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sldIdLst>
    <p:sldId id="256" r:id="rId2"/>
    <p:sldId id="265" r:id="rId3"/>
    <p:sldId id="263" r:id="rId4"/>
    <p:sldId id="257" r:id="rId5"/>
    <p:sldId id="258" r:id="rId6"/>
    <p:sldId id="259" r:id="rId7"/>
    <p:sldId id="267" r:id="rId8"/>
    <p:sldId id="261" r:id="rId9"/>
    <p:sldId id="266" r:id="rId10"/>
    <p:sldId id="260" r:id="rId11"/>
    <p:sldId id="262" r:id="rId12"/>
    <p:sldId id="268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64B4-37FB-4219-B136-0CAEA5727B3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57173D55-B30C-4EF6-8B89-922CDE569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23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64B4-37FB-4219-B136-0CAEA5727B3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3D55-B30C-4EF6-8B89-922CDE569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056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64B4-37FB-4219-B136-0CAEA5727B3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3D55-B30C-4EF6-8B89-922CDE569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83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64B4-37FB-4219-B136-0CAEA5727B3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3D55-B30C-4EF6-8B89-922CDE569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72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1C064B4-37FB-4219-B136-0CAEA5727B3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57173D55-B30C-4EF6-8B89-922CDE569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624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64B4-37FB-4219-B136-0CAEA5727B3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3D55-B30C-4EF6-8B89-922CDE569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53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64B4-37FB-4219-B136-0CAEA5727B3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3D55-B30C-4EF6-8B89-922CDE569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131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64B4-37FB-4219-B136-0CAEA5727B3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3D55-B30C-4EF6-8B89-922CDE569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64B4-37FB-4219-B136-0CAEA5727B3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3D55-B30C-4EF6-8B89-922CDE569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370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64B4-37FB-4219-B136-0CAEA5727B3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3D55-B30C-4EF6-8B89-922CDE569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499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64B4-37FB-4219-B136-0CAEA5727B37}" type="datetimeFigureOut">
              <a:rPr lang="en-GB" smtClean="0"/>
              <a:t>07/11/2023</a:t>
            </a:fld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3D55-B30C-4EF6-8B89-922CDE569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285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1C064B4-37FB-4219-B136-0CAEA5727B3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57173D55-B30C-4EF6-8B89-922CDE569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42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rpoolmuseums.org.uk/schools-and-groups/workshops/ancient-egyptian-mummification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84" y="379444"/>
            <a:ext cx="11430000" cy="1040545"/>
          </a:xfrm>
        </p:spPr>
        <p:txBody>
          <a:bodyPr>
            <a:noAutofit/>
          </a:bodyPr>
          <a:lstStyle/>
          <a:p>
            <a:r>
              <a:rPr lang="en-GB" sz="8000" dirty="0" smtClean="0"/>
              <a:t>Year 5 Liverpool Residential</a:t>
            </a:r>
            <a:endParaRPr lang="en-GB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4732" y="1924050"/>
            <a:ext cx="9144000" cy="1655762"/>
          </a:xfrm>
        </p:spPr>
        <p:txBody>
          <a:bodyPr/>
          <a:lstStyle/>
          <a:p>
            <a:pPr algn="ctr"/>
            <a:r>
              <a:rPr lang="en-GB" dirty="0" smtClean="0"/>
              <a:t>Thursday 13</a:t>
            </a:r>
            <a:r>
              <a:rPr lang="en-GB" baseline="30000" dirty="0" smtClean="0"/>
              <a:t>th</a:t>
            </a:r>
            <a:r>
              <a:rPr lang="en-GB" dirty="0" smtClean="0"/>
              <a:t> June- Friday 14</a:t>
            </a:r>
            <a:r>
              <a:rPr lang="en-GB" baseline="30000" dirty="0" smtClean="0"/>
              <a:t>th</a:t>
            </a:r>
            <a:r>
              <a:rPr lang="en-GB" dirty="0" smtClean="0"/>
              <a:t> June 2024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732" y="2751931"/>
            <a:ext cx="9525305" cy="381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45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239" y="2726714"/>
            <a:ext cx="5857875" cy="3971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217" y="0"/>
            <a:ext cx="10058400" cy="1609344"/>
          </a:xfrm>
        </p:spPr>
        <p:txBody>
          <a:bodyPr/>
          <a:lstStyle/>
          <a:p>
            <a:r>
              <a:rPr lang="en-GB" u="sng" dirty="0" smtClean="0"/>
              <a:t>Eureka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354015"/>
            <a:ext cx="10618177" cy="4822948"/>
          </a:xfrm>
        </p:spPr>
        <p:txBody>
          <a:bodyPr>
            <a:normAutofit/>
          </a:bodyPr>
          <a:lstStyle/>
          <a:p>
            <a:r>
              <a:rPr lang="en-GB" sz="2800" dirty="0" smtClean="0"/>
              <a:t>10:00am- Day exploring the museum in groups </a:t>
            </a:r>
            <a:r>
              <a:rPr lang="en-GB" sz="2800" dirty="0" err="1" smtClean="0"/>
              <a:t>inc.</a:t>
            </a:r>
            <a:r>
              <a:rPr lang="en-GB" sz="2800" dirty="0" smtClean="0"/>
              <a:t> Gross Lab Science Show. </a:t>
            </a:r>
          </a:p>
          <a:p>
            <a:r>
              <a:rPr lang="en-GB" sz="2800" dirty="0" smtClean="0"/>
              <a:t>2:00pm- Leave for school. </a:t>
            </a:r>
          </a:p>
          <a:p>
            <a:r>
              <a:rPr lang="en-GB" sz="2800" dirty="0" smtClean="0"/>
              <a:t>You will be kept informed on the expected arrival time, children to be collected from Kendal college. </a:t>
            </a:r>
          </a:p>
          <a:p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" y="3902502"/>
            <a:ext cx="2931684" cy="19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63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3918"/>
          </a:xfrm>
        </p:spPr>
        <p:txBody>
          <a:bodyPr>
            <a:normAutofit fontScale="90000"/>
          </a:bodyPr>
          <a:lstStyle/>
          <a:p>
            <a:r>
              <a:rPr lang="en-GB" u="sng" dirty="0" smtClean="0"/>
              <a:t>Kit List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538" y="1169044"/>
            <a:ext cx="11484869" cy="539380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Children are to travel in their own clothes with logoed school jumper or cardigan, please wear sensible footwear as we will be doing lots of walking.</a:t>
            </a:r>
          </a:p>
          <a:p>
            <a:r>
              <a:rPr lang="en-GB" dirty="0"/>
              <a:t>Spare clothes for next </a:t>
            </a:r>
            <a:r>
              <a:rPr lang="en-GB" dirty="0" smtClean="0"/>
              <a:t>day</a:t>
            </a:r>
            <a:endParaRPr lang="en-GB" dirty="0"/>
          </a:p>
          <a:p>
            <a:r>
              <a:rPr lang="en-GB" dirty="0" smtClean="0"/>
              <a:t>Pyjamas</a:t>
            </a:r>
          </a:p>
          <a:p>
            <a:r>
              <a:rPr lang="en-GB" dirty="0" smtClean="0"/>
              <a:t>Underwear</a:t>
            </a:r>
          </a:p>
          <a:p>
            <a:r>
              <a:rPr lang="en-GB" dirty="0" smtClean="0"/>
              <a:t>Towel</a:t>
            </a:r>
          </a:p>
          <a:p>
            <a:r>
              <a:rPr lang="en-GB" dirty="0" smtClean="0"/>
              <a:t>Toiletries </a:t>
            </a:r>
            <a:r>
              <a:rPr lang="en-GB" dirty="0" err="1" smtClean="0"/>
              <a:t>inc.</a:t>
            </a:r>
            <a:r>
              <a:rPr lang="en-GB" dirty="0" smtClean="0"/>
              <a:t> toothbrush, toothpaste, shampoo, conditioner, </a:t>
            </a:r>
            <a:r>
              <a:rPr lang="en-GB" dirty="0" err="1" smtClean="0"/>
              <a:t>showergel</a:t>
            </a:r>
            <a:r>
              <a:rPr lang="en-GB" dirty="0" smtClean="0"/>
              <a:t> etc.</a:t>
            </a:r>
          </a:p>
          <a:p>
            <a:r>
              <a:rPr lang="en-GB" dirty="0" smtClean="0"/>
              <a:t>Book, teddy, small game (no Electronics or footballs </a:t>
            </a:r>
            <a:r>
              <a:rPr lang="en-GB" dirty="0" smtClean="0"/>
              <a:t>sorry!)</a:t>
            </a:r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u="sng" dirty="0" smtClean="0"/>
              <a:t>School bag</a:t>
            </a:r>
            <a:endParaRPr lang="en-GB" u="sng" dirty="0"/>
          </a:p>
          <a:p>
            <a:r>
              <a:rPr lang="en-GB" dirty="0" smtClean="0"/>
              <a:t>Named water bottle</a:t>
            </a:r>
          </a:p>
          <a:p>
            <a:r>
              <a:rPr lang="en-GB" dirty="0" smtClean="0"/>
              <a:t>Waterproof coat</a:t>
            </a:r>
          </a:p>
          <a:p>
            <a:r>
              <a:rPr lang="en-GB" dirty="0" smtClean="0"/>
              <a:t>Sun cream and sunhat</a:t>
            </a:r>
          </a:p>
          <a:p>
            <a:r>
              <a:rPr lang="en-GB" dirty="0" smtClean="0"/>
              <a:t>Spending money for the museums, maximum amount of £10, children to be responsible for this. </a:t>
            </a:r>
            <a:endParaRPr lang="en-GB" dirty="0"/>
          </a:p>
          <a:p>
            <a:r>
              <a:rPr lang="en-GB" dirty="0" smtClean="0"/>
              <a:t>A couple of healthy snacks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315009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Payment Schedule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base"/>
            <a:r>
              <a:rPr lang="en-GB" sz="3200" dirty="0"/>
              <a:t>31</a:t>
            </a:r>
            <a:r>
              <a:rPr lang="en-GB" sz="3200" baseline="30000" dirty="0"/>
              <a:t>st</a:t>
            </a:r>
            <a:r>
              <a:rPr lang="en-GB" sz="3200" dirty="0"/>
              <a:t> October £20  </a:t>
            </a:r>
          </a:p>
          <a:p>
            <a:pPr fontAlgn="base"/>
            <a:r>
              <a:rPr lang="en-GB" sz="3200" dirty="0"/>
              <a:t>30</a:t>
            </a:r>
            <a:r>
              <a:rPr lang="en-GB" sz="3200" baseline="30000" dirty="0"/>
              <a:t>th</a:t>
            </a:r>
            <a:r>
              <a:rPr lang="en-GB" sz="3200" dirty="0"/>
              <a:t> November £20</a:t>
            </a:r>
          </a:p>
          <a:p>
            <a:pPr fontAlgn="base"/>
            <a:r>
              <a:rPr lang="en-GB" sz="3200" dirty="0"/>
              <a:t>31</a:t>
            </a:r>
            <a:r>
              <a:rPr lang="en-GB" sz="3200" baseline="30000" dirty="0"/>
              <a:t>st</a:t>
            </a:r>
            <a:r>
              <a:rPr lang="en-GB" sz="3200" dirty="0"/>
              <a:t> January £20</a:t>
            </a:r>
          </a:p>
          <a:p>
            <a:pPr fontAlgn="base"/>
            <a:r>
              <a:rPr lang="en-GB" sz="3200" dirty="0"/>
              <a:t>29</a:t>
            </a:r>
            <a:r>
              <a:rPr lang="en-GB" sz="3200" baseline="30000" dirty="0"/>
              <a:t>th</a:t>
            </a:r>
            <a:r>
              <a:rPr lang="en-GB" sz="3200" dirty="0"/>
              <a:t> February £20</a:t>
            </a:r>
          </a:p>
          <a:p>
            <a:pPr fontAlgn="base"/>
            <a:r>
              <a:rPr lang="en-GB" sz="3200" dirty="0"/>
              <a:t>29</a:t>
            </a:r>
            <a:r>
              <a:rPr lang="en-GB" sz="3200" baseline="30000" dirty="0"/>
              <a:t>th</a:t>
            </a:r>
            <a:r>
              <a:rPr lang="en-GB" sz="3200" dirty="0"/>
              <a:t> March £20</a:t>
            </a:r>
          </a:p>
          <a:p>
            <a:pPr fontAlgn="base"/>
            <a:r>
              <a:rPr lang="en-GB" sz="3200" dirty="0"/>
              <a:t>30</a:t>
            </a:r>
            <a:r>
              <a:rPr lang="en-GB" sz="3200" baseline="30000" dirty="0"/>
              <a:t>th</a:t>
            </a:r>
            <a:r>
              <a:rPr lang="en-GB" sz="3200" dirty="0"/>
              <a:t> April £20</a:t>
            </a:r>
          </a:p>
          <a:p>
            <a:pPr fontAlgn="base"/>
            <a:r>
              <a:rPr lang="en-GB" sz="3200" dirty="0"/>
              <a:t>31</a:t>
            </a:r>
            <a:r>
              <a:rPr lang="en-GB" sz="3200" baseline="30000" dirty="0"/>
              <a:t>st</a:t>
            </a:r>
            <a:r>
              <a:rPr lang="en-GB" sz="3200" dirty="0"/>
              <a:t> May £</a:t>
            </a:r>
            <a:r>
              <a:rPr lang="en-GB" sz="3200" dirty="0" smtClean="0"/>
              <a:t>25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513899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Any Questions?</a:t>
            </a:r>
            <a:endParaRPr lang="en-GB" u="sng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6779" y="2120900"/>
            <a:ext cx="4124792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3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General Info: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KT coaches will be transporting us for the duration of the trip. </a:t>
            </a:r>
          </a:p>
          <a:p>
            <a:r>
              <a:rPr lang="en-GB" sz="2800" dirty="0" smtClean="0"/>
              <a:t>The driver will be staying in Liverpool and will be available if needed. </a:t>
            </a:r>
          </a:p>
          <a:p>
            <a:r>
              <a:rPr lang="en-GB" sz="2800" dirty="0" smtClean="0"/>
              <a:t>Children will need a backpack with their lunch, water bottle, coat etc. in, as well as a small suitcase or overnight bag (these will stay on the coach throughout the day).</a:t>
            </a:r>
          </a:p>
          <a:p>
            <a:r>
              <a:rPr lang="en-GB" sz="2800" dirty="0" smtClean="0"/>
              <a:t>Mrs Williams will be coming, other adults tbc. </a:t>
            </a:r>
          </a:p>
          <a:p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106156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Thursday 13</a:t>
            </a:r>
            <a:r>
              <a:rPr lang="en-GB" u="sng" baseline="30000" dirty="0" smtClean="0"/>
              <a:t>th</a:t>
            </a:r>
            <a:r>
              <a:rPr lang="en-GB" u="sng" dirty="0" smtClean="0"/>
              <a:t> June 2023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Children will need to arrive at school at 8am, we will be walking down to the college at 8:30am aiming to be on the road at 8:45am. </a:t>
            </a:r>
          </a:p>
          <a:p>
            <a:r>
              <a:rPr lang="en-GB" sz="3200" dirty="0" smtClean="0"/>
              <a:t>Travel sickness medication to be taken beforehand. Spare medication needs to be given to me in named envelope with instructions written on. </a:t>
            </a:r>
          </a:p>
          <a:p>
            <a:r>
              <a:rPr lang="en-GB" sz="3200" dirty="0" smtClean="0"/>
              <a:t>Journey estimated to be 1hr 30 </a:t>
            </a:r>
            <a:r>
              <a:rPr lang="en-GB" sz="3200" dirty="0" err="1" smtClean="0"/>
              <a:t>mins</a:t>
            </a:r>
            <a:r>
              <a:rPr lang="en-GB" sz="3200" dirty="0" smtClean="0"/>
              <a:t>. </a:t>
            </a:r>
          </a:p>
          <a:p>
            <a:endParaRPr lang="en-GB" sz="3200" dirty="0" smtClean="0"/>
          </a:p>
          <a:p>
            <a:pPr marL="0" indent="0">
              <a:buNone/>
            </a:pPr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1063206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Liverpool Empire Theatre @ 10:30am</a:t>
            </a:r>
            <a:endParaRPr lang="en-GB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23402"/>
            <a:ext cx="5893929" cy="3315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306" y="2033600"/>
            <a:ext cx="3969317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73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Liverpool World Museum</a:t>
            </a:r>
            <a:endParaRPr lang="en-GB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08403" y="217035"/>
            <a:ext cx="2990371" cy="22367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734" y="1574157"/>
            <a:ext cx="949725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This is a 5 minute walk from the theatre. </a:t>
            </a: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We will be having lunch when we arrive, children will be asked to bring a packed lunch.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At 1:15pm we will be taking part in an Egyptian Mummification Workshop. We will then have time to explore the museum before heading to the accommodation.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hlinkClick r:id="rId3"/>
              </a:rPr>
              <a:t>https://</a:t>
            </a:r>
            <a:r>
              <a:rPr lang="en-GB" sz="3200" dirty="0" smtClean="0">
                <a:hlinkClick r:id="rId3"/>
              </a:rPr>
              <a:t>www.liverpoolmuseums.org.uk/schools-and-groups/workshops/ancient-egyptian-mummification</a:t>
            </a:r>
            <a:r>
              <a:rPr lang="en-GB" sz="3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4213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54" y="204926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u="sng" dirty="0" smtClean="0"/>
              <a:t>YHA Liverpool Albert Dock</a:t>
            </a:r>
            <a:endParaRPr lang="en-GB" sz="4800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100" y="1310681"/>
            <a:ext cx="5342237" cy="3561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271" y="89179"/>
            <a:ext cx="5086380" cy="3392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2424" y="5029200"/>
            <a:ext cx="6441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Average 6 per room.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Bedding provided.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Lockable doors. 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School rooms ‘zoned off’ from other areas.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398" y="3706157"/>
            <a:ext cx="4978621" cy="301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78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Rooming's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Separate boys and girls rooms.</a:t>
            </a:r>
          </a:p>
          <a:p>
            <a:r>
              <a:rPr lang="en-GB" sz="3600" dirty="0" smtClean="0"/>
              <a:t>Children will have the opportunity to suggest two children they would like to share with. </a:t>
            </a:r>
          </a:p>
          <a:p>
            <a:r>
              <a:rPr lang="en-GB" sz="3600" dirty="0" smtClean="0"/>
              <a:t>Teachers will then organise the groupings according to room sizes. </a:t>
            </a:r>
          </a:p>
        </p:txBody>
      </p:sp>
    </p:spTree>
    <p:extLst>
      <p:ext uri="{BB962C8B-B14F-4D97-AF65-F5344CB8AC3E}">
        <p14:creationId xmlns:p14="http://schemas.microsoft.com/office/powerpoint/2010/main" val="3075665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Tea and Bowling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031" y="1740877"/>
            <a:ext cx="5653454" cy="4589585"/>
          </a:xfrm>
        </p:spPr>
        <p:txBody>
          <a:bodyPr>
            <a:normAutofit/>
          </a:bodyPr>
          <a:lstStyle/>
          <a:p>
            <a:r>
              <a:rPr lang="en-GB" sz="3600" dirty="0" smtClean="0"/>
              <a:t>Tea (TBC) at the YHA, chill time to settle in. </a:t>
            </a:r>
          </a:p>
          <a:p>
            <a:r>
              <a:rPr lang="en-GB" sz="3600" dirty="0" smtClean="0"/>
              <a:t>6:00pm- Coach to take us to Hollywood Bowl for a game of bowling.</a:t>
            </a:r>
          </a:p>
          <a:p>
            <a:r>
              <a:rPr lang="en-GB" sz="3600" dirty="0" smtClean="0"/>
              <a:t>Back to YHA: showers, settle and bed.  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974" y="237392"/>
            <a:ext cx="5876625" cy="330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5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Friday 14</a:t>
            </a:r>
            <a:r>
              <a:rPr lang="en-GB" u="sng" baseline="30000" dirty="0" smtClean="0"/>
              <a:t>th</a:t>
            </a:r>
            <a:r>
              <a:rPr lang="en-GB" u="sng" dirty="0" smtClean="0"/>
              <a:t> June 2023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8:00am- Breakfast and packing.</a:t>
            </a:r>
          </a:p>
          <a:p>
            <a:r>
              <a:rPr lang="en-GB" sz="3200" dirty="0" smtClean="0"/>
              <a:t>Packed lunches for the day will be sorted.</a:t>
            </a:r>
            <a:endParaRPr lang="en-GB" sz="3200" dirty="0"/>
          </a:p>
          <a:p>
            <a:r>
              <a:rPr lang="en-GB" sz="3200" dirty="0" smtClean="0"/>
              <a:t>Suitcases onto the coach, which will drive around to meet us at Eureka. </a:t>
            </a:r>
          </a:p>
          <a:p>
            <a:r>
              <a:rPr lang="en-GB" sz="3200" dirty="0" smtClean="0"/>
              <a:t>Weather depending we will be taking the 10 minute Ferry journey across the River Mersey to Eureka Science and Discovery (coach on reserve).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267460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237</TotalTime>
  <Words>524</Words>
  <Application>Microsoft Office PowerPoint</Application>
  <PresentationFormat>Widescreen</PresentationFormat>
  <Paragraphs>63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Rockwell</vt:lpstr>
      <vt:lpstr>Rockwell Condensed</vt:lpstr>
      <vt:lpstr>Wingdings</vt:lpstr>
      <vt:lpstr>Wood Type</vt:lpstr>
      <vt:lpstr>Year 5 Liverpool Residential</vt:lpstr>
      <vt:lpstr>General Info:</vt:lpstr>
      <vt:lpstr>Thursday 13th June 2023</vt:lpstr>
      <vt:lpstr>Liverpool Empire Theatre @ 10:30am</vt:lpstr>
      <vt:lpstr>Liverpool World Museum</vt:lpstr>
      <vt:lpstr>YHA Liverpool Albert Dock</vt:lpstr>
      <vt:lpstr>Rooming's</vt:lpstr>
      <vt:lpstr>Tea and Bowling</vt:lpstr>
      <vt:lpstr>Friday 14th June 2023</vt:lpstr>
      <vt:lpstr>Eureka</vt:lpstr>
      <vt:lpstr>Kit List</vt:lpstr>
      <vt:lpstr>Payment Schedule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Liverpool Residential</dc:title>
  <dc:creator>Shannon Pennington</dc:creator>
  <cp:lastModifiedBy>Shannon Pennington</cp:lastModifiedBy>
  <cp:revision>18</cp:revision>
  <dcterms:created xsi:type="dcterms:W3CDTF">2023-11-01T13:28:51Z</dcterms:created>
  <dcterms:modified xsi:type="dcterms:W3CDTF">2023-11-07T12:47:03Z</dcterms:modified>
</cp:coreProperties>
</file>