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906000" cy="6858000" type="A4"/>
  <p:notesSz cx="6858000" cy="9144000"/>
  <p:embeddedFontLst>
    <p:embeddedFont>
      <p:font typeface="United Curriculum" panose="020B0604020202020204" charset="0"/>
      <p:regular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DE94E9D-CFCE-C166-F4B7-06218FBC7616}" name="Elizabeth Lupton" initials="EL" userId="S::Elizabeth.Lupton@unitedlearning.org.uk::f1d8bff2-aebb-46ae-b972-0f228aff2aaf" providerId="AD"/>
  <p188:author id="{C833E4BA-E012-CD07-1FD3-0F30CCFF34BF}" name="Charlie Cutler" initials="CC" userId="S::Charlie.Cutler@unitedlearning.org.uk::c5b094de-3707-4aae-994d-70175e9a1467" providerId="AD"/>
  <p188:author id="{6F1D0AED-1E33-5B43-CA73-96135BBBCD4A}" name="Jessica Quinn" initials="JQ" userId="S::Jessica.Quinn@unitedlearning.org.uk::8a95f2e1-9608-4c55-8128-be797539c7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ie Cutler" initials="CC" lastIdx="15" clrIdx="0">
    <p:extLst>
      <p:ext uri="{19B8F6BF-5375-455C-9EA6-DF929625EA0E}">
        <p15:presenceInfo xmlns:p15="http://schemas.microsoft.com/office/powerpoint/2012/main" userId="S::Charlie.Cutler@unitedlearning.org.uk::c5b094de-3707-4aae-994d-70175e9a14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BDB"/>
    <a:srgbClr val="2C4B6F"/>
    <a:srgbClr val="7FAED8"/>
    <a:srgbClr val="9ACFEA"/>
    <a:srgbClr val="BFE3EF"/>
    <a:srgbClr val="44375E"/>
    <a:srgbClr val="EEBFCF"/>
    <a:srgbClr val="702656"/>
    <a:srgbClr val="AADFAA"/>
    <a:srgbClr val="225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08E3F-24DB-452E-9002-16C49CDF88C2}" v="1" dt="2023-06-14T10:19:54.311"/>
    <p1510:client id="{83705EC6-7E4C-495B-843A-287C85377DD5}" v="1" dt="2023-06-14T11:05:08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161" autoAdjust="0"/>
  </p:normalViewPr>
  <p:slideViewPr>
    <p:cSldViewPr snapToGrid="0">
      <p:cViewPr varScale="1">
        <p:scale>
          <a:sx n="72" d="100"/>
          <a:sy n="72" d="100"/>
        </p:scale>
        <p:origin x="16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042433-7471-4BF9-9454-362971E083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0426AA-D9C7-4D34-926F-EEDA1CC247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B0CAA-05EE-4C9B-87E1-B84DD3F9BCC4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AA67F-0E09-493E-B802-2C4BF9A8D3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0010E-F8C8-404A-82FF-B1A0AE7B82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F0B46-7623-4305-AEF1-309F386B2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6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D3110-32D0-4452-834B-9411AA728368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F7F3D-A76E-462C-91BC-6AD2B2EF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3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16B567-11FF-1C89-44EC-26710636A637}"/>
              </a:ext>
            </a:extLst>
          </p:cNvPr>
          <p:cNvGrpSpPr/>
          <p:nvPr userDrawn="1"/>
        </p:nvGrpSpPr>
        <p:grpSpPr>
          <a:xfrm>
            <a:off x="8575639" y="48954"/>
            <a:ext cx="928650" cy="783194"/>
            <a:chOff x="5725297" y="44835"/>
            <a:chExt cx="928650" cy="783194"/>
          </a:xfrm>
        </p:grpSpPr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7088AAB2-5652-568B-8CAB-400DF6650268}"/>
                </a:ext>
              </a:extLst>
            </p:cNvPr>
            <p:cNvSpPr/>
            <p:nvPr userDrawn="1"/>
          </p:nvSpPr>
          <p:spPr>
            <a:xfrm>
              <a:off x="5725297" y="44835"/>
              <a:ext cx="928650" cy="783194"/>
            </a:xfrm>
            <a:prstGeom prst="trapezoid">
              <a:avLst>
                <a:gd name="adj" fmla="val 6949"/>
              </a:avLst>
            </a:prstGeom>
            <a:solidFill>
              <a:srgbClr val="E6E6E6"/>
            </a:solidFill>
            <a:ln w="12700" cap="flat" cmpd="sng" algn="ctr">
              <a:solidFill>
                <a:schemeClr val="tx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B9BAE8E-A2FD-29F0-7FBF-750B8D04E0C4}"/>
                </a:ext>
              </a:extLst>
            </p:cNvPr>
            <p:cNvSpPr/>
            <p:nvPr/>
          </p:nvSpPr>
          <p:spPr>
            <a:xfrm>
              <a:off x="5840016" y="86825"/>
              <a:ext cx="699212" cy="699214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chemeClr val="tx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Rectangle 2">
            <a:extLst>
              <a:ext uri="{FF2B5EF4-FFF2-40B4-BE49-F238E27FC236}">
                <a16:creationId xmlns:a16="http://schemas.microsoft.com/office/drawing/2014/main" id="{50863EAF-42E2-A246-678B-8BD1B6B3F0EC}"/>
              </a:ext>
            </a:extLst>
          </p:cNvPr>
          <p:cNvSpPr/>
          <p:nvPr userDrawn="1"/>
        </p:nvSpPr>
        <p:spPr>
          <a:xfrm>
            <a:off x="54057" y="175630"/>
            <a:ext cx="8133979" cy="650018"/>
          </a:xfrm>
          <a:custGeom>
            <a:avLst/>
            <a:gdLst>
              <a:gd name="connsiteX0" fmla="*/ 0 w 6901416"/>
              <a:gd name="connsiteY0" fmla="*/ 0 h 866547"/>
              <a:gd name="connsiteX1" fmla="*/ 6901416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  <a:gd name="connsiteX0" fmla="*/ 0 w 6901416"/>
              <a:gd name="connsiteY0" fmla="*/ 0 h 866547"/>
              <a:gd name="connsiteX1" fmla="*/ 6855696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  <a:gd name="connsiteX0" fmla="*/ 0 w 6901416"/>
              <a:gd name="connsiteY0" fmla="*/ 0 h 866547"/>
              <a:gd name="connsiteX1" fmla="*/ 6836646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  <a:gd name="connsiteX0" fmla="*/ 0 w 6901416"/>
              <a:gd name="connsiteY0" fmla="*/ 0 h 866547"/>
              <a:gd name="connsiteX1" fmla="*/ 6754730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1416" h="866547">
                <a:moveTo>
                  <a:pt x="0" y="0"/>
                </a:moveTo>
                <a:lnTo>
                  <a:pt x="6754730" y="0"/>
                </a:lnTo>
                <a:lnTo>
                  <a:pt x="6901416" y="866547"/>
                </a:lnTo>
                <a:lnTo>
                  <a:pt x="0" y="86654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800">
              <a:latin typeface="United Curricul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0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0F92058-8AAF-4ECA-9A9A-D3F6257BE0A9}"/>
              </a:ext>
            </a:extLst>
          </p:cNvPr>
          <p:cNvSpPr/>
          <p:nvPr userDrawn="1"/>
        </p:nvSpPr>
        <p:spPr>
          <a:xfrm>
            <a:off x="49939" y="50141"/>
            <a:ext cx="9806122" cy="652821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United Curriculum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2984C4A-A5D2-4617-843C-1F63552727CE}"/>
              </a:ext>
            </a:extLst>
          </p:cNvPr>
          <p:cNvGrpSpPr/>
          <p:nvPr userDrawn="1"/>
        </p:nvGrpSpPr>
        <p:grpSpPr>
          <a:xfrm>
            <a:off x="-735408" y="6217602"/>
            <a:ext cx="1555380" cy="1321435"/>
            <a:chOff x="-735408" y="6217602"/>
            <a:chExt cx="1555380" cy="1321435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01182683-9D42-42D0-9602-36D469B9729E}"/>
                </a:ext>
              </a:extLst>
            </p:cNvPr>
            <p:cNvSpPr/>
            <p:nvPr userDrawn="1"/>
          </p:nvSpPr>
          <p:spPr>
            <a:xfrm>
              <a:off x="-735408" y="6217602"/>
              <a:ext cx="1555380" cy="1321435"/>
            </a:xfrm>
            <a:prstGeom prst="arc">
              <a:avLst>
                <a:gd name="adj1" fmla="val 16252508"/>
                <a:gd name="adj2" fmla="val 20226505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/>
            <a:p>
              <a:endParaRPr lang="en-GB" sz="1800">
                <a:latin typeface="United Curriculum" pitchFamily="2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FE93BA2-1701-400C-9A06-E03063623C2F}"/>
                </a:ext>
              </a:extLst>
            </p:cNvPr>
            <p:cNvSpPr/>
            <p:nvPr userDrawn="1"/>
          </p:nvSpPr>
          <p:spPr>
            <a:xfrm>
              <a:off x="6125" y="6227445"/>
              <a:ext cx="45719" cy="87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United Curriculum" pitchFamily="2" charset="0"/>
              </a:endParaRPr>
            </a:p>
          </p:txBody>
        </p:sp>
      </p:grpSp>
      <p:pic>
        <p:nvPicPr>
          <p:cNvPr id="21" name="Picture 20" descr="Shape&#10;&#10;Description automatically generated with medium confidence">
            <a:extLst>
              <a:ext uri="{FF2B5EF4-FFF2-40B4-BE49-F238E27FC236}">
                <a16:creationId xmlns:a16="http://schemas.microsoft.com/office/drawing/2014/main" id="{E9F49053-895A-469C-83C4-4142EFBB233B}"/>
              </a:ext>
            </a:extLst>
          </p:cNvPr>
          <p:cNvPicPr/>
          <p:nvPr userDrawn="1"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9" y="6388663"/>
            <a:ext cx="560705" cy="37973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52DCFF-E57C-948E-5C73-D4035C1C1603}"/>
              </a:ext>
            </a:extLst>
          </p:cNvPr>
          <p:cNvSpPr/>
          <p:nvPr userDrawn="1"/>
        </p:nvSpPr>
        <p:spPr>
          <a:xfrm>
            <a:off x="29619" y="6230357"/>
            <a:ext cx="45719" cy="415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1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554B7EDD-E2BF-21EF-762F-FDBDBFE96221}"/>
              </a:ext>
            </a:extLst>
          </p:cNvPr>
          <p:cNvSpPr txBox="1">
            <a:spLocks/>
          </p:cNvSpPr>
          <p:nvPr/>
        </p:nvSpPr>
        <p:spPr>
          <a:xfrm>
            <a:off x="164556" y="180637"/>
            <a:ext cx="5515609" cy="64411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3200" b="1" spc="100">
                <a:effectLst/>
                <a:latin typeface="United Curriculum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Primary History</a:t>
            </a:r>
            <a:endParaRPr lang="en-GB" sz="1400">
              <a:effectLst/>
              <a:latin typeface="United Curriculum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6B9B7142-C494-78C7-0CFC-B85C6BFD8DED}"/>
              </a:ext>
            </a:extLst>
          </p:cNvPr>
          <p:cNvSpPr txBox="1">
            <a:spLocks/>
          </p:cNvSpPr>
          <p:nvPr/>
        </p:nvSpPr>
        <p:spPr>
          <a:xfrm>
            <a:off x="5026024" y="6576695"/>
            <a:ext cx="4872990" cy="28130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GB" sz="1000" kern="1200">
                <a:solidFill>
                  <a:schemeClr val="tx2"/>
                </a:solidFill>
                <a:effectLst/>
                <a:latin typeface="United Curriculum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United Curriculum</a:t>
            </a:r>
            <a:endParaRPr lang="en-GB" sz="1100">
              <a:solidFill>
                <a:schemeClr val="tx2"/>
              </a:solidFill>
              <a:effectLst/>
              <a:latin typeface="United Curriculum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US" sz="1000" kern="1200">
                <a:solidFill>
                  <a:schemeClr val="tx2"/>
                </a:solidFill>
                <a:effectLst/>
                <a:latin typeface="United Curriculum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>
              <a:solidFill>
                <a:schemeClr val="tx2"/>
              </a:solidFill>
              <a:effectLst/>
              <a:latin typeface="United Curriculum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urple paper with a feather pen&#10;&#10;Description automatically generated with low confidence">
            <a:extLst>
              <a:ext uri="{FF2B5EF4-FFF2-40B4-BE49-F238E27FC236}">
                <a16:creationId xmlns:a16="http://schemas.microsoft.com/office/drawing/2014/main" id="{55105B5D-CF66-E08D-90B4-BCDE4DF4C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974" y="137069"/>
            <a:ext cx="454947" cy="608498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D59E722-13C4-60ED-7172-E7491DB00A31}"/>
              </a:ext>
            </a:extLst>
          </p:cNvPr>
          <p:cNvSpPr/>
          <p:nvPr/>
        </p:nvSpPr>
        <p:spPr>
          <a:xfrm>
            <a:off x="2792459" y="4417040"/>
            <a:ext cx="980829" cy="658693"/>
          </a:xfrm>
          <a:custGeom>
            <a:avLst/>
            <a:gdLst>
              <a:gd name="connsiteX0" fmla="*/ 980830 w 980829"/>
              <a:gd name="connsiteY0" fmla="*/ 563556 h 658693"/>
              <a:gd name="connsiteX1" fmla="*/ 980830 w 980829"/>
              <a:gd name="connsiteY1" fmla="*/ 0 h 658693"/>
              <a:gd name="connsiteX2" fmla="*/ 14180 w 980829"/>
              <a:gd name="connsiteY2" fmla="*/ 0 h 658693"/>
              <a:gd name="connsiteX3" fmla="*/ 14180 w 980829"/>
              <a:gd name="connsiteY3" fmla="*/ 563556 h 658693"/>
              <a:gd name="connsiteX4" fmla="*/ 0 w 980829"/>
              <a:gd name="connsiteY4" fmla="*/ 658694 h 658693"/>
              <a:gd name="connsiteX5" fmla="*/ 977194 w 980829"/>
              <a:gd name="connsiteY5" fmla="*/ 658694 h 658693"/>
              <a:gd name="connsiteX6" fmla="*/ 980830 w 980829"/>
              <a:gd name="connsiteY6" fmla="*/ 563556 h 65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0829" h="658693">
                <a:moveTo>
                  <a:pt x="980830" y="563556"/>
                </a:moveTo>
                <a:lnTo>
                  <a:pt x="980830" y="0"/>
                </a:lnTo>
                <a:lnTo>
                  <a:pt x="14180" y="0"/>
                </a:lnTo>
                <a:lnTo>
                  <a:pt x="14180" y="563556"/>
                </a:lnTo>
                <a:cubicBezTo>
                  <a:pt x="14180" y="596642"/>
                  <a:pt x="9211" y="628516"/>
                  <a:pt x="0" y="658694"/>
                </a:cubicBezTo>
                <a:lnTo>
                  <a:pt x="977194" y="658694"/>
                </a:lnTo>
                <a:cubicBezTo>
                  <a:pt x="979618" y="627304"/>
                  <a:pt x="980830" y="595551"/>
                  <a:pt x="980830" y="563556"/>
                </a:cubicBez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CCEFF1D-4641-C9D8-246A-9E673A147581}"/>
              </a:ext>
            </a:extLst>
          </p:cNvPr>
          <p:cNvSpPr/>
          <p:nvPr/>
        </p:nvSpPr>
        <p:spPr>
          <a:xfrm>
            <a:off x="4380067" y="2997189"/>
            <a:ext cx="1138468" cy="658693"/>
          </a:xfrm>
          <a:custGeom>
            <a:avLst/>
            <a:gdLst>
              <a:gd name="connsiteX0" fmla="*/ 0 w 966771"/>
              <a:gd name="connsiteY0" fmla="*/ 0 h 658693"/>
              <a:gd name="connsiteX1" fmla="*/ 966771 w 966771"/>
              <a:gd name="connsiteY1" fmla="*/ 0 h 658693"/>
              <a:gd name="connsiteX2" fmla="*/ 966771 w 966771"/>
              <a:gd name="connsiteY2" fmla="*/ 658694 h 658693"/>
              <a:gd name="connsiteX3" fmla="*/ 0 w 966771"/>
              <a:gd name="connsiteY3" fmla="*/ 658694 h 65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771" h="658693">
                <a:moveTo>
                  <a:pt x="0" y="0"/>
                </a:moveTo>
                <a:lnTo>
                  <a:pt x="966771" y="0"/>
                </a:lnTo>
                <a:lnTo>
                  <a:pt x="966771" y="658694"/>
                </a:lnTo>
                <a:lnTo>
                  <a:pt x="0" y="658694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GB" sz="1000" dirty="0"/>
              <a:t>Ancient Egypt</a:t>
            </a:r>
          </a:p>
          <a:p>
            <a:r>
              <a:rPr lang="en-GB" sz="1000" dirty="0"/>
              <a:t>Ancient Greece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4F4FDE4-B802-A23A-A083-CF98ADDE99EB}"/>
              </a:ext>
            </a:extLst>
          </p:cNvPr>
          <p:cNvSpPr/>
          <p:nvPr/>
        </p:nvSpPr>
        <p:spPr>
          <a:xfrm>
            <a:off x="4465917" y="4417040"/>
            <a:ext cx="980708" cy="657118"/>
          </a:xfrm>
          <a:custGeom>
            <a:avLst/>
            <a:gdLst>
              <a:gd name="connsiteX0" fmla="*/ 967983 w 980708"/>
              <a:gd name="connsiteY0" fmla="*/ 566828 h 657118"/>
              <a:gd name="connsiteX1" fmla="*/ 967983 w 980708"/>
              <a:gd name="connsiteY1" fmla="*/ 0 h 657118"/>
              <a:gd name="connsiteX2" fmla="*/ 0 w 980708"/>
              <a:gd name="connsiteY2" fmla="*/ 0 h 657118"/>
              <a:gd name="connsiteX3" fmla="*/ 0 w 980708"/>
              <a:gd name="connsiteY3" fmla="*/ 657118 h 657118"/>
              <a:gd name="connsiteX4" fmla="*/ 980709 w 980708"/>
              <a:gd name="connsiteY4" fmla="*/ 657118 h 657118"/>
              <a:gd name="connsiteX5" fmla="*/ 967983 w 980708"/>
              <a:gd name="connsiteY5" fmla="*/ 566828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0708" h="657118">
                <a:moveTo>
                  <a:pt x="967983" y="566828"/>
                </a:moveTo>
                <a:lnTo>
                  <a:pt x="967983" y="0"/>
                </a:lnTo>
                <a:lnTo>
                  <a:pt x="0" y="0"/>
                </a:lnTo>
                <a:lnTo>
                  <a:pt x="0" y="657118"/>
                </a:lnTo>
                <a:lnTo>
                  <a:pt x="980709" y="657118"/>
                </a:lnTo>
                <a:cubicBezTo>
                  <a:pt x="972467" y="628395"/>
                  <a:pt x="967983" y="598096"/>
                  <a:pt x="967983" y="566828"/>
                </a:cubicBez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589D97B-474D-2D37-C18C-9FB5A428E676}"/>
              </a:ext>
            </a:extLst>
          </p:cNvPr>
          <p:cNvSpPr/>
          <p:nvPr/>
        </p:nvSpPr>
        <p:spPr>
          <a:xfrm>
            <a:off x="4465917" y="3707080"/>
            <a:ext cx="967983" cy="657239"/>
          </a:xfrm>
          <a:custGeom>
            <a:avLst/>
            <a:gdLst>
              <a:gd name="connsiteX0" fmla="*/ 967983 w 967983"/>
              <a:gd name="connsiteY0" fmla="*/ 418486 h 657239"/>
              <a:gd name="connsiteX1" fmla="*/ 966771 w 967983"/>
              <a:gd name="connsiteY1" fmla="*/ 418486 h 657239"/>
              <a:gd name="connsiteX2" fmla="*/ 966771 w 967983"/>
              <a:gd name="connsiteY2" fmla="*/ 0 h 657239"/>
              <a:gd name="connsiteX3" fmla="*/ 0 w 967983"/>
              <a:gd name="connsiteY3" fmla="*/ 0 h 657239"/>
              <a:gd name="connsiteX4" fmla="*/ 0 w 967983"/>
              <a:gd name="connsiteY4" fmla="*/ 657240 h 657239"/>
              <a:gd name="connsiteX5" fmla="*/ 967983 w 967983"/>
              <a:gd name="connsiteY5" fmla="*/ 657240 h 657239"/>
              <a:gd name="connsiteX6" fmla="*/ 967983 w 967983"/>
              <a:gd name="connsiteY6" fmla="*/ 418486 h 65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7983" h="657239">
                <a:moveTo>
                  <a:pt x="967983" y="418486"/>
                </a:moveTo>
                <a:lnTo>
                  <a:pt x="966771" y="418486"/>
                </a:lnTo>
                <a:lnTo>
                  <a:pt x="966771" y="0"/>
                </a:lnTo>
                <a:lnTo>
                  <a:pt x="0" y="0"/>
                </a:lnTo>
                <a:lnTo>
                  <a:pt x="0" y="657240"/>
                </a:lnTo>
                <a:lnTo>
                  <a:pt x="967983" y="657240"/>
                </a:lnTo>
                <a:lnTo>
                  <a:pt x="967983" y="418486"/>
                </a:lnTo>
                <a:close/>
              </a:path>
            </a:pathLst>
          </a:custGeom>
          <a:solidFill>
            <a:srgbClr val="44375E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9CBB5615-54BD-BB66-9B02-91D5D67CBC89}"/>
              </a:ext>
            </a:extLst>
          </p:cNvPr>
          <p:cNvSpPr/>
          <p:nvPr/>
        </p:nvSpPr>
        <p:spPr>
          <a:xfrm>
            <a:off x="4444102" y="2282435"/>
            <a:ext cx="988585" cy="660390"/>
          </a:xfrm>
          <a:custGeom>
            <a:avLst/>
            <a:gdLst>
              <a:gd name="connsiteX0" fmla="*/ 21815 w 988585"/>
              <a:gd name="connsiteY0" fmla="*/ 117801 h 660390"/>
              <a:gd name="connsiteX1" fmla="*/ 21815 w 988585"/>
              <a:gd name="connsiteY1" fmla="*/ 660391 h 660390"/>
              <a:gd name="connsiteX2" fmla="*/ 988586 w 988585"/>
              <a:gd name="connsiteY2" fmla="*/ 660391 h 660390"/>
              <a:gd name="connsiteX3" fmla="*/ 988586 w 988585"/>
              <a:gd name="connsiteY3" fmla="*/ 117801 h 660390"/>
              <a:gd name="connsiteX4" fmla="*/ 983011 w 988585"/>
              <a:gd name="connsiteY4" fmla="*/ 0 h 660390"/>
              <a:gd name="connsiteX5" fmla="*/ 0 w 988585"/>
              <a:gd name="connsiteY5" fmla="*/ 0 h 660390"/>
              <a:gd name="connsiteX6" fmla="*/ 21815 w 988585"/>
              <a:gd name="connsiteY6" fmla="*/ 117801 h 66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8585" h="660390">
                <a:moveTo>
                  <a:pt x="21815" y="117801"/>
                </a:moveTo>
                <a:lnTo>
                  <a:pt x="21815" y="660391"/>
                </a:lnTo>
                <a:lnTo>
                  <a:pt x="988586" y="660391"/>
                </a:lnTo>
                <a:lnTo>
                  <a:pt x="988586" y="117801"/>
                </a:lnTo>
                <a:cubicBezTo>
                  <a:pt x="988586" y="78050"/>
                  <a:pt x="986647" y="38782"/>
                  <a:pt x="983011" y="0"/>
                </a:cubicBezTo>
                <a:lnTo>
                  <a:pt x="0" y="0"/>
                </a:lnTo>
                <a:cubicBezTo>
                  <a:pt x="14059" y="36722"/>
                  <a:pt x="21815" y="76353"/>
                  <a:pt x="21815" y="117801"/>
                </a:cubicBez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GB" sz="1050" dirty="0"/>
              <a:t>Pre historic Britain</a:t>
            </a:r>
          </a:p>
          <a:p>
            <a:pPr algn="ctr"/>
            <a:r>
              <a:rPr lang="en-GB" sz="1050" dirty="0"/>
              <a:t>Explorers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4D0112ED-58D8-4E5C-735E-A937ADBB63D2}"/>
              </a:ext>
            </a:extLst>
          </p:cNvPr>
          <p:cNvSpPr/>
          <p:nvPr/>
        </p:nvSpPr>
        <p:spPr>
          <a:xfrm>
            <a:off x="1147482" y="4417040"/>
            <a:ext cx="980950" cy="658693"/>
          </a:xfrm>
          <a:custGeom>
            <a:avLst/>
            <a:gdLst>
              <a:gd name="connsiteX0" fmla="*/ 966771 w 980950"/>
              <a:gd name="connsiteY0" fmla="*/ 563556 h 658693"/>
              <a:gd name="connsiteX1" fmla="*/ 966771 w 980950"/>
              <a:gd name="connsiteY1" fmla="*/ 0 h 658693"/>
              <a:gd name="connsiteX2" fmla="*/ 0 w 980950"/>
              <a:gd name="connsiteY2" fmla="*/ 0 h 658693"/>
              <a:gd name="connsiteX3" fmla="*/ 0 w 980950"/>
              <a:gd name="connsiteY3" fmla="*/ 563556 h 658693"/>
              <a:gd name="connsiteX4" fmla="*/ 3636 w 980950"/>
              <a:gd name="connsiteY4" fmla="*/ 658694 h 658693"/>
              <a:gd name="connsiteX5" fmla="*/ 980951 w 980950"/>
              <a:gd name="connsiteY5" fmla="*/ 658694 h 658693"/>
              <a:gd name="connsiteX6" fmla="*/ 966771 w 980950"/>
              <a:gd name="connsiteY6" fmla="*/ 563556 h 65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0950" h="658693">
                <a:moveTo>
                  <a:pt x="966771" y="563556"/>
                </a:moveTo>
                <a:lnTo>
                  <a:pt x="966771" y="0"/>
                </a:lnTo>
                <a:lnTo>
                  <a:pt x="0" y="0"/>
                </a:lnTo>
                <a:lnTo>
                  <a:pt x="0" y="563556"/>
                </a:lnTo>
                <a:cubicBezTo>
                  <a:pt x="0" y="595551"/>
                  <a:pt x="1212" y="627304"/>
                  <a:pt x="3636" y="658694"/>
                </a:cubicBezTo>
                <a:lnTo>
                  <a:pt x="980951" y="658694"/>
                </a:lnTo>
                <a:cubicBezTo>
                  <a:pt x="971861" y="628516"/>
                  <a:pt x="966771" y="596642"/>
                  <a:pt x="966771" y="563556"/>
                </a:cubicBezTo>
                <a:close/>
              </a:path>
            </a:pathLst>
          </a:custGeom>
          <a:solidFill>
            <a:srgbClr val="44375E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336E0C3-E575-5292-0E1B-42A0F71957CA}"/>
              </a:ext>
            </a:extLst>
          </p:cNvPr>
          <p:cNvSpPr/>
          <p:nvPr/>
        </p:nvSpPr>
        <p:spPr>
          <a:xfrm>
            <a:off x="2806639" y="2995667"/>
            <a:ext cx="966892" cy="657118"/>
          </a:xfrm>
          <a:custGeom>
            <a:avLst/>
            <a:gdLst>
              <a:gd name="connsiteX0" fmla="*/ 966892 w 966892"/>
              <a:gd name="connsiteY0" fmla="*/ 657118 h 657118"/>
              <a:gd name="connsiteX1" fmla="*/ 966892 w 966892"/>
              <a:gd name="connsiteY1" fmla="*/ 0 h 657118"/>
              <a:gd name="connsiteX2" fmla="*/ 242 w 966892"/>
              <a:gd name="connsiteY2" fmla="*/ 0 h 657118"/>
              <a:gd name="connsiteX3" fmla="*/ 242 w 966892"/>
              <a:gd name="connsiteY3" fmla="*/ 163371 h 657118"/>
              <a:gd name="connsiteX4" fmla="*/ 0 w 966892"/>
              <a:gd name="connsiteY4" fmla="*/ 163371 h 657118"/>
              <a:gd name="connsiteX5" fmla="*/ 0 w 966892"/>
              <a:gd name="connsiteY5" fmla="*/ 657118 h 657118"/>
              <a:gd name="connsiteX6" fmla="*/ 966892 w 966892"/>
              <a:gd name="connsiteY6" fmla="*/ 657118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6892" h="657118">
                <a:moveTo>
                  <a:pt x="966892" y="657118"/>
                </a:moveTo>
                <a:lnTo>
                  <a:pt x="966892" y="0"/>
                </a:lnTo>
                <a:lnTo>
                  <a:pt x="242" y="0"/>
                </a:lnTo>
                <a:lnTo>
                  <a:pt x="242" y="163371"/>
                </a:lnTo>
                <a:lnTo>
                  <a:pt x="0" y="163371"/>
                </a:lnTo>
                <a:lnTo>
                  <a:pt x="0" y="657118"/>
                </a:lnTo>
                <a:lnTo>
                  <a:pt x="966892" y="657118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6AAEB04-A1CF-0B78-1D7F-99D001327057}"/>
              </a:ext>
            </a:extLst>
          </p:cNvPr>
          <p:cNvSpPr/>
          <p:nvPr/>
        </p:nvSpPr>
        <p:spPr>
          <a:xfrm>
            <a:off x="2806881" y="2282435"/>
            <a:ext cx="988464" cy="660390"/>
          </a:xfrm>
          <a:custGeom>
            <a:avLst/>
            <a:gdLst>
              <a:gd name="connsiteX0" fmla="*/ 0 w 988464"/>
              <a:gd name="connsiteY0" fmla="*/ 117801 h 660390"/>
              <a:gd name="connsiteX1" fmla="*/ 0 w 988464"/>
              <a:gd name="connsiteY1" fmla="*/ 660391 h 660390"/>
              <a:gd name="connsiteX2" fmla="*/ 966650 w 988464"/>
              <a:gd name="connsiteY2" fmla="*/ 660391 h 660390"/>
              <a:gd name="connsiteX3" fmla="*/ 966650 w 988464"/>
              <a:gd name="connsiteY3" fmla="*/ 117801 h 660390"/>
              <a:gd name="connsiteX4" fmla="*/ 988465 w 988464"/>
              <a:gd name="connsiteY4" fmla="*/ 0 h 660390"/>
              <a:gd name="connsiteX5" fmla="*/ 5575 w 988464"/>
              <a:gd name="connsiteY5" fmla="*/ 0 h 660390"/>
              <a:gd name="connsiteX6" fmla="*/ 0 w 988464"/>
              <a:gd name="connsiteY6" fmla="*/ 117801 h 66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8464" h="660390">
                <a:moveTo>
                  <a:pt x="0" y="117801"/>
                </a:moveTo>
                <a:lnTo>
                  <a:pt x="0" y="660391"/>
                </a:lnTo>
                <a:lnTo>
                  <a:pt x="966650" y="660391"/>
                </a:lnTo>
                <a:lnTo>
                  <a:pt x="966650" y="117801"/>
                </a:lnTo>
                <a:cubicBezTo>
                  <a:pt x="966650" y="76353"/>
                  <a:pt x="974407" y="36722"/>
                  <a:pt x="988465" y="0"/>
                </a:cubicBezTo>
                <a:lnTo>
                  <a:pt x="5575" y="0"/>
                </a:lnTo>
                <a:cubicBezTo>
                  <a:pt x="1939" y="38782"/>
                  <a:pt x="0" y="78050"/>
                  <a:pt x="0" y="117801"/>
                </a:cubicBez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70CEEBB-F7E5-A6F8-A452-94B3C10800AC}"/>
              </a:ext>
            </a:extLst>
          </p:cNvPr>
          <p:cNvSpPr/>
          <p:nvPr/>
        </p:nvSpPr>
        <p:spPr>
          <a:xfrm>
            <a:off x="2806639" y="3707080"/>
            <a:ext cx="966892" cy="657239"/>
          </a:xfrm>
          <a:custGeom>
            <a:avLst/>
            <a:gdLst>
              <a:gd name="connsiteX0" fmla="*/ 966650 w 966892"/>
              <a:gd name="connsiteY0" fmla="*/ 657240 h 657239"/>
              <a:gd name="connsiteX1" fmla="*/ 966650 w 966892"/>
              <a:gd name="connsiteY1" fmla="*/ 284202 h 657239"/>
              <a:gd name="connsiteX2" fmla="*/ 966892 w 966892"/>
              <a:gd name="connsiteY2" fmla="*/ 284202 h 657239"/>
              <a:gd name="connsiteX3" fmla="*/ 966892 w 966892"/>
              <a:gd name="connsiteY3" fmla="*/ 0 h 657239"/>
              <a:gd name="connsiteX4" fmla="*/ 0 w 966892"/>
              <a:gd name="connsiteY4" fmla="*/ 0 h 657239"/>
              <a:gd name="connsiteX5" fmla="*/ 0 w 966892"/>
              <a:gd name="connsiteY5" fmla="*/ 657240 h 657239"/>
              <a:gd name="connsiteX6" fmla="*/ 966650 w 966892"/>
              <a:gd name="connsiteY6" fmla="*/ 657240 h 65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6892" h="657239">
                <a:moveTo>
                  <a:pt x="966650" y="657240"/>
                </a:moveTo>
                <a:lnTo>
                  <a:pt x="966650" y="284202"/>
                </a:lnTo>
                <a:lnTo>
                  <a:pt x="966892" y="284202"/>
                </a:lnTo>
                <a:lnTo>
                  <a:pt x="966892" y="0"/>
                </a:lnTo>
                <a:lnTo>
                  <a:pt x="0" y="0"/>
                </a:lnTo>
                <a:lnTo>
                  <a:pt x="0" y="657240"/>
                </a:lnTo>
                <a:lnTo>
                  <a:pt x="966650" y="657240"/>
                </a:lnTo>
                <a:close/>
              </a:path>
            </a:pathLst>
          </a:custGeom>
          <a:solidFill>
            <a:srgbClr val="44375E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6814C83-12A1-B385-DEAC-DD47B2365917}"/>
              </a:ext>
            </a:extLst>
          </p:cNvPr>
          <p:cNvSpPr/>
          <p:nvPr/>
        </p:nvSpPr>
        <p:spPr>
          <a:xfrm>
            <a:off x="6126286" y="2995667"/>
            <a:ext cx="966892" cy="658694"/>
          </a:xfrm>
          <a:custGeom>
            <a:avLst/>
            <a:gdLst>
              <a:gd name="connsiteX0" fmla="*/ 966892 w 966892"/>
              <a:gd name="connsiteY0" fmla="*/ 658694 h 658694"/>
              <a:gd name="connsiteX1" fmla="*/ 966892 w 966892"/>
              <a:gd name="connsiteY1" fmla="*/ 0 h 658694"/>
              <a:gd name="connsiteX2" fmla="*/ 242 w 966892"/>
              <a:gd name="connsiteY2" fmla="*/ 0 h 658694"/>
              <a:gd name="connsiteX3" fmla="*/ 242 w 966892"/>
              <a:gd name="connsiteY3" fmla="*/ 183004 h 658694"/>
              <a:gd name="connsiteX4" fmla="*/ 0 w 966892"/>
              <a:gd name="connsiteY4" fmla="*/ 183004 h 658694"/>
              <a:gd name="connsiteX5" fmla="*/ 0 w 966892"/>
              <a:gd name="connsiteY5" fmla="*/ 658694 h 658694"/>
              <a:gd name="connsiteX6" fmla="*/ 966892 w 966892"/>
              <a:gd name="connsiteY6" fmla="*/ 658694 h 65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6892" h="658694">
                <a:moveTo>
                  <a:pt x="966892" y="658694"/>
                </a:moveTo>
                <a:lnTo>
                  <a:pt x="966892" y="0"/>
                </a:lnTo>
                <a:lnTo>
                  <a:pt x="242" y="0"/>
                </a:lnTo>
                <a:lnTo>
                  <a:pt x="242" y="183004"/>
                </a:lnTo>
                <a:lnTo>
                  <a:pt x="0" y="183004"/>
                </a:lnTo>
                <a:lnTo>
                  <a:pt x="0" y="658694"/>
                </a:lnTo>
                <a:lnTo>
                  <a:pt x="966892" y="658694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08E9EA4-695B-549E-9B63-913301E761C7}"/>
              </a:ext>
            </a:extLst>
          </p:cNvPr>
          <p:cNvSpPr/>
          <p:nvPr/>
        </p:nvSpPr>
        <p:spPr>
          <a:xfrm>
            <a:off x="6126286" y="3707080"/>
            <a:ext cx="966892" cy="765530"/>
          </a:xfrm>
          <a:custGeom>
            <a:avLst/>
            <a:gdLst>
              <a:gd name="connsiteX0" fmla="*/ 966650 w 966892"/>
              <a:gd name="connsiteY0" fmla="*/ 657240 h 657239"/>
              <a:gd name="connsiteX1" fmla="*/ 966650 w 966892"/>
              <a:gd name="connsiteY1" fmla="*/ 303836 h 657239"/>
              <a:gd name="connsiteX2" fmla="*/ 966892 w 966892"/>
              <a:gd name="connsiteY2" fmla="*/ 303836 h 657239"/>
              <a:gd name="connsiteX3" fmla="*/ 966892 w 966892"/>
              <a:gd name="connsiteY3" fmla="*/ 0 h 657239"/>
              <a:gd name="connsiteX4" fmla="*/ 0 w 966892"/>
              <a:gd name="connsiteY4" fmla="*/ 0 h 657239"/>
              <a:gd name="connsiteX5" fmla="*/ 0 w 966892"/>
              <a:gd name="connsiteY5" fmla="*/ 657240 h 657239"/>
              <a:gd name="connsiteX6" fmla="*/ 966650 w 966892"/>
              <a:gd name="connsiteY6" fmla="*/ 657240 h 65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6892" h="657239">
                <a:moveTo>
                  <a:pt x="966650" y="657240"/>
                </a:moveTo>
                <a:lnTo>
                  <a:pt x="966650" y="303836"/>
                </a:lnTo>
                <a:lnTo>
                  <a:pt x="966892" y="303836"/>
                </a:lnTo>
                <a:lnTo>
                  <a:pt x="966892" y="0"/>
                </a:lnTo>
                <a:lnTo>
                  <a:pt x="0" y="0"/>
                </a:lnTo>
                <a:lnTo>
                  <a:pt x="0" y="657240"/>
                </a:lnTo>
                <a:lnTo>
                  <a:pt x="966650" y="657240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GB" sz="1000" b="1" spc="0" baseline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European</a:t>
            </a:r>
          </a:p>
          <a:p>
            <a:pPr algn="ctr"/>
            <a:r>
              <a:rPr lang="en-GB" sz="1000" b="1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History:</a:t>
            </a:r>
          </a:p>
          <a:p>
            <a:pPr algn="l"/>
            <a:r>
              <a:rPr lang="en-GB" sz="1000" spc="0" baseline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Local History</a:t>
            </a:r>
            <a:endParaRPr lang="en-GB" sz="1000" spc="0" baseline="0" dirty="0">
              <a:ln/>
              <a:solidFill>
                <a:srgbClr val="1D1D1B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6559A4A-2B3D-E5B5-29D4-DDAF2E8CA03A}"/>
              </a:ext>
            </a:extLst>
          </p:cNvPr>
          <p:cNvSpPr/>
          <p:nvPr/>
        </p:nvSpPr>
        <p:spPr>
          <a:xfrm>
            <a:off x="6113803" y="4406044"/>
            <a:ext cx="979375" cy="657118"/>
          </a:xfrm>
          <a:custGeom>
            <a:avLst/>
            <a:gdLst>
              <a:gd name="connsiteX0" fmla="*/ 979375 w 979375"/>
              <a:gd name="connsiteY0" fmla="*/ 566949 h 657118"/>
              <a:gd name="connsiteX1" fmla="*/ 979375 w 979375"/>
              <a:gd name="connsiteY1" fmla="*/ 0 h 657118"/>
              <a:gd name="connsiteX2" fmla="*/ 12725 w 979375"/>
              <a:gd name="connsiteY2" fmla="*/ 0 h 657118"/>
              <a:gd name="connsiteX3" fmla="*/ 12725 w 979375"/>
              <a:gd name="connsiteY3" fmla="*/ 566828 h 657118"/>
              <a:gd name="connsiteX4" fmla="*/ 0 w 979375"/>
              <a:gd name="connsiteY4" fmla="*/ 657118 h 657118"/>
              <a:gd name="connsiteX5" fmla="*/ 976103 w 979375"/>
              <a:gd name="connsiteY5" fmla="*/ 657118 h 657118"/>
              <a:gd name="connsiteX6" fmla="*/ 979375 w 979375"/>
              <a:gd name="connsiteY6" fmla="*/ 566949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375" h="657118">
                <a:moveTo>
                  <a:pt x="979375" y="566949"/>
                </a:moveTo>
                <a:lnTo>
                  <a:pt x="979375" y="0"/>
                </a:lnTo>
                <a:lnTo>
                  <a:pt x="12725" y="0"/>
                </a:lnTo>
                <a:lnTo>
                  <a:pt x="12725" y="566828"/>
                </a:lnTo>
                <a:cubicBezTo>
                  <a:pt x="12725" y="598096"/>
                  <a:pt x="8241" y="628395"/>
                  <a:pt x="0" y="657118"/>
                </a:cubicBezTo>
                <a:lnTo>
                  <a:pt x="976103" y="657118"/>
                </a:lnTo>
                <a:cubicBezTo>
                  <a:pt x="978285" y="627304"/>
                  <a:pt x="979375" y="597248"/>
                  <a:pt x="979375" y="566949"/>
                </a:cubicBez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GB" sz="1000" dirty="0"/>
              <a:t>Prehistoric Britain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608A5078-ED8B-111A-11AB-3E9776605941}"/>
              </a:ext>
            </a:extLst>
          </p:cNvPr>
          <p:cNvSpPr/>
          <p:nvPr/>
        </p:nvSpPr>
        <p:spPr>
          <a:xfrm>
            <a:off x="6126528" y="2282556"/>
            <a:ext cx="991616" cy="660269"/>
          </a:xfrm>
          <a:custGeom>
            <a:avLst/>
            <a:gdLst>
              <a:gd name="connsiteX0" fmla="*/ 0 w 991616"/>
              <a:gd name="connsiteY0" fmla="*/ 125315 h 660269"/>
              <a:gd name="connsiteX1" fmla="*/ 0 w 991616"/>
              <a:gd name="connsiteY1" fmla="*/ 660269 h 660269"/>
              <a:gd name="connsiteX2" fmla="*/ 966650 w 991616"/>
              <a:gd name="connsiteY2" fmla="*/ 660269 h 660269"/>
              <a:gd name="connsiteX3" fmla="*/ 966650 w 991616"/>
              <a:gd name="connsiteY3" fmla="*/ 125315 h 660269"/>
              <a:gd name="connsiteX4" fmla="*/ 991616 w 991616"/>
              <a:gd name="connsiteY4" fmla="*/ 0 h 660269"/>
              <a:gd name="connsiteX5" fmla="*/ 6302 w 991616"/>
              <a:gd name="connsiteY5" fmla="*/ 0 h 660269"/>
              <a:gd name="connsiteX6" fmla="*/ 0 w 991616"/>
              <a:gd name="connsiteY6" fmla="*/ 125315 h 66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1616" h="660269">
                <a:moveTo>
                  <a:pt x="0" y="125315"/>
                </a:moveTo>
                <a:lnTo>
                  <a:pt x="0" y="660269"/>
                </a:lnTo>
                <a:lnTo>
                  <a:pt x="966650" y="660269"/>
                </a:lnTo>
                <a:lnTo>
                  <a:pt x="966650" y="125315"/>
                </a:lnTo>
                <a:cubicBezTo>
                  <a:pt x="966650" y="80958"/>
                  <a:pt x="975497" y="38782"/>
                  <a:pt x="991616" y="0"/>
                </a:cubicBezTo>
                <a:lnTo>
                  <a:pt x="6302" y="0"/>
                </a:lnTo>
                <a:cubicBezTo>
                  <a:pt x="2182" y="41206"/>
                  <a:pt x="0" y="83018"/>
                  <a:pt x="0" y="125315"/>
                </a:cubicBezTo>
                <a:close/>
              </a:path>
            </a:pathLst>
          </a:custGeom>
          <a:solidFill>
            <a:srgbClr val="44375E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C6335199-D967-5A8E-D9AA-1128BF246CF1}"/>
              </a:ext>
            </a:extLst>
          </p:cNvPr>
          <p:cNvSpPr/>
          <p:nvPr/>
        </p:nvSpPr>
        <p:spPr>
          <a:xfrm>
            <a:off x="6839275" y="1131327"/>
            <a:ext cx="1161530" cy="962892"/>
          </a:xfrm>
          <a:custGeom>
            <a:avLst/>
            <a:gdLst>
              <a:gd name="connsiteX0" fmla="*/ 1161531 w 1161530"/>
              <a:gd name="connsiteY0" fmla="*/ 122407 h 962892"/>
              <a:gd name="connsiteX1" fmla="*/ 600156 w 1161530"/>
              <a:gd name="connsiteY1" fmla="*/ 0 h 962892"/>
              <a:gd name="connsiteX2" fmla="*/ 0 w 1161530"/>
              <a:gd name="connsiteY2" fmla="*/ 140950 h 962892"/>
              <a:gd name="connsiteX3" fmla="*/ 474599 w 1161530"/>
              <a:gd name="connsiteY3" fmla="*/ 962893 h 962892"/>
              <a:gd name="connsiteX4" fmla="*/ 600036 w 1161530"/>
              <a:gd name="connsiteY4" fmla="*/ 939987 h 962892"/>
              <a:gd name="connsiteX5" fmla="*/ 683781 w 1161530"/>
              <a:gd name="connsiteY5" fmla="*/ 949925 h 962892"/>
              <a:gd name="connsiteX6" fmla="*/ 1161531 w 1161530"/>
              <a:gd name="connsiteY6" fmla="*/ 122407 h 96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1530" h="962892">
                <a:moveTo>
                  <a:pt x="1161531" y="122407"/>
                </a:moveTo>
                <a:cubicBezTo>
                  <a:pt x="991252" y="43994"/>
                  <a:pt x="800976" y="0"/>
                  <a:pt x="600156" y="0"/>
                </a:cubicBezTo>
                <a:cubicBezTo>
                  <a:pt x="383945" y="0"/>
                  <a:pt x="179853" y="50902"/>
                  <a:pt x="0" y="140950"/>
                </a:cubicBezTo>
                <a:lnTo>
                  <a:pt x="474599" y="962893"/>
                </a:lnTo>
                <a:cubicBezTo>
                  <a:pt x="513502" y="948107"/>
                  <a:pt x="555799" y="939987"/>
                  <a:pt x="600036" y="939987"/>
                </a:cubicBezTo>
                <a:cubicBezTo>
                  <a:pt x="628880" y="939987"/>
                  <a:pt x="656997" y="943502"/>
                  <a:pt x="683781" y="949925"/>
                </a:cubicBezTo>
                <a:lnTo>
                  <a:pt x="1161531" y="122407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DBEA446-FB37-A377-CBE1-E61B2CDA1F5F}"/>
              </a:ext>
            </a:extLst>
          </p:cNvPr>
          <p:cNvSpPr/>
          <p:nvPr/>
        </p:nvSpPr>
        <p:spPr>
          <a:xfrm>
            <a:off x="6139375" y="1296879"/>
            <a:ext cx="1126626" cy="932836"/>
          </a:xfrm>
          <a:custGeom>
            <a:avLst/>
            <a:gdLst>
              <a:gd name="connsiteX0" fmla="*/ 653240 w 1126626"/>
              <a:gd name="connsiteY0" fmla="*/ 0 h 932836"/>
              <a:gd name="connsiteX1" fmla="*/ 0 w 1126626"/>
              <a:gd name="connsiteY1" fmla="*/ 932837 h 932836"/>
              <a:gd name="connsiteX2" fmla="*/ 1006402 w 1126626"/>
              <a:gd name="connsiteY2" fmla="*/ 932837 h 932836"/>
              <a:gd name="connsiteX3" fmla="*/ 1055364 w 1126626"/>
              <a:gd name="connsiteY3" fmla="*/ 872966 h 932836"/>
              <a:gd name="connsiteX4" fmla="*/ 1126627 w 1126626"/>
              <a:gd name="connsiteY4" fmla="*/ 819883 h 932836"/>
              <a:gd name="connsiteX5" fmla="*/ 653361 w 1126626"/>
              <a:gd name="connsiteY5" fmla="*/ 121 h 93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6626" h="932836">
                <a:moveTo>
                  <a:pt x="653240" y="0"/>
                </a:moveTo>
                <a:cubicBezTo>
                  <a:pt x="306017" y="191488"/>
                  <a:pt x="57446" y="532409"/>
                  <a:pt x="0" y="932837"/>
                </a:cubicBezTo>
                <a:lnTo>
                  <a:pt x="1006402" y="932837"/>
                </a:lnTo>
                <a:cubicBezTo>
                  <a:pt x="1020339" y="911143"/>
                  <a:pt x="1036822" y="890903"/>
                  <a:pt x="1055364" y="872966"/>
                </a:cubicBezTo>
                <a:cubicBezTo>
                  <a:pt x="1076574" y="852363"/>
                  <a:pt x="1100570" y="834548"/>
                  <a:pt x="1126627" y="819883"/>
                </a:cubicBezTo>
                <a:lnTo>
                  <a:pt x="653361" y="121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710BDEC-AA21-4978-5D3B-2E968CBE525D}"/>
              </a:ext>
            </a:extLst>
          </p:cNvPr>
          <p:cNvSpPr/>
          <p:nvPr/>
        </p:nvSpPr>
        <p:spPr>
          <a:xfrm>
            <a:off x="5886386" y="5090820"/>
            <a:ext cx="1311661" cy="961923"/>
          </a:xfrm>
          <a:custGeom>
            <a:avLst/>
            <a:gdLst>
              <a:gd name="connsiteX0" fmla="*/ 143252 w 1134383"/>
              <a:gd name="connsiteY0" fmla="*/ 0 h 969800"/>
              <a:gd name="connsiteX1" fmla="*/ 74656 w 1134383"/>
              <a:gd name="connsiteY1" fmla="*/ 94896 h 969800"/>
              <a:gd name="connsiteX2" fmla="*/ 0 w 1134383"/>
              <a:gd name="connsiteY2" fmla="*/ 150039 h 969800"/>
              <a:gd name="connsiteX3" fmla="*/ 473266 w 1134383"/>
              <a:gd name="connsiteY3" fmla="*/ 969801 h 969800"/>
              <a:gd name="connsiteX4" fmla="*/ 1134384 w 1134383"/>
              <a:gd name="connsiteY4" fmla="*/ 0 h 969800"/>
              <a:gd name="connsiteX5" fmla="*/ 143131 w 1134383"/>
              <a:gd name="connsiteY5" fmla="*/ 0 h 96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4383" h="969800">
                <a:moveTo>
                  <a:pt x="143252" y="0"/>
                </a:moveTo>
                <a:cubicBezTo>
                  <a:pt x="126043" y="35510"/>
                  <a:pt x="102773" y="67506"/>
                  <a:pt x="74656" y="94896"/>
                </a:cubicBezTo>
                <a:cubicBezTo>
                  <a:pt x="52599" y="116347"/>
                  <a:pt x="27390" y="134890"/>
                  <a:pt x="0" y="150039"/>
                </a:cubicBezTo>
                <a:lnTo>
                  <a:pt x="473266" y="969801"/>
                </a:lnTo>
                <a:cubicBezTo>
                  <a:pt x="832366" y="773102"/>
                  <a:pt x="1086633" y="416910"/>
                  <a:pt x="1134384" y="0"/>
                </a:cubicBezTo>
                <a:lnTo>
                  <a:pt x="143131" y="0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Ancient Egypt</a:t>
            </a:r>
            <a:endParaRPr lang="en-GB" sz="1000" spc="0" baseline="0" dirty="0">
              <a:ln/>
              <a:solidFill>
                <a:srgbClr val="1D1D1B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2BAF28C9-9302-51E8-4AEB-C2EB4D81EE59}"/>
              </a:ext>
            </a:extLst>
          </p:cNvPr>
          <p:cNvSpPr/>
          <p:nvPr/>
        </p:nvSpPr>
        <p:spPr>
          <a:xfrm>
            <a:off x="5100523" y="5236015"/>
            <a:ext cx="1311661" cy="1024519"/>
          </a:xfrm>
          <a:custGeom>
            <a:avLst/>
            <a:gdLst>
              <a:gd name="connsiteX0" fmla="*/ 719655 w 1194496"/>
              <a:gd name="connsiteY0" fmla="*/ 364 h 961923"/>
              <a:gd name="connsiteX1" fmla="*/ 597854 w 1194496"/>
              <a:gd name="connsiteY1" fmla="*/ 21936 h 961923"/>
              <a:gd name="connsiteX2" fmla="*/ 474720 w 1194496"/>
              <a:gd name="connsiteY2" fmla="*/ 0 h 961923"/>
              <a:gd name="connsiteX3" fmla="*/ 0 w 1194496"/>
              <a:gd name="connsiteY3" fmla="*/ 822307 h 961923"/>
              <a:gd name="connsiteX4" fmla="*/ 597733 w 1194496"/>
              <a:gd name="connsiteY4" fmla="*/ 961923 h 961923"/>
              <a:gd name="connsiteX5" fmla="*/ 1194496 w 1194496"/>
              <a:gd name="connsiteY5" fmla="*/ 822792 h 961923"/>
              <a:gd name="connsiteX6" fmla="*/ 719776 w 1194496"/>
              <a:gd name="connsiteY6" fmla="*/ 485 h 96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496" h="961923">
                <a:moveTo>
                  <a:pt x="719655" y="364"/>
                </a:moveTo>
                <a:cubicBezTo>
                  <a:pt x="681721" y="14301"/>
                  <a:pt x="640636" y="21936"/>
                  <a:pt x="597854" y="21936"/>
                </a:cubicBezTo>
                <a:cubicBezTo>
                  <a:pt x="555072" y="21936"/>
                  <a:pt x="513018" y="14059"/>
                  <a:pt x="474720" y="0"/>
                </a:cubicBezTo>
                <a:lnTo>
                  <a:pt x="0" y="822307"/>
                </a:lnTo>
                <a:cubicBezTo>
                  <a:pt x="179247" y="911628"/>
                  <a:pt x="382491" y="961923"/>
                  <a:pt x="597733" y="961923"/>
                </a:cubicBezTo>
                <a:cubicBezTo>
                  <a:pt x="812975" y="961923"/>
                  <a:pt x="1015370" y="911749"/>
                  <a:pt x="1194496" y="822792"/>
                </a:cubicBezTo>
                <a:lnTo>
                  <a:pt x="719776" y="485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328655E9-E365-AC11-6039-D4ACBD15BFFD}"/>
              </a:ext>
            </a:extLst>
          </p:cNvPr>
          <p:cNvSpPr/>
          <p:nvPr/>
        </p:nvSpPr>
        <p:spPr>
          <a:xfrm>
            <a:off x="4440590" y="5063162"/>
            <a:ext cx="1135595" cy="1029187"/>
          </a:xfrm>
          <a:custGeom>
            <a:avLst/>
            <a:gdLst>
              <a:gd name="connsiteX0" fmla="*/ 1142746 w 1142745"/>
              <a:gd name="connsiteY0" fmla="*/ 149433 h 969316"/>
              <a:gd name="connsiteX1" fmla="*/ 1000584 w 1142745"/>
              <a:gd name="connsiteY1" fmla="*/ 0 h 969316"/>
              <a:gd name="connsiteX2" fmla="*/ 0 w 1142745"/>
              <a:gd name="connsiteY2" fmla="*/ 0 h 969316"/>
              <a:gd name="connsiteX3" fmla="*/ 385521 w 1142745"/>
              <a:gd name="connsiteY3" fmla="*/ 759649 h 969316"/>
              <a:gd name="connsiteX4" fmla="*/ 669359 w 1142745"/>
              <a:gd name="connsiteY4" fmla="*/ 969316 h 969316"/>
              <a:gd name="connsiteX5" fmla="*/ 1142746 w 1142745"/>
              <a:gd name="connsiteY5" fmla="*/ 149433 h 96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2745" h="969316">
                <a:moveTo>
                  <a:pt x="1142746" y="149433"/>
                </a:moveTo>
                <a:cubicBezTo>
                  <a:pt x="1080937" y="115135"/>
                  <a:pt x="1031004" y="62900"/>
                  <a:pt x="1000584" y="0"/>
                </a:cubicBezTo>
                <a:lnTo>
                  <a:pt x="0" y="0"/>
                </a:lnTo>
                <a:cubicBezTo>
                  <a:pt x="33692" y="295352"/>
                  <a:pt x="180459" y="560284"/>
                  <a:pt x="385521" y="759649"/>
                </a:cubicBezTo>
                <a:cubicBezTo>
                  <a:pt x="469630" y="841456"/>
                  <a:pt x="565010" y="912112"/>
                  <a:pt x="669359" y="969316"/>
                </a:cubicBezTo>
                <a:lnTo>
                  <a:pt x="1142746" y="149433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389C4B49-7905-D4E0-5EB8-4F7452B09FC1}"/>
              </a:ext>
            </a:extLst>
          </p:cNvPr>
          <p:cNvSpPr/>
          <p:nvPr/>
        </p:nvSpPr>
        <p:spPr>
          <a:xfrm>
            <a:off x="1147482" y="3707080"/>
            <a:ext cx="966771" cy="657118"/>
          </a:xfrm>
          <a:custGeom>
            <a:avLst/>
            <a:gdLst>
              <a:gd name="connsiteX0" fmla="*/ 0 w 966771"/>
              <a:gd name="connsiteY0" fmla="*/ 0 h 657118"/>
              <a:gd name="connsiteX1" fmla="*/ 966771 w 966771"/>
              <a:gd name="connsiteY1" fmla="*/ 0 h 657118"/>
              <a:gd name="connsiteX2" fmla="*/ 966771 w 966771"/>
              <a:gd name="connsiteY2" fmla="*/ 657118 h 657118"/>
              <a:gd name="connsiteX3" fmla="*/ 0 w 966771"/>
              <a:gd name="connsiteY3" fmla="*/ 657118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771" h="657118">
                <a:moveTo>
                  <a:pt x="0" y="0"/>
                </a:moveTo>
                <a:lnTo>
                  <a:pt x="966771" y="0"/>
                </a:lnTo>
                <a:lnTo>
                  <a:pt x="966771" y="657118"/>
                </a:lnTo>
                <a:lnTo>
                  <a:pt x="0" y="657118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7CECBB2B-270B-8F13-E823-A17AF0C94B4B}"/>
              </a:ext>
            </a:extLst>
          </p:cNvPr>
          <p:cNvSpPr/>
          <p:nvPr/>
        </p:nvSpPr>
        <p:spPr>
          <a:xfrm>
            <a:off x="1147482" y="2995182"/>
            <a:ext cx="966771" cy="657118"/>
          </a:xfrm>
          <a:custGeom>
            <a:avLst/>
            <a:gdLst>
              <a:gd name="connsiteX0" fmla="*/ 0 w 966771"/>
              <a:gd name="connsiteY0" fmla="*/ 0 h 657118"/>
              <a:gd name="connsiteX1" fmla="*/ 966771 w 966771"/>
              <a:gd name="connsiteY1" fmla="*/ 0 h 657118"/>
              <a:gd name="connsiteX2" fmla="*/ 966771 w 966771"/>
              <a:gd name="connsiteY2" fmla="*/ 657118 h 657118"/>
              <a:gd name="connsiteX3" fmla="*/ 0 w 966771"/>
              <a:gd name="connsiteY3" fmla="*/ 657118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771" h="657118">
                <a:moveTo>
                  <a:pt x="0" y="0"/>
                </a:moveTo>
                <a:lnTo>
                  <a:pt x="966771" y="0"/>
                </a:lnTo>
                <a:lnTo>
                  <a:pt x="966771" y="657118"/>
                </a:lnTo>
                <a:lnTo>
                  <a:pt x="0" y="657118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7F9FC6F8-2952-5E65-038B-13EC87583CC0}"/>
              </a:ext>
            </a:extLst>
          </p:cNvPr>
          <p:cNvSpPr/>
          <p:nvPr/>
        </p:nvSpPr>
        <p:spPr>
          <a:xfrm>
            <a:off x="1147482" y="2286435"/>
            <a:ext cx="966771" cy="657118"/>
          </a:xfrm>
          <a:custGeom>
            <a:avLst/>
            <a:gdLst>
              <a:gd name="connsiteX0" fmla="*/ 0 w 966771"/>
              <a:gd name="connsiteY0" fmla="*/ 0 h 657118"/>
              <a:gd name="connsiteX1" fmla="*/ 966771 w 966771"/>
              <a:gd name="connsiteY1" fmla="*/ 0 h 657118"/>
              <a:gd name="connsiteX2" fmla="*/ 966771 w 966771"/>
              <a:gd name="connsiteY2" fmla="*/ 657118 h 657118"/>
              <a:gd name="connsiteX3" fmla="*/ 0 w 966771"/>
              <a:gd name="connsiteY3" fmla="*/ 657118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771" h="657118">
                <a:moveTo>
                  <a:pt x="0" y="0"/>
                </a:moveTo>
                <a:lnTo>
                  <a:pt x="966771" y="0"/>
                </a:lnTo>
                <a:lnTo>
                  <a:pt x="966771" y="657118"/>
                </a:lnTo>
                <a:lnTo>
                  <a:pt x="0" y="657118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CD2DA2AE-71D2-78AA-A864-E66583096A63}"/>
              </a:ext>
            </a:extLst>
          </p:cNvPr>
          <p:cNvSpPr/>
          <p:nvPr/>
        </p:nvSpPr>
        <p:spPr>
          <a:xfrm>
            <a:off x="1147482" y="1573082"/>
            <a:ext cx="966771" cy="657118"/>
          </a:xfrm>
          <a:custGeom>
            <a:avLst/>
            <a:gdLst>
              <a:gd name="connsiteX0" fmla="*/ 0 w 966771"/>
              <a:gd name="connsiteY0" fmla="*/ 0 h 657118"/>
              <a:gd name="connsiteX1" fmla="*/ 966771 w 966771"/>
              <a:gd name="connsiteY1" fmla="*/ 0 h 657118"/>
              <a:gd name="connsiteX2" fmla="*/ 966771 w 966771"/>
              <a:gd name="connsiteY2" fmla="*/ 657118 h 657118"/>
              <a:gd name="connsiteX3" fmla="*/ 0 w 966771"/>
              <a:gd name="connsiteY3" fmla="*/ 657118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771" h="657118">
                <a:moveTo>
                  <a:pt x="0" y="0"/>
                </a:moveTo>
                <a:lnTo>
                  <a:pt x="966771" y="0"/>
                </a:lnTo>
                <a:lnTo>
                  <a:pt x="966771" y="657118"/>
                </a:lnTo>
                <a:lnTo>
                  <a:pt x="0" y="657118"/>
                </a:lnTo>
                <a:close/>
              </a:path>
            </a:pathLst>
          </a:custGeom>
          <a:solidFill>
            <a:srgbClr val="44375E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C12B9D4-4F42-6FD1-69FE-5FEE189DFE0D}"/>
              </a:ext>
            </a:extLst>
          </p:cNvPr>
          <p:cNvSpPr/>
          <p:nvPr/>
        </p:nvSpPr>
        <p:spPr>
          <a:xfrm>
            <a:off x="1156329" y="5128575"/>
            <a:ext cx="1135353" cy="965680"/>
          </a:xfrm>
          <a:custGeom>
            <a:avLst/>
            <a:gdLst>
              <a:gd name="connsiteX0" fmla="*/ 1135353 w 1135353"/>
              <a:gd name="connsiteY0" fmla="*/ 145919 h 965680"/>
              <a:gd name="connsiteX1" fmla="*/ 993070 w 1135353"/>
              <a:gd name="connsiteY1" fmla="*/ 0 h 965680"/>
              <a:gd name="connsiteX2" fmla="*/ 0 w 1135353"/>
              <a:gd name="connsiteY2" fmla="*/ 0 h 965680"/>
              <a:gd name="connsiteX3" fmla="*/ 375704 w 1135353"/>
              <a:gd name="connsiteY3" fmla="*/ 754680 h 965680"/>
              <a:gd name="connsiteX4" fmla="*/ 662087 w 1135353"/>
              <a:gd name="connsiteY4" fmla="*/ 965680 h 965680"/>
              <a:gd name="connsiteX5" fmla="*/ 1135353 w 1135353"/>
              <a:gd name="connsiteY5" fmla="*/ 145919 h 96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353" h="965680">
                <a:moveTo>
                  <a:pt x="1135353" y="145919"/>
                </a:moveTo>
                <a:cubicBezTo>
                  <a:pt x="1074029" y="112590"/>
                  <a:pt x="1024096" y="61567"/>
                  <a:pt x="993070" y="0"/>
                </a:cubicBezTo>
                <a:lnTo>
                  <a:pt x="0" y="0"/>
                </a:lnTo>
                <a:cubicBezTo>
                  <a:pt x="34783" y="293413"/>
                  <a:pt x="171854" y="556527"/>
                  <a:pt x="375704" y="754680"/>
                </a:cubicBezTo>
                <a:cubicBezTo>
                  <a:pt x="460419" y="837093"/>
                  <a:pt x="556769" y="908234"/>
                  <a:pt x="662087" y="965680"/>
                </a:cubicBezTo>
                <a:lnTo>
                  <a:pt x="1135353" y="145919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80691F4D-B328-ACD8-46D6-7E5F3BC71102}"/>
              </a:ext>
            </a:extLst>
          </p:cNvPr>
          <p:cNvSpPr/>
          <p:nvPr/>
        </p:nvSpPr>
        <p:spPr>
          <a:xfrm>
            <a:off x="4258553" y="1184239"/>
            <a:ext cx="1457707" cy="1045475"/>
          </a:xfrm>
          <a:custGeom>
            <a:avLst/>
            <a:gdLst>
              <a:gd name="connsiteX0" fmla="*/ 1162379 w 1162379"/>
              <a:gd name="connsiteY0" fmla="*/ 958530 h 958529"/>
              <a:gd name="connsiteX1" fmla="*/ 789584 w 1162379"/>
              <a:gd name="connsiteY1" fmla="*/ 226513 h 958529"/>
              <a:gd name="connsiteX2" fmla="*/ 473993 w 1162379"/>
              <a:gd name="connsiteY2" fmla="*/ 0 h 958529"/>
              <a:gd name="connsiteX3" fmla="*/ 0 w 1162379"/>
              <a:gd name="connsiteY3" fmla="*/ 820853 h 958529"/>
              <a:gd name="connsiteX4" fmla="*/ 159492 w 1162379"/>
              <a:gd name="connsiteY4" fmla="*/ 958530 h 958529"/>
              <a:gd name="connsiteX5" fmla="*/ 1162379 w 1162379"/>
              <a:gd name="connsiteY5" fmla="*/ 958530 h 9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379" h="958529">
                <a:moveTo>
                  <a:pt x="1162379" y="958530"/>
                </a:moveTo>
                <a:cubicBezTo>
                  <a:pt x="1123355" y="674328"/>
                  <a:pt x="988101" y="419577"/>
                  <a:pt x="789584" y="226513"/>
                </a:cubicBezTo>
                <a:cubicBezTo>
                  <a:pt x="697113" y="136465"/>
                  <a:pt x="590703" y="59991"/>
                  <a:pt x="473993" y="0"/>
                </a:cubicBezTo>
                <a:lnTo>
                  <a:pt x="0" y="820853"/>
                </a:lnTo>
                <a:cubicBezTo>
                  <a:pt x="66899" y="849333"/>
                  <a:pt x="122770" y="897811"/>
                  <a:pt x="159492" y="958530"/>
                </a:cubicBezTo>
                <a:lnTo>
                  <a:pt x="1162379" y="958530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9358C80F-1A69-3C7C-422F-D8F60DB613F3}"/>
              </a:ext>
            </a:extLst>
          </p:cNvPr>
          <p:cNvSpPr/>
          <p:nvPr/>
        </p:nvSpPr>
        <p:spPr>
          <a:xfrm>
            <a:off x="1865318" y="5296187"/>
            <a:ext cx="1189890" cy="960832"/>
          </a:xfrm>
          <a:custGeom>
            <a:avLst/>
            <a:gdLst>
              <a:gd name="connsiteX0" fmla="*/ 715050 w 1189890"/>
              <a:gd name="connsiteY0" fmla="*/ 121 h 960832"/>
              <a:gd name="connsiteX1" fmla="*/ 595067 w 1189890"/>
              <a:gd name="connsiteY1" fmla="*/ 20967 h 960832"/>
              <a:gd name="connsiteX2" fmla="*/ 474841 w 1189890"/>
              <a:gd name="connsiteY2" fmla="*/ 0 h 960832"/>
              <a:gd name="connsiteX3" fmla="*/ 0 w 1189890"/>
              <a:gd name="connsiteY3" fmla="*/ 822428 h 960832"/>
              <a:gd name="connsiteX4" fmla="*/ 595067 w 1189890"/>
              <a:gd name="connsiteY4" fmla="*/ 960833 h 960832"/>
              <a:gd name="connsiteX5" fmla="*/ 1189891 w 1189890"/>
              <a:gd name="connsiteY5" fmla="*/ 822550 h 960832"/>
              <a:gd name="connsiteX6" fmla="*/ 715050 w 1189890"/>
              <a:gd name="connsiteY6" fmla="*/ 121 h 96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890" h="960832">
                <a:moveTo>
                  <a:pt x="715050" y="121"/>
                </a:moveTo>
                <a:cubicBezTo>
                  <a:pt x="677600" y="13574"/>
                  <a:pt x="637242" y="20967"/>
                  <a:pt x="595067" y="20967"/>
                </a:cubicBezTo>
                <a:cubicBezTo>
                  <a:pt x="552891" y="20967"/>
                  <a:pt x="512291" y="13574"/>
                  <a:pt x="474841" y="0"/>
                </a:cubicBezTo>
                <a:lnTo>
                  <a:pt x="0" y="822428"/>
                </a:lnTo>
                <a:cubicBezTo>
                  <a:pt x="178641" y="910900"/>
                  <a:pt x="380915" y="960833"/>
                  <a:pt x="595067" y="960833"/>
                </a:cubicBezTo>
                <a:cubicBezTo>
                  <a:pt x="809218" y="960833"/>
                  <a:pt x="1011371" y="911022"/>
                  <a:pt x="1189891" y="822550"/>
                </a:cubicBezTo>
                <a:lnTo>
                  <a:pt x="715050" y="121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F50C62D7-2ED0-E00E-4F2F-0EB1815D2824}"/>
              </a:ext>
            </a:extLst>
          </p:cNvPr>
          <p:cNvSpPr/>
          <p:nvPr/>
        </p:nvSpPr>
        <p:spPr>
          <a:xfrm>
            <a:off x="2818516" y="1290940"/>
            <a:ext cx="1124809" cy="938775"/>
          </a:xfrm>
          <a:custGeom>
            <a:avLst/>
            <a:gdLst>
              <a:gd name="connsiteX0" fmla="*/ 651422 w 1124809"/>
              <a:gd name="connsiteY0" fmla="*/ 0 h 938775"/>
              <a:gd name="connsiteX1" fmla="*/ 0 w 1124809"/>
              <a:gd name="connsiteY1" fmla="*/ 938775 h 938775"/>
              <a:gd name="connsiteX2" fmla="*/ 1002766 w 1124809"/>
              <a:gd name="connsiteY2" fmla="*/ 938775 h 938775"/>
              <a:gd name="connsiteX3" fmla="*/ 1056455 w 1124809"/>
              <a:gd name="connsiteY3" fmla="*/ 871391 h 938775"/>
              <a:gd name="connsiteX4" fmla="*/ 1124809 w 1124809"/>
              <a:gd name="connsiteY4" fmla="*/ 819762 h 938775"/>
              <a:gd name="connsiteX5" fmla="*/ 651422 w 1124809"/>
              <a:gd name="connsiteY5" fmla="*/ 0 h 93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809" h="938775">
                <a:moveTo>
                  <a:pt x="651422" y="0"/>
                </a:moveTo>
                <a:cubicBezTo>
                  <a:pt x="303593" y="193063"/>
                  <a:pt x="55265" y="536287"/>
                  <a:pt x="0" y="938775"/>
                </a:cubicBezTo>
                <a:lnTo>
                  <a:pt x="1002766" y="938775"/>
                </a:lnTo>
                <a:cubicBezTo>
                  <a:pt x="1017673" y="914173"/>
                  <a:pt x="1035731" y="891509"/>
                  <a:pt x="1056455" y="871391"/>
                </a:cubicBezTo>
                <a:cubicBezTo>
                  <a:pt x="1076816" y="851515"/>
                  <a:pt x="1099843" y="834184"/>
                  <a:pt x="1124809" y="819762"/>
                </a:cubicBezTo>
                <a:lnTo>
                  <a:pt x="651422" y="0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A7C0CDF-B868-997C-0139-CFD5F185ED73}"/>
              </a:ext>
            </a:extLst>
          </p:cNvPr>
          <p:cNvSpPr/>
          <p:nvPr/>
        </p:nvSpPr>
        <p:spPr>
          <a:xfrm>
            <a:off x="3516598" y="1123813"/>
            <a:ext cx="1168439" cy="963983"/>
          </a:xfrm>
          <a:custGeom>
            <a:avLst/>
            <a:gdLst>
              <a:gd name="connsiteX0" fmla="*/ 1168440 w 1168439"/>
              <a:gd name="connsiteY0" fmla="*/ 124104 h 963983"/>
              <a:gd name="connsiteX1" fmla="*/ 603187 w 1168439"/>
              <a:gd name="connsiteY1" fmla="*/ 0 h 963983"/>
              <a:gd name="connsiteX2" fmla="*/ 0 w 1168439"/>
              <a:gd name="connsiteY2" fmla="*/ 142404 h 963983"/>
              <a:gd name="connsiteX3" fmla="*/ 474357 w 1168439"/>
              <a:gd name="connsiteY3" fmla="*/ 963984 h 963983"/>
              <a:gd name="connsiteX4" fmla="*/ 602944 w 1168439"/>
              <a:gd name="connsiteY4" fmla="*/ 939866 h 963983"/>
              <a:gd name="connsiteX5" fmla="*/ 690932 w 1168439"/>
              <a:gd name="connsiteY5" fmla="*/ 950895 h 963983"/>
              <a:gd name="connsiteX6" fmla="*/ 1168318 w 1168439"/>
              <a:gd name="connsiteY6" fmla="*/ 123982 h 96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39" h="963983">
                <a:moveTo>
                  <a:pt x="1168440" y="124104"/>
                </a:moveTo>
                <a:cubicBezTo>
                  <a:pt x="997312" y="44600"/>
                  <a:pt x="805582" y="0"/>
                  <a:pt x="603187" y="0"/>
                </a:cubicBezTo>
                <a:cubicBezTo>
                  <a:pt x="385763" y="0"/>
                  <a:pt x="180702" y="51387"/>
                  <a:pt x="0" y="142404"/>
                </a:cubicBezTo>
                <a:lnTo>
                  <a:pt x="474357" y="963984"/>
                </a:lnTo>
                <a:cubicBezTo>
                  <a:pt x="514108" y="948471"/>
                  <a:pt x="557496" y="939866"/>
                  <a:pt x="602944" y="939866"/>
                </a:cubicBezTo>
                <a:cubicBezTo>
                  <a:pt x="633364" y="939866"/>
                  <a:pt x="662815" y="943744"/>
                  <a:pt x="690932" y="950895"/>
                </a:cubicBezTo>
                <a:lnTo>
                  <a:pt x="1168318" y="123982"/>
                </a:lnTo>
                <a:close/>
              </a:path>
            </a:pathLst>
          </a:custGeom>
          <a:solidFill>
            <a:srgbClr val="44375E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AD81086C-CC5A-270A-9D53-815CC522D0F8}"/>
              </a:ext>
            </a:extLst>
          </p:cNvPr>
          <p:cNvSpPr/>
          <p:nvPr/>
        </p:nvSpPr>
        <p:spPr>
          <a:xfrm>
            <a:off x="2628846" y="5128575"/>
            <a:ext cx="1135595" cy="965801"/>
          </a:xfrm>
          <a:custGeom>
            <a:avLst/>
            <a:gdLst>
              <a:gd name="connsiteX0" fmla="*/ 142525 w 1135595"/>
              <a:gd name="connsiteY0" fmla="*/ 0 h 965801"/>
              <a:gd name="connsiteX1" fmla="*/ 76353 w 1135595"/>
              <a:gd name="connsiteY1" fmla="*/ 89926 h 965801"/>
              <a:gd name="connsiteX2" fmla="*/ 0 w 1135595"/>
              <a:gd name="connsiteY2" fmla="*/ 146040 h 965801"/>
              <a:gd name="connsiteX3" fmla="*/ 473266 w 1135595"/>
              <a:gd name="connsiteY3" fmla="*/ 965802 h 965801"/>
              <a:gd name="connsiteX4" fmla="*/ 1135595 w 1135595"/>
              <a:gd name="connsiteY4" fmla="*/ 0 h 965801"/>
              <a:gd name="connsiteX5" fmla="*/ 142525 w 1135595"/>
              <a:gd name="connsiteY5" fmla="*/ 0 h 96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595" h="965801">
                <a:moveTo>
                  <a:pt x="142525" y="0"/>
                </a:moveTo>
                <a:cubicBezTo>
                  <a:pt x="125558" y="33450"/>
                  <a:pt x="103258" y="63870"/>
                  <a:pt x="76353" y="89926"/>
                </a:cubicBezTo>
                <a:cubicBezTo>
                  <a:pt x="53810" y="111863"/>
                  <a:pt x="27996" y="130769"/>
                  <a:pt x="0" y="146040"/>
                </a:cubicBezTo>
                <a:lnTo>
                  <a:pt x="473266" y="965802"/>
                </a:lnTo>
                <a:cubicBezTo>
                  <a:pt x="831881" y="770072"/>
                  <a:pt x="1086269" y="415456"/>
                  <a:pt x="1135595" y="0"/>
                </a:cubicBezTo>
                <a:lnTo>
                  <a:pt x="142525" y="0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CED0D1A-A54B-4742-9BDC-1FEA1A3C4743}"/>
              </a:ext>
            </a:extLst>
          </p:cNvPr>
          <p:cNvSpPr txBox="1"/>
          <p:nvPr/>
        </p:nvSpPr>
        <p:spPr>
          <a:xfrm>
            <a:off x="1089291" y="2435986"/>
            <a:ext cx="10871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Marvellous Me 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Aut 1</a:t>
            </a:r>
          </a:p>
          <a:p>
            <a:pPr algn="ctr"/>
            <a:r>
              <a:rPr lang="en-GB" sz="100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&amp; </a:t>
            </a:r>
            <a:r>
              <a:rPr lang="en-GB" sz="1000" dirty="0">
                <a:ln/>
                <a:solidFill>
                  <a:srgbClr val="1D1D1B"/>
                </a:solidFill>
                <a:highlight>
                  <a:srgbClr val="00FFFF"/>
                </a:highlight>
                <a:latin typeface="+mj-lt"/>
                <a:sym typeface="United Curriculum"/>
                <a:rtl val="0"/>
              </a:rPr>
              <a:t>Look at Me</a:t>
            </a:r>
            <a:endParaRPr lang="en-GB" sz="1000" spc="0" baseline="0" dirty="0">
              <a:ln/>
              <a:solidFill>
                <a:srgbClr val="1D1D1B"/>
              </a:solidFill>
              <a:highlight>
                <a:srgbClr val="00FFFF"/>
              </a:highlight>
              <a:latin typeface="+mj-lt"/>
              <a:sym typeface="United Curriculum"/>
              <a:rtl val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FB7C7B9-E157-CCEC-2D4D-8EA8C528DF18}"/>
              </a:ext>
            </a:extLst>
          </p:cNvPr>
          <p:cNvSpPr txBox="1"/>
          <p:nvPr/>
        </p:nvSpPr>
        <p:spPr>
          <a:xfrm>
            <a:off x="1161142" y="318234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On the Move</a:t>
            </a:r>
          </a:p>
          <a:p>
            <a:pPr algn="l"/>
            <a:r>
              <a:rPr lang="en-GB" sz="100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Spring  1</a:t>
            </a:r>
            <a:endParaRPr lang="en-GB" sz="1000" spc="0" baseline="0" dirty="0">
              <a:ln/>
              <a:solidFill>
                <a:srgbClr val="1D1D1B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D2F26C7-980B-2007-B21A-54DBADCD4AE6}"/>
              </a:ext>
            </a:extLst>
          </p:cNvPr>
          <p:cNvSpPr txBox="1"/>
          <p:nvPr/>
        </p:nvSpPr>
        <p:spPr>
          <a:xfrm>
            <a:off x="1170768" y="3911560"/>
            <a:ext cx="910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On the </a:t>
            </a:r>
            <a:r>
              <a:rPr lang="en-GB" sz="100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F</a:t>
            </a:r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arm</a:t>
            </a:r>
          </a:p>
          <a:p>
            <a:pPr algn="ctr"/>
            <a:r>
              <a:rPr lang="en-GB" sz="100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Spring 2</a:t>
            </a:r>
            <a:endParaRPr lang="en-GB" sz="1000" spc="0" baseline="0" dirty="0">
              <a:ln/>
              <a:solidFill>
                <a:srgbClr val="1D1D1B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0710C03-F54E-2E0E-C4F3-8B3581DD673B}"/>
              </a:ext>
            </a:extLst>
          </p:cNvPr>
          <p:cNvSpPr txBox="1"/>
          <p:nvPr/>
        </p:nvSpPr>
        <p:spPr>
          <a:xfrm>
            <a:off x="1344503" y="5269808"/>
            <a:ext cx="7585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Me and</a:t>
            </a:r>
          </a:p>
          <a:p>
            <a:pPr algn="ctr"/>
            <a:r>
              <a:rPr lang="en-GB" sz="100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M</a:t>
            </a:r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y World</a:t>
            </a:r>
          </a:p>
          <a:p>
            <a:pPr algn="ctr"/>
            <a:r>
              <a:rPr lang="en-GB" sz="100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Aut 1</a:t>
            </a:r>
            <a:endParaRPr lang="en-GB" sz="1000" spc="0" baseline="0" dirty="0">
              <a:ln/>
              <a:solidFill>
                <a:srgbClr val="1D1D1B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496BD00-7BF6-265C-C89E-FB0464F97110}"/>
              </a:ext>
            </a:extLst>
          </p:cNvPr>
          <p:cNvSpPr txBox="1"/>
          <p:nvPr/>
        </p:nvSpPr>
        <p:spPr>
          <a:xfrm>
            <a:off x="2133585" y="5631414"/>
            <a:ext cx="634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highlight>
                  <a:srgbClr val="00FFFF"/>
                </a:highlight>
                <a:latin typeface="+mj-lt"/>
                <a:sym typeface="United Curriculum"/>
                <a:rtl val="0"/>
              </a:rPr>
              <a:t>My Heroes</a:t>
            </a:r>
          </a:p>
          <a:p>
            <a:pPr algn="ctr"/>
            <a:r>
              <a:rPr lang="en-GB" sz="1000" dirty="0">
                <a:ln/>
                <a:solidFill>
                  <a:srgbClr val="1D1D1B"/>
                </a:solidFill>
                <a:highlight>
                  <a:srgbClr val="00FFFF"/>
                </a:highlight>
                <a:latin typeface="+mj-lt"/>
                <a:sym typeface="United Curriculum"/>
                <a:rtl val="0"/>
              </a:rPr>
              <a:t>Aut 1</a:t>
            </a:r>
            <a:endParaRPr lang="en-GB" sz="1000" spc="0" baseline="0" dirty="0">
              <a:ln/>
              <a:solidFill>
                <a:srgbClr val="1D1D1B"/>
              </a:solidFill>
              <a:highlight>
                <a:srgbClr val="00FFFF"/>
              </a:highlight>
              <a:latin typeface="+mj-lt"/>
              <a:sym typeface="United Curriculum"/>
              <a:rtl val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D10C7A8-F9C9-4B4A-773B-24E1B6E1B7E6}"/>
              </a:ext>
            </a:extLst>
          </p:cNvPr>
          <p:cNvSpPr txBox="1"/>
          <p:nvPr/>
        </p:nvSpPr>
        <p:spPr>
          <a:xfrm>
            <a:off x="2760389" y="5202260"/>
            <a:ext cx="906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Castles, Knights &amp; Dragons</a:t>
            </a:r>
          </a:p>
          <a:p>
            <a:pPr algn="ctr"/>
            <a:r>
              <a:rPr lang="en-GB" sz="1000" dirty="0" err="1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Spr</a:t>
            </a:r>
            <a:r>
              <a:rPr lang="en-GB" sz="100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 1</a:t>
            </a:r>
            <a:endParaRPr lang="en-GB" sz="1000" spc="0" baseline="0" dirty="0">
              <a:ln/>
              <a:solidFill>
                <a:srgbClr val="1D1D1B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5220943-3436-9E0F-FF74-F3534A23A09A}"/>
              </a:ext>
            </a:extLst>
          </p:cNvPr>
          <p:cNvSpPr txBox="1"/>
          <p:nvPr/>
        </p:nvSpPr>
        <p:spPr>
          <a:xfrm>
            <a:off x="2869115" y="3127375"/>
            <a:ext cx="841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0" baseline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My Family </a:t>
            </a:r>
            <a:r>
              <a:rPr lang="en-GB" sz="100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</a:t>
            </a:r>
            <a:r>
              <a:rPr lang="en-GB" sz="1000" spc="0" baseline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istory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8458293-EAD9-833B-0529-6879D1D73728}"/>
              </a:ext>
            </a:extLst>
          </p:cNvPr>
          <p:cNvSpPr txBox="1"/>
          <p:nvPr/>
        </p:nvSpPr>
        <p:spPr>
          <a:xfrm>
            <a:off x="2869523" y="2423982"/>
            <a:ext cx="842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History of Transport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2687F60-2A15-DF68-E3E5-8131D2791856}"/>
              </a:ext>
            </a:extLst>
          </p:cNvPr>
          <p:cNvSpPr txBox="1"/>
          <p:nvPr/>
        </p:nvSpPr>
        <p:spPr>
          <a:xfrm>
            <a:off x="2975385" y="1623309"/>
            <a:ext cx="8284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0" baseline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Homes Through Time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B024041-C697-05F4-3776-FA215FFC15EE}"/>
              </a:ext>
            </a:extLst>
          </p:cNvPr>
          <p:cNvSpPr txBox="1"/>
          <p:nvPr/>
        </p:nvSpPr>
        <p:spPr>
          <a:xfrm>
            <a:off x="4234058" y="1635448"/>
            <a:ext cx="14304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Local History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Great Fire of London Aut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B0C7045-D4C7-880A-5A6B-192C891C8FD2}"/>
              </a:ext>
            </a:extLst>
          </p:cNvPr>
          <p:cNvSpPr txBox="1"/>
          <p:nvPr/>
        </p:nvSpPr>
        <p:spPr>
          <a:xfrm>
            <a:off x="5298522" y="5466383"/>
            <a:ext cx="973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Asian History: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Early Islamic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Civilisation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EAB7D05-C493-0AE3-4DA6-F09BC9C432C1}"/>
              </a:ext>
            </a:extLst>
          </p:cNvPr>
          <p:cNvSpPr txBox="1"/>
          <p:nvPr/>
        </p:nvSpPr>
        <p:spPr>
          <a:xfrm>
            <a:off x="4336997" y="4402052"/>
            <a:ext cx="1138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North</a:t>
            </a:r>
          </a:p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American</a:t>
            </a:r>
          </a:p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History: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Ancient</a:t>
            </a:r>
            <a:r>
              <a:rPr lang="en-GB" sz="100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 Maya</a:t>
            </a:r>
            <a:endParaRPr lang="en-GB" sz="1000" spc="0" baseline="0" dirty="0">
              <a:ln w="1747" cap="flat">
                <a:solidFill>
                  <a:srgbClr val="1D1D1B"/>
                </a:solidFill>
                <a:miter/>
              </a:ln>
              <a:solidFill>
                <a:srgbClr val="1D1D1B"/>
              </a:solidFill>
              <a:latin typeface="+mj-lt"/>
              <a:sym typeface="United Curriculum"/>
              <a:rtl val="0"/>
            </a:endParaRPr>
          </a:p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European</a:t>
            </a:r>
          </a:p>
          <a:p>
            <a:pPr algn="ctr"/>
            <a:r>
              <a:rPr lang="en-GB" sz="1000" b="1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History: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Ancient Greece</a:t>
            </a:r>
            <a:endParaRPr lang="en-GB" sz="1000" spc="0" baseline="0" dirty="0">
              <a:ln w="1747" cap="flat">
                <a:solidFill>
                  <a:srgbClr val="1D1D1B"/>
                </a:solidFill>
                <a:miter/>
              </a:ln>
              <a:solidFill>
                <a:srgbClr val="1D1D1B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6F89CD7-F145-A24D-5E88-F98AE5A9C502}"/>
              </a:ext>
            </a:extLst>
          </p:cNvPr>
          <p:cNvSpPr txBox="1"/>
          <p:nvPr/>
        </p:nvSpPr>
        <p:spPr>
          <a:xfrm>
            <a:off x="2923074" y="4535487"/>
            <a:ext cx="7433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Where We Live Sum 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3465056-2A4E-3377-53B0-77F392DE99B6}"/>
              </a:ext>
            </a:extLst>
          </p:cNvPr>
          <p:cNvSpPr txBox="1"/>
          <p:nvPr/>
        </p:nvSpPr>
        <p:spPr>
          <a:xfrm>
            <a:off x="6932297" y="1167793"/>
            <a:ext cx="10054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European</a:t>
            </a:r>
          </a:p>
          <a:p>
            <a:pPr algn="ctr"/>
            <a:r>
              <a:rPr lang="en-GB" sz="1000" b="1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History:</a:t>
            </a:r>
          </a:p>
          <a:p>
            <a:pPr algn="l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Ancient Rome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5C7825C-CE11-3959-9D16-09C72D2E8997}"/>
              </a:ext>
            </a:extLst>
          </p:cNvPr>
          <p:cNvSpPr txBox="1"/>
          <p:nvPr/>
        </p:nvSpPr>
        <p:spPr>
          <a:xfrm>
            <a:off x="1252443" y="1709857"/>
            <a:ext cx="7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pc="0" baseline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N 3/4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D4255D0-D3EA-5571-906D-E820CC33C4D6}"/>
              </a:ext>
            </a:extLst>
          </p:cNvPr>
          <p:cNvSpPr txBox="1"/>
          <p:nvPr/>
        </p:nvSpPr>
        <p:spPr>
          <a:xfrm>
            <a:off x="1352732" y="4572978"/>
            <a:ext cx="560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pc="0" baseline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R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CE7FF983-955D-D81E-8564-6C644BA595DC}"/>
              </a:ext>
            </a:extLst>
          </p:cNvPr>
          <p:cNvSpPr txBox="1"/>
          <p:nvPr/>
        </p:nvSpPr>
        <p:spPr>
          <a:xfrm>
            <a:off x="2822302" y="3846050"/>
            <a:ext cx="935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pc="0" baseline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Year </a:t>
            </a:r>
            <a:r>
              <a:rPr lang="en-GB" sz="160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1</a:t>
            </a:r>
            <a:endParaRPr lang="en-GB" sz="1600" spc="0" baseline="0">
              <a:ln/>
              <a:solidFill>
                <a:schemeClr val="bg1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F43A0BF-5D71-7117-310D-682C94BDCA83}"/>
              </a:ext>
            </a:extLst>
          </p:cNvPr>
          <p:cNvSpPr txBox="1"/>
          <p:nvPr/>
        </p:nvSpPr>
        <p:spPr>
          <a:xfrm>
            <a:off x="3725144" y="1285418"/>
            <a:ext cx="758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pc="0" baseline="0" dirty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Year </a:t>
            </a:r>
            <a:r>
              <a:rPr lang="en-GB" sz="1600" dirty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2/3</a:t>
            </a:r>
            <a:endParaRPr lang="en-GB" sz="1600" spc="0" baseline="0" dirty="0">
              <a:ln/>
              <a:solidFill>
                <a:schemeClr val="bg1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B06C816-0EA3-6B19-FA95-E1302F8102F9}"/>
              </a:ext>
            </a:extLst>
          </p:cNvPr>
          <p:cNvSpPr txBox="1"/>
          <p:nvPr/>
        </p:nvSpPr>
        <p:spPr>
          <a:xfrm>
            <a:off x="4486636" y="3844845"/>
            <a:ext cx="915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pc="0" baseline="0" dirty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Year </a:t>
            </a:r>
            <a:r>
              <a:rPr lang="en-GB" sz="1600" dirty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3/4</a:t>
            </a:r>
            <a:endParaRPr lang="en-GB" sz="1600" spc="0" baseline="0" dirty="0">
              <a:ln/>
              <a:solidFill>
                <a:schemeClr val="bg1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BF54607-D997-DE80-8C60-40E95F47792B}"/>
              </a:ext>
            </a:extLst>
          </p:cNvPr>
          <p:cNvSpPr txBox="1"/>
          <p:nvPr/>
        </p:nvSpPr>
        <p:spPr>
          <a:xfrm>
            <a:off x="6188805" y="2434390"/>
            <a:ext cx="841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pc="0" baseline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Year </a:t>
            </a:r>
            <a:r>
              <a:rPr lang="en-GB" sz="160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5</a:t>
            </a:r>
            <a:endParaRPr lang="en-GB" sz="1600" spc="0" baseline="0">
              <a:ln/>
              <a:solidFill>
                <a:schemeClr val="bg1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E8276490-F688-53B7-A972-90D70261D1ED}"/>
              </a:ext>
            </a:extLst>
          </p:cNvPr>
          <p:cNvSpPr/>
          <p:nvPr/>
        </p:nvSpPr>
        <p:spPr>
          <a:xfrm>
            <a:off x="7785564" y="2995667"/>
            <a:ext cx="966771" cy="657118"/>
          </a:xfrm>
          <a:custGeom>
            <a:avLst/>
            <a:gdLst>
              <a:gd name="connsiteX0" fmla="*/ 0 w 966771"/>
              <a:gd name="connsiteY0" fmla="*/ 0 h 657118"/>
              <a:gd name="connsiteX1" fmla="*/ 966771 w 966771"/>
              <a:gd name="connsiteY1" fmla="*/ 0 h 657118"/>
              <a:gd name="connsiteX2" fmla="*/ 966771 w 966771"/>
              <a:gd name="connsiteY2" fmla="*/ 657118 h 657118"/>
              <a:gd name="connsiteX3" fmla="*/ 0 w 966771"/>
              <a:gd name="connsiteY3" fmla="*/ 657118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771" h="657118">
                <a:moveTo>
                  <a:pt x="0" y="0"/>
                </a:moveTo>
                <a:lnTo>
                  <a:pt x="966771" y="0"/>
                </a:lnTo>
                <a:lnTo>
                  <a:pt x="966771" y="657118"/>
                </a:lnTo>
                <a:lnTo>
                  <a:pt x="0" y="657118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5BA8986B-D695-54CA-5453-51A5E6FDB4C0}"/>
              </a:ext>
            </a:extLst>
          </p:cNvPr>
          <p:cNvSpPr/>
          <p:nvPr/>
        </p:nvSpPr>
        <p:spPr>
          <a:xfrm>
            <a:off x="7785564" y="3707080"/>
            <a:ext cx="966771" cy="657118"/>
          </a:xfrm>
          <a:custGeom>
            <a:avLst/>
            <a:gdLst>
              <a:gd name="connsiteX0" fmla="*/ 0 w 966771"/>
              <a:gd name="connsiteY0" fmla="*/ 0 h 657118"/>
              <a:gd name="connsiteX1" fmla="*/ 966771 w 966771"/>
              <a:gd name="connsiteY1" fmla="*/ 0 h 657118"/>
              <a:gd name="connsiteX2" fmla="*/ 966771 w 966771"/>
              <a:gd name="connsiteY2" fmla="*/ 657118 h 657118"/>
              <a:gd name="connsiteX3" fmla="*/ 0 w 966771"/>
              <a:gd name="connsiteY3" fmla="*/ 657118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771" h="657118">
                <a:moveTo>
                  <a:pt x="0" y="0"/>
                </a:moveTo>
                <a:lnTo>
                  <a:pt x="966771" y="0"/>
                </a:lnTo>
                <a:lnTo>
                  <a:pt x="966771" y="657118"/>
                </a:lnTo>
                <a:lnTo>
                  <a:pt x="0" y="657118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9FC21A4D-CEC7-3B9E-4EDF-9C649F910814}"/>
              </a:ext>
            </a:extLst>
          </p:cNvPr>
          <p:cNvSpPr/>
          <p:nvPr/>
        </p:nvSpPr>
        <p:spPr>
          <a:xfrm>
            <a:off x="7760719" y="2282556"/>
            <a:ext cx="991616" cy="658694"/>
          </a:xfrm>
          <a:custGeom>
            <a:avLst/>
            <a:gdLst>
              <a:gd name="connsiteX0" fmla="*/ 24845 w 991616"/>
              <a:gd name="connsiteY0" fmla="*/ 125315 h 658694"/>
              <a:gd name="connsiteX1" fmla="*/ 24845 w 991616"/>
              <a:gd name="connsiteY1" fmla="*/ 658694 h 658694"/>
              <a:gd name="connsiteX2" fmla="*/ 991616 w 991616"/>
              <a:gd name="connsiteY2" fmla="*/ 658694 h 658694"/>
              <a:gd name="connsiteX3" fmla="*/ 991616 w 991616"/>
              <a:gd name="connsiteY3" fmla="*/ 125315 h 658694"/>
              <a:gd name="connsiteX4" fmla="*/ 985314 w 991616"/>
              <a:gd name="connsiteY4" fmla="*/ 0 h 658694"/>
              <a:gd name="connsiteX5" fmla="*/ 0 w 991616"/>
              <a:gd name="connsiteY5" fmla="*/ 0 h 658694"/>
              <a:gd name="connsiteX6" fmla="*/ 24845 w 991616"/>
              <a:gd name="connsiteY6" fmla="*/ 125315 h 65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1616" h="658694">
                <a:moveTo>
                  <a:pt x="24845" y="125315"/>
                </a:moveTo>
                <a:lnTo>
                  <a:pt x="24845" y="658694"/>
                </a:lnTo>
                <a:lnTo>
                  <a:pt x="991616" y="658694"/>
                </a:lnTo>
                <a:lnTo>
                  <a:pt x="991616" y="125315"/>
                </a:lnTo>
                <a:cubicBezTo>
                  <a:pt x="991616" y="83018"/>
                  <a:pt x="989435" y="41206"/>
                  <a:pt x="985314" y="0"/>
                </a:cubicBezTo>
                <a:lnTo>
                  <a:pt x="0" y="0"/>
                </a:lnTo>
                <a:cubicBezTo>
                  <a:pt x="15998" y="38782"/>
                  <a:pt x="24845" y="80958"/>
                  <a:pt x="24845" y="125315"/>
                </a:cubicBezTo>
                <a:close/>
              </a:path>
            </a:pathLst>
          </a:custGeom>
          <a:solidFill>
            <a:srgbClr val="44375E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FB8EE4B8-1F10-F525-B229-47E931A19630}"/>
              </a:ext>
            </a:extLst>
          </p:cNvPr>
          <p:cNvSpPr/>
          <p:nvPr/>
        </p:nvSpPr>
        <p:spPr>
          <a:xfrm>
            <a:off x="7574443" y="1276760"/>
            <a:ext cx="1165167" cy="959620"/>
          </a:xfrm>
          <a:custGeom>
            <a:avLst/>
            <a:gdLst>
              <a:gd name="connsiteX0" fmla="*/ 162886 w 1165167"/>
              <a:gd name="connsiteY0" fmla="*/ 952955 h 959620"/>
              <a:gd name="connsiteX1" fmla="*/ 1165167 w 1165167"/>
              <a:gd name="connsiteY1" fmla="*/ 952955 h 959620"/>
              <a:gd name="connsiteX2" fmla="*/ 793342 w 1165167"/>
              <a:gd name="connsiteY2" fmla="*/ 228452 h 959620"/>
              <a:gd name="connsiteX3" fmla="*/ 473993 w 1165167"/>
              <a:gd name="connsiteY3" fmla="*/ 0 h 959620"/>
              <a:gd name="connsiteX4" fmla="*/ 0 w 1165167"/>
              <a:gd name="connsiteY4" fmla="*/ 821095 h 959620"/>
              <a:gd name="connsiteX5" fmla="*/ 162886 w 1165167"/>
              <a:gd name="connsiteY5" fmla="*/ 959621 h 959620"/>
              <a:gd name="connsiteX6" fmla="*/ 162886 w 1165167"/>
              <a:gd name="connsiteY6" fmla="*/ 952955 h 95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167" h="959620">
                <a:moveTo>
                  <a:pt x="162886" y="952955"/>
                </a:moveTo>
                <a:lnTo>
                  <a:pt x="1165167" y="952955"/>
                </a:lnTo>
                <a:cubicBezTo>
                  <a:pt x="1124809" y="671662"/>
                  <a:pt x="990283" y="419819"/>
                  <a:pt x="793342" y="228452"/>
                </a:cubicBezTo>
                <a:cubicBezTo>
                  <a:pt x="699779" y="137556"/>
                  <a:pt x="592158" y="60355"/>
                  <a:pt x="473993" y="0"/>
                </a:cubicBezTo>
                <a:lnTo>
                  <a:pt x="0" y="821095"/>
                </a:lnTo>
                <a:cubicBezTo>
                  <a:pt x="68354" y="849212"/>
                  <a:pt x="125316" y="898175"/>
                  <a:pt x="162886" y="959621"/>
                </a:cubicBezTo>
                <a:lnTo>
                  <a:pt x="162886" y="952955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1157C00-5159-493F-F411-2CABA2A9A9AC}"/>
              </a:ext>
            </a:extLst>
          </p:cNvPr>
          <p:cNvGrpSpPr/>
          <p:nvPr/>
        </p:nvGrpSpPr>
        <p:grpSpPr>
          <a:xfrm>
            <a:off x="7784837" y="5126400"/>
            <a:ext cx="967983" cy="657967"/>
            <a:chOff x="7784837" y="4426118"/>
            <a:chExt cx="967983" cy="657967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0572466B-3609-489F-6569-BAFAB8220E9D}"/>
                </a:ext>
              </a:extLst>
            </p:cNvPr>
            <p:cNvSpPr/>
            <p:nvPr/>
          </p:nvSpPr>
          <p:spPr>
            <a:xfrm>
              <a:off x="7784837" y="4426118"/>
              <a:ext cx="967983" cy="498837"/>
            </a:xfrm>
            <a:custGeom>
              <a:avLst/>
              <a:gdLst>
                <a:gd name="connsiteX0" fmla="*/ 967984 w 967983"/>
                <a:gd name="connsiteY0" fmla="*/ 317652 h 498837"/>
                <a:gd name="connsiteX1" fmla="*/ 966771 w 967983"/>
                <a:gd name="connsiteY1" fmla="*/ 317652 h 498837"/>
                <a:gd name="connsiteX2" fmla="*/ 966771 w 967983"/>
                <a:gd name="connsiteY2" fmla="*/ 0 h 498837"/>
                <a:gd name="connsiteX3" fmla="*/ 0 w 967983"/>
                <a:gd name="connsiteY3" fmla="*/ 0 h 498837"/>
                <a:gd name="connsiteX4" fmla="*/ 0 w 967983"/>
                <a:gd name="connsiteY4" fmla="*/ 498838 h 498837"/>
                <a:gd name="connsiteX5" fmla="*/ 967984 w 967983"/>
                <a:gd name="connsiteY5" fmla="*/ 498838 h 498837"/>
                <a:gd name="connsiteX6" fmla="*/ 967984 w 967983"/>
                <a:gd name="connsiteY6" fmla="*/ 317652 h 498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7983" h="498837">
                  <a:moveTo>
                    <a:pt x="967984" y="317652"/>
                  </a:moveTo>
                  <a:lnTo>
                    <a:pt x="966771" y="317652"/>
                  </a:lnTo>
                  <a:lnTo>
                    <a:pt x="966771" y="0"/>
                  </a:lnTo>
                  <a:lnTo>
                    <a:pt x="0" y="0"/>
                  </a:lnTo>
                  <a:lnTo>
                    <a:pt x="0" y="498838"/>
                  </a:lnTo>
                  <a:lnTo>
                    <a:pt x="967984" y="498838"/>
                  </a:lnTo>
                  <a:lnTo>
                    <a:pt x="967984" y="317652"/>
                  </a:lnTo>
                  <a:close/>
                </a:path>
              </a:pathLst>
            </a:custGeom>
            <a:solidFill>
              <a:srgbClr val="44375E"/>
            </a:solidFill>
            <a:ln w="121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F7F1AAB-A420-F837-5AF2-F682CB0FF0E6}"/>
                </a:ext>
              </a:extLst>
            </p:cNvPr>
            <p:cNvSpPr/>
            <p:nvPr/>
          </p:nvSpPr>
          <p:spPr>
            <a:xfrm>
              <a:off x="7785564" y="4925078"/>
              <a:ext cx="966528" cy="159007"/>
            </a:xfrm>
            <a:custGeom>
              <a:avLst/>
              <a:gdLst>
                <a:gd name="connsiteX0" fmla="*/ 0 w 966528"/>
                <a:gd name="connsiteY0" fmla="*/ 0 h 159007"/>
                <a:gd name="connsiteX1" fmla="*/ 966529 w 966528"/>
                <a:gd name="connsiteY1" fmla="*/ 0 h 159007"/>
                <a:gd name="connsiteX2" fmla="*/ 480416 w 966528"/>
                <a:gd name="connsiteY2" fmla="*/ 159008 h 159007"/>
                <a:gd name="connsiteX3" fmla="*/ 0 w 966528"/>
                <a:gd name="connsiteY3" fmla="*/ 0 h 159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28" h="159007">
                  <a:moveTo>
                    <a:pt x="0" y="0"/>
                  </a:moveTo>
                  <a:lnTo>
                    <a:pt x="966529" y="0"/>
                  </a:lnTo>
                  <a:lnTo>
                    <a:pt x="480416" y="1590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375E"/>
            </a:solidFill>
            <a:ln w="121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45D17FED-D340-BB5F-6522-C4CC1B120B24}"/>
              </a:ext>
            </a:extLst>
          </p:cNvPr>
          <p:cNvSpPr txBox="1"/>
          <p:nvPr/>
        </p:nvSpPr>
        <p:spPr>
          <a:xfrm>
            <a:off x="7799288" y="5220835"/>
            <a:ext cx="94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0" baseline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Key Stage 3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D9BAB13F-B1E5-0649-B3E8-1C2F4A29A225}"/>
              </a:ext>
            </a:extLst>
          </p:cNvPr>
          <p:cNvSpPr txBox="1"/>
          <p:nvPr/>
        </p:nvSpPr>
        <p:spPr>
          <a:xfrm>
            <a:off x="7705475" y="1502497"/>
            <a:ext cx="939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Global History:</a:t>
            </a:r>
          </a:p>
          <a:p>
            <a:pPr algn="ctr"/>
            <a:r>
              <a:rPr lang="en-GB" sz="100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Quest for Knowledge</a:t>
            </a:r>
            <a:endParaRPr lang="en-GB" sz="1000" spc="0" baseline="0" dirty="0">
              <a:ln/>
              <a:solidFill>
                <a:srgbClr val="1D1D1B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B414BD86-1434-8309-699B-BC96BFE259BB}"/>
              </a:ext>
            </a:extLst>
          </p:cNvPr>
          <p:cNvSpPr txBox="1"/>
          <p:nvPr/>
        </p:nvSpPr>
        <p:spPr>
          <a:xfrm>
            <a:off x="7758912" y="3045971"/>
            <a:ext cx="10250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European</a:t>
            </a:r>
          </a:p>
          <a:p>
            <a:pPr algn="ctr"/>
            <a:r>
              <a:rPr lang="en-GB" sz="1000" b="1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History: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Anglo-Saxons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5CF5BED-8B5C-CD48-7A79-218A17F9BD54}"/>
              </a:ext>
            </a:extLst>
          </p:cNvPr>
          <p:cNvSpPr txBox="1"/>
          <p:nvPr/>
        </p:nvSpPr>
        <p:spPr>
          <a:xfrm>
            <a:off x="7739759" y="3760409"/>
            <a:ext cx="1063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European</a:t>
            </a:r>
          </a:p>
          <a:p>
            <a:pPr algn="ctr"/>
            <a:r>
              <a:rPr lang="en-GB" sz="1000" b="1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History: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Viking Age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8350FE8-AE55-F8F6-4723-21E10F33E3F3}"/>
              </a:ext>
            </a:extLst>
          </p:cNvPr>
          <p:cNvSpPr txBox="1"/>
          <p:nvPr/>
        </p:nvSpPr>
        <p:spPr>
          <a:xfrm>
            <a:off x="7768536" y="2431075"/>
            <a:ext cx="99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pc="0" baseline="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Year </a:t>
            </a:r>
            <a:r>
              <a:rPr lang="en-GB" sz="1600">
                <a:ln/>
                <a:solidFill>
                  <a:schemeClr val="bg1"/>
                </a:solidFill>
                <a:latin typeface="+mj-lt"/>
                <a:sym typeface="United Curriculum"/>
                <a:rtl val="0"/>
              </a:rPr>
              <a:t>6</a:t>
            </a:r>
            <a:endParaRPr lang="en-GB" sz="1600" spc="0" baseline="0">
              <a:ln/>
              <a:solidFill>
                <a:schemeClr val="bg1"/>
              </a:solidFill>
              <a:latin typeface="+mj-lt"/>
              <a:sym typeface="United Curriculum"/>
              <a:rtl val="0"/>
            </a:endParaRPr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F30E9370-D4A4-39A0-E074-D9E35EF176D2}"/>
              </a:ext>
            </a:extLst>
          </p:cNvPr>
          <p:cNvSpPr/>
          <p:nvPr/>
        </p:nvSpPr>
        <p:spPr>
          <a:xfrm>
            <a:off x="7785442" y="4417729"/>
            <a:ext cx="966771" cy="657118"/>
          </a:xfrm>
          <a:custGeom>
            <a:avLst/>
            <a:gdLst>
              <a:gd name="connsiteX0" fmla="*/ 0 w 966771"/>
              <a:gd name="connsiteY0" fmla="*/ 0 h 657118"/>
              <a:gd name="connsiteX1" fmla="*/ 966771 w 966771"/>
              <a:gd name="connsiteY1" fmla="*/ 0 h 657118"/>
              <a:gd name="connsiteX2" fmla="*/ 966771 w 966771"/>
              <a:gd name="connsiteY2" fmla="*/ 657118 h 657118"/>
              <a:gd name="connsiteX3" fmla="*/ 0 w 966771"/>
              <a:gd name="connsiteY3" fmla="*/ 657118 h 65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771" h="657118">
                <a:moveTo>
                  <a:pt x="0" y="0"/>
                </a:moveTo>
                <a:lnTo>
                  <a:pt x="966771" y="0"/>
                </a:lnTo>
                <a:lnTo>
                  <a:pt x="966771" y="657118"/>
                </a:lnTo>
                <a:lnTo>
                  <a:pt x="0" y="657118"/>
                </a:lnTo>
                <a:close/>
              </a:path>
            </a:pathLst>
          </a:custGeom>
          <a:solidFill>
            <a:srgbClr val="BFBBDB"/>
          </a:solidFill>
          <a:ln w="1211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0FDAA4A-0C58-DC95-E66E-E69730EBAF0B}"/>
              </a:ext>
            </a:extLst>
          </p:cNvPr>
          <p:cNvSpPr txBox="1"/>
          <p:nvPr/>
        </p:nvSpPr>
        <p:spPr>
          <a:xfrm>
            <a:off x="7739711" y="4414987"/>
            <a:ext cx="1048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Global </a:t>
            </a:r>
            <a:r>
              <a:rPr lang="en-GB" sz="1000" b="1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History: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Power, Empire &amp; Democracy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38D07-C996-2ADD-B175-AB0BA1BABA25}"/>
              </a:ext>
            </a:extLst>
          </p:cNvPr>
          <p:cNvSpPr txBox="1"/>
          <p:nvPr/>
        </p:nvSpPr>
        <p:spPr>
          <a:xfrm>
            <a:off x="5614806" y="1618765"/>
            <a:ext cx="215071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1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European</a:t>
            </a:r>
          </a:p>
          <a:p>
            <a:pPr algn="ctr"/>
            <a:r>
              <a:rPr lang="en-GB" sz="1000" b="1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History:</a:t>
            </a:r>
          </a:p>
          <a:p>
            <a:pPr algn="ctr"/>
            <a:r>
              <a:rPr lang="en-GB" sz="1000" spc="0" baseline="0" dirty="0">
                <a:ln/>
                <a:solidFill>
                  <a:srgbClr val="1D1D1B"/>
                </a:solidFill>
                <a:latin typeface="+mj-lt"/>
                <a:sym typeface="United Curriculum"/>
                <a:rtl val="0"/>
              </a:rPr>
              <a:t>Romans in Britain</a:t>
            </a:r>
          </a:p>
        </p:txBody>
      </p:sp>
    </p:spTree>
    <p:extLst>
      <p:ext uri="{BB962C8B-B14F-4D97-AF65-F5344CB8AC3E}">
        <p14:creationId xmlns:p14="http://schemas.microsoft.com/office/powerpoint/2010/main" val="27073524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ited Curriculum Palette">
      <a:dk1>
        <a:sysClr val="windowText" lastClr="000000"/>
      </a:dk1>
      <a:lt1>
        <a:srgbClr val="FFFFFF"/>
      </a:lt1>
      <a:dk2>
        <a:srgbClr val="808080"/>
      </a:dk2>
      <a:lt2>
        <a:srgbClr val="E6E6E6"/>
      </a:lt2>
      <a:accent1>
        <a:srgbClr val="FFFFEF"/>
      </a:accent1>
      <a:accent2>
        <a:srgbClr val="4E83BE"/>
      </a:accent2>
      <a:accent3>
        <a:srgbClr val="D17E3F"/>
      </a:accent3>
      <a:accent4>
        <a:srgbClr val="8262A6"/>
      </a:accent4>
      <a:accent5>
        <a:srgbClr val="C35993"/>
      </a:accent5>
      <a:accent6>
        <a:srgbClr val="D55D5D"/>
      </a:accent6>
      <a:hlink>
        <a:srgbClr val="3E9C64"/>
      </a:hlink>
      <a:folHlink>
        <a:srgbClr val="C2AD30"/>
      </a:folHlink>
    </a:clrScheme>
    <a:fontScheme name="Custom 1">
      <a:majorFont>
        <a:latin typeface="United Curriculum"/>
        <a:ea typeface=""/>
        <a:cs typeface=""/>
      </a:majorFont>
      <a:minorFont>
        <a:latin typeface="United Curricul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B2C33678990A47B1AF89009D1432DE" ma:contentTypeVersion="18" ma:contentTypeDescription="Create a new document." ma:contentTypeScope="" ma:versionID="4abea44ec08a478498d93322caae34ab">
  <xsd:schema xmlns:xsd="http://www.w3.org/2001/XMLSchema" xmlns:xs="http://www.w3.org/2001/XMLSchema" xmlns:p="http://schemas.microsoft.com/office/2006/metadata/properties" xmlns:ns1="http://schemas.microsoft.com/sharepoint/v3" xmlns:ns2="7cdbce52-7c58-4c49-97cb-d953267058b2" xmlns:ns3="84283a62-dbf0-4bf3-9286-04d2ea05a3ac" targetNamespace="http://schemas.microsoft.com/office/2006/metadata/properties" ma:root="true" ma:fieldsID="b710299f874f85c6ec5b6947f2bb48cf" ns1:_="" ns2:_="" ns3:_="">
    <xsd:import namespace="http://schemas.microsoft.com/sharepoint/v3"/>
    <xsd:import namespace="7cdbce52-7c58-4c49-97cb-d953267058b2"/>
    <xsd:import namespace="84283a62-dbf0-4bf3-9286-04d2ea05a3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bce52-7c58-4c49-97cb-d953267058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547d1d0-3da5-4772-b279-2d11b77b4c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83a62-dbf0-4bf3-9286-04d2ea05a3a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470466-aab1-4554-a355-bc87322591bc}" ma:internalName="TaxCatchAll" ma:showField="CatchAllData" ma:web="84283a62-dbf0-4bf3-9286-04d2ea05a3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4283a62-dbf0-4bf3-9286-04d2ea05a3ac">
      <UserInfo>
        <DisplayName>Mark Stephenson</DisplayName>
        <AccountId>31</AccountId>
        <AccountType/>
      </UserInfo>
      <UserInfo>
        <DisplayName>Jessica Quinn</DisplayName>
        <AccountId>345</AccountId>
        <AccountType/>
      </UserInfo>
      <UserInfo>
        <DisplayName>Jennie Murray</DisplayName>
        <AccountId>1246</AccountId>
        <AccountType/>
      </UserInfo>
      <UserInfo>
        <DisplayName>Charlie Cutler</DisplayName>
        <AccountId>30</AccountId>
        <AccountType/>
      </UserInfo>
    </SharedWithUsers>
    <TaxCatchAll xmlns="84283a62-dbf0-4bf3-9286-04d2ea05a3ac" xsi:nil="true"/>
    <lcf76f155ced4ddcb4097134ff3c332f xmlns="7cdbce52-7c58-4c49-97cb-d953267058b2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95882A2-71CF-4CA5-B7F9-581CAF4CDF09}">
  <ds:schemaRefs>
    <ds:schemaRef ds:uri="7cdbce52-7c58-4c49-97cb-d953267058b2"/>
    <ds:schemaRef ds:uri="84283a62-dbf0-4bf3-9286-04d2ea05a3a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F2A31F0-0284-4FFD-850E-478562CD7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20F8DA-C4FB-4450-BACC-F5A742E79B9F}">
  <ds:schemaRefs>
    <ds:schemaRef ds:uri="7cdbce52-7c58-4c49-97cb-d953267058b2"/>
    <ds:schemaRef ds:uri="84283a62-dbf0-4bf3-9286-04d2ea05a3a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145</Words>
  <Application>Microsoft Office PowerPoint</Application>
  <PresentationFormat>A4 Paper (210x297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United Curriculum</vt:lpstr>
      <vt:lpstr>Arial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Quinn</dc:creator>
  <cp:lastModifiedBy>lee ritchie</cp:lastModifiedBy>
  <cp:revision>4</cp:revision>
  <dcterms:created xsi:type="dcterms:W3CDTF">2021-04-22T13:12:58Z</dcterms:created>
  <dcterms:modified xsi:type="dcterms:W3CDTF">2024-01-14T18:28:04Z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0x01010013B2C33678990A47B1AF89009D1432DE</vt:lpwstr>
  </property>
  <property fmtid="{D5CDD505-2E9C-101B-9397-08002B2CF9AE}" pid="3" name="MediaServiceImageTags">
    <vt:lpwstr/>
  </property>
</Properties>
</file>