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 id="2147483675" r:id="rId6"/>
  </p:sldMasterIdLst>
  <p:notesMasterIdLst>
    <p:notesMasterId r:id="rId63"/>
  </p:notesMasterIdLst>
  <p:handoutMasterIdLst>
    <p:handoutMasterId r:id="rId64"/>
  </p:handoutMasterIdLst>
  <p:sldIdLst>
    <p:sldId id="445" r:id="rId7"/>
    <p:sldId id="374" r:id="rId8"/>
    <p:sldId id="522" r:id="rId9"/>
    <p:sldId id="387" r:id="rId10"/>
    <p:sldId id="494" r:id="rId11"/>
    <p:sldId id="551" r:id="rId12"/>
    <p:sldId id="443" r:id="rId13"/>
    <p:sldId id="446" r:id="rId14"/>
    <p:sldId id="447" r:id="rId15"/>
    <p:sldId id="478" r:id="rId16"/>
    <p:sldId id="479" r:id="rId17"/>
    <p:sldId id="564" r:id="rId18"/>
    <p:sldId id="47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3" r:id="rId34"/>
    <p:sldId id="464" r:id="rId35"/>
    <p:sldId id="466" r:id="rId36"/>
    <p:sldId id="565" r:id="rId37"/>
    <p:sldId id="509" r:id="rId38"/>
    <p:sldId id="566" r:id="rId39"/>
    <p:sldId id="567" r:id="rId40"/>
    <p:sldId id="568" r:id="rId41"/>
    <p:sldId id="553" r:id="rId42"/>
    <p:sldId id="554" r:id="rId43"/>
    <p:sldId id="555" r:id="rId44"/>
    <p:sldId id="548" r:id="rId45"/>
    <p:sldId id="549" r:id="rId46"/>
    <p:sldId id="552" r:id="rId47"/>
    <p:sldId id="556" r:id="rId48"/>
    <p:sldId id="557" r:id="rId49"/>
    <p:sldId id="569" r:id="rId50"/>
    <p:sldId id="558" r:id="rId51"/>
    <p:sldId id="559" r:id="rId52"/>
    <p:sldId id="561" r:id="rId53"/>
    <p:sldId id="562" r:id="rId54"/>
    <p:sldId id="471" r:id="rId55"/>
    <p:sldId id="476" r:id="rId56"/>
    <p:sldId id="473" r:id="rId57"/>
    <p:sldId id="474" r:id="rId58"/>
    <p:sldId id="472" r:id="rId59"/>
    <p:sldId id="523" r:id="rId60"/>
    <p:sldId id="529" r:id="rId61"/>
    <p:sldId id="530" r:id="rId62"/>
  </p:sldIdLst>
  <p:sldSz cx="9906000" cy="6858000" type="A4"/>
  <p:notesSz cx="6858000" cy="9144000"/>
  <p:embeddedFontLst>
    <p:embeddedFont>
      <p:font typeface="Roboto" panose="020B0604020202020204" charset="0"/>
      <p:regular r:id="rId65"/>
      <p:bold r:id="rId66"/>
      <p:italic r:id="rId67"/>
      <p:boldItalic r:id="rId68"/>
    </p:embeddedFont>
    <p:embeddedFont>
      <p:font typeface="ABeeZee" panose="020B0604020202020204" charset="0"/>
      <p:regular r:id="rId69"/>
      <p:bold r:id="rId70"/>
      <p:italic r:id="rId71"/>
      <p:boldItalic r:id="rId72"/>
    </p:embeddedFont>
    <p:embeddedFont>
      <p:font typeface="United Curriculum" panose="020B0604020202020204" charset="0"/>
      <p:regular r:id="rId73"/>
    </p:embeddedFont>
    <p:embeddedFont>
      <p:font typeface="Calibri" panose="020F0502020204030204" pitchFamily="34" charset="0"/>
      <p:regular r:id="rId74"/>
      <p:bold r:id="rId75"/>
      <p:italic r:id="rId76"/>
      <p:boldItalic r:id="rId7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45"/>
            <p14:sldId id="374"/>
          </p14:sldIdLst>
        </p14:section>
        <p14:section name="Intent" id="{88D6213F-0903-447C-9C64-F591F3A6444B}">
          <p14:sldIdLst>
            <p14:sldId id="522"/>
            <p14:sldId id="387"/>
            <p14:sldId id="494"/>
            <p14:sldId id="551"/>
            <p14:sldId id="443"/>
            <p14:sldId id="446"/>
            <p14:sldId id="447"/>
            <p14:sldId id="478"/>
            <p14:sldId id="479"/>
            <p14:sldId id="564"/>
            <p14:sldId id="477"/>
            <p14:sldId id="448"/>
            <p14:sldId id="449"/>
            <p14:sldId id="450"/>
            <p14:sldId id="451"/>
            <p14:sldId id="452"/>
            <p14:sldId id="453"/>
            <p14:sldId id="454"/>
            <p14:sldId id="455"/>
            <p14:sldId id="456"/>
            <p14:sldId id="457"/>
            <p14:sldId id="458"/>
            <p14:sldId id="459"/>
            <p14:sldId id="460"/>
            <p14:sldId id="461"/>
            <p14:sldId id="463"/>
            <p14:sldId id="464"/>
            <p14:sldId id="466"/>
          </p14:sldIdLst>
        </p14:section>
        <p14:section name="Vertical Concepts" id="{BCB0D2AB-358F-4E91-8D00-5019802BA552}">
          <p14:sldIdLst>
            <p14:sldId id="565"/>
            <p14:sldId id="509"/>
            <p14:sldId id="566"/>
            <p14:sldId id="567"/>
            <p14:sldId id="568"/>
            <p14:sldId id="553"/>
            <p14:sldId id="554"/>
            <p14:sldId id="555"/>
            <p14:sldId id="548"/>
            <p14:sldId id="549"/>
            <p14:sldId id="552"/>
            <p14:sldId id="556"/>
            <p14:sldId id="557"/>
          </p14:sldIdLst>
        </p14:section>
        <p14:section name="Disciplinary Knowledge" id="{7B71565B-A77D-4C1B-99BE-8E0D3326D67B}">
          <p14:sldIdLst>
            <p14:sldId id="569"/>
            <p14:sldId id="558"/>
            <p14:sldId id="559"/>
            <p14:sldId id="561"/>
            <p14:sldId id="562"/>
          </p14:sldIdLst>
        </p14:section>
        <p14:section name="Implementation" id="{C0F05C10-9CE8-45F7-A8DA-4D14FAE6C32B}">
          <p14:sldIdLst>
            <p14:sldId id="471"/>
            <p14:sldId id="476"/>
            <p14:sldId id="473"/>
            <p14:sldId id="474"/>
          </p14:sldIdLst>
        </p14:section>
        <p14:section name="Impact" id="{148EBCE6-395E-4809-B5AF-5278FFBE709C}">
          <p14:sldIdLst>
            <p14:sldId id="472"/>
          </p14:sldIdLst>
        </p14:section>
        <p14:section name="Previous Updates" id="{50138CB3-09FB-4237-9BB8-E9F1A4EF8873}">
          <p14:sldIdLst>
            <p14:sldId id="523"/>
            <p14:sldId id="529"/>
            <p14:sldId id="5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51E48-D5C3-87F2-7475-CCABFCDA340A}" name="Rachel Knox" initials="RK" userId="S::Rachel.Knox@unitedlearning.org.uk::a642c6bc-0c1b-46d4-b5f4-7ced96c57385" providerId="AD"/>
  <p188:author id="{C833E4BA-E012-CD07-1FD3-0F30CCFF34BF}" name="Charlie Cutler" initials="CC" userId="S::Charlie.Cutler@unitedlearning.org.uk::c5b094de-3707-4aae-994d-70175e9a1467" providerId="AD"/>
  <p188:author id="{9B6C05EF-D765-17B8-D04B-A0B09002F9AA}" name="Hannah Whaites" initials="HW" userId="S::Hannah.Whaites@unitedlearning.org.uk::ec7f32bc-6f8d-49d4-813c-f1068aa639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F59"/>
    <a:srgbClr val="FCE1C3"/>
    <a:srgbClr val="C2C2C2"/>
    <a:srgbClr val="CAC4E2"/>
    <a:srgbClr val="B4A1CA"/>
    <a:srgbClr val="E6E6E6"/>
    <a:srgbClr val="8262A6"/>
    <a:srgbClr val="48355B"/>
    <a:srgbClr val="9D9D9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6D56E-B51F-4DBE-BF58-98039EB7D756}" v="1" dt="2023-12-07T10:48:50.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53"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84"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8.fntdata"/><Relationship Id="rId80" Type="http://schemas.openxmlformats.org/officeDocument/2006/relationships/viewProps" Target="view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commentAuthors" Target="commentAuthors.xml"/><Relationship Id="rId81" Type="http://schemas.openxmlformats.org/officeDocument/2006/relationships/theme" Target="theme/theme1.xml"/><Relationship Id="rId86"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haites" userId="ec7f32bc-6f8d-49d4-813c-f1068aa6397c" providerId="ADAL" clId="{898FE701-D1EF-413B-90DA-D9C1C875B8BC}"/>
    <pc:docChg chg="undo custSel addSld delSld modSld sldOrd modSection">
      <pc:chgData name="Hannah Whaites" userId="ec7f32bc-6f8d-49d4-813c-f1068aa6397c" providerId="ADAL" clId="{898FE701-D1EF-413B-90DA-D9C1C875B8BC}" dt="2022-11-30T15:31:18.720" v="11957" actId="478"/>
      <pc:docMkLst>
        <pc:docMk/>
      </pc:docMkLst>
      <pc:sldChg chg="modSp mod">
        <pc:chgData name="Hannah Whaites" userId="ec7f32bc-6f8d-49d4-813c-f1068aa6397c" providerId="ADAL" clId="{898FE701-D1EF-413B-90DA-D9C1C875B8BC}" dt="2022-11-28T09:28:49.526" v="182" actId="20577"/>
        <pc:sldMkLst>
          <pc:docMk/>
          <pc:sldMk cId="3143223783" sldId="374"/>
        </pc:sldMkLst>
        <pc:spChg chg="mod">
          <ac:chgData name="Hannah Whaites" userId="ec7f32bc-6f8d-49d4-813c-f1068aa6397c" providerId="ADAL" clId="{898FE701-D1EF-413B-90DA-D9C1C875B8BC}" dt="2022-11-28T09:28:49.526" v="182" actId="20577"/>
          <ac:spMkLst>
            <pc:docMk/>
            <pc:sldMk cId="3143223783" sldId="374"/>
            <ac:spMk id="6" creationId="{30A43FAF-CB28-4B6C-9725-D325EF4FF062}"/>
          </ac:spMkLst>
        </pc:spChg>
      </pc:sldChg>
      <pc:sldChg chg="modSp mod">
        <pc:chgData name="Hannah Whaites" userId="ec7f32bc-6f8d-49d4-813c-f1068aa6397c" providerId="ADAL" clId="{898FE701-D1EF-413B-90DA-D9C1C875B8BC}" dt="2022-11-28T09:37:43.415" v="251"/>
        <pc:sldMkLst>
          <pc:docMk/>
          <pc:sldMk cId="2372894231" sldId="387"/>
        </pc:sldMkLst>
        <pc:spChg chg="mod">
          <ac:chgData name="Hannah Whaites" userId="ec7f32bc-6f8d-49d4-813c-f1068aa6397c" providerId="ADAL" clId="{898FE701-D1EF-413B-90DA-D9C1C875B8BC}" dt="2022-11-28T09:37:43.415" v="251"/>
          <ac:spMkLst>
            <pc:docMk/>
            <pc:sldMk cId="2372894231" sldId="387"/>
            <ac:spMk id="6" creationId="{3D847AA8-0D90-444A-A471-42E91855B087}"/>
          </ac:spMkLst>
        </pc:spChg>
      </pc:sldChg>
      <pc:sldChg chg="modSp mod">
        <pc:chgData name="Hannah Whaites" userId="ec7f32bc-6f8d-49d4-813c-f1068aa6397c" providerId="ADAL" clId="{898FE701-D1EF-413B-90DA-D9C1C875B8BC}" dt="2022-11-28T11:09:37.372" v="2112" actId="113"/>
        <pc:sldMkLst>
          <pc:docMk/>
          <pc:sldMk cId="2131541369" sldId="448"/>
        </pc:sldMkLst>
        <pc:graphicFrameChg chg="mod modGraphic">
          <ac:chgData name="Hannah Whaites" userId="ec7f32bc-6f8d-49d4-813c-f1068aa6397c" providerId="ADAL" clId="{898FE701-D1EF-413B-90DA-D9C1C875B8BC}" dt="2022-11-28T11:09:37.372" v="2112" actId="113"/>
          <ac:graphicFrameMkLst>
            <pc:docMk/>
            <pc:sldMk cId="2131541369" sldId="448"/>
            <ac:graphicFrameMk id="6" creationId="{AECDFBA3-AEAE-4557-8534-5DE0C00BC5D7}"/>
          </ac:graphicFrameMkLst>
        </pc:graphicFrameChg>
      </pc:sldChg>
      <pc:sldChg chg="modSp mod">
        <pc:chgData name="Hannah Whaites" userId="ec7f32bc-6f8d-49d4-813c-f1068aa6397c" providerId="ADAL" clId="{898FE701-D1EF-413B-90DA-D9C1C875B8BC}" dt="2022-11-29T15:07:41.485" v="8477" actId="313"/>
        <pc:sldMkLst>
          <pc:docMk/>
          <pc:sldMk cId="3670814192" sldId="449"/>
        </pc:sldMkLst>
        <pc:graphicFrameChg chg="mod modGraphic">
          <ac:chgData name="Hannah Whaites" userId="ec7f32bc-6f8d-49d4-813c-f1068aa6397c" providerId="ADAL" clId="{898FE701-D1EF-413B-90DA-D9C1C875B8BC}" dt="2022-11-29T15:07:41.485" v="8477" actId="313"/>
          <ac:graphicFrameMkLst>
            <pc:docMk/>
            <pc:sldMk cId="3670814192" sldId="449"/>
            <ac:graphicFrameMk id="6" creationId="{AECDFBA3-AEAE-4557-8534-5DE0C00BC5D7}"/>
          </ac:graphicFrameMkLst>
        </pc:graphicFrameChg>
      </pc:sldChg>
      <pc:sldChg chg="modSp mod">
        <pc:chgData name="Hannah Whaites" userId="ec7f32bc-6f8d-49d4-813c-f1068aa6397c" providerId="ADAL" clId="{898FE701-D1EF-413B-90DA-D9C1C875B8BC}" dt="2022-11-28T11:25:25.232" v="2459" actId="20577"/>
        <pc:sldMkLst>
          <pc:docMk/>
          <pc:sldMk cId="2711504888" sldId="450"/>
        </pc:sldMkLst>
        <pc:graphicFrameChg chg="mod modGraphic">
          <ac:chgData name="Hannah Whaites" userId="ec7f32bc-6f8d-49d4-813c-f1068aa6397c" providerId="ADAL" clId="{898FE701-D1EF-413B-90DA-D9C1C875B8BC}" dt="2022-11-28T11:25:25.232" v="2459" actId="20577"/>
          <ac:graphicFrameMkLst>
            <pc:docMk/>
            <pc:sldMk cId="2711504888" sldId="450"/>
            <ac:graphicFrameMk id="6" creationId="{AECDFBA3-AEAE-4557-8534-5DE0C00BC5D7}"/>
          </ac:graphicFrameMkLst>
        </pc:graphicFrameChg>
      </pc:sldChg>
      <pc:sldChg chg="modSp mod">
        <pc:chgData name="Hannah Whaites" userId="ec7f32bc-6f8d-49d4-813c-f1068aa6397c" providerId="ADAL" clId="{898FE701-D1EF-413B-90DA-D9C1C875B8BC}" dt="2022-11-29T11:40:41.408" v="7843" actId="113"/>
        <pc:sldMkLst>
          <pc:docMk/>
          <pc:sldMk cId="4132407542" sldId="451"/>
        </pc:sldMkLst>
        <pc:graphicFrameChg chg="mod modGraphic">
          <ac:chgData name="Hannah Whaites" userId="ec7f32bc-6f8d-49d4-813c-f1068aa6397c" providerId="ADAL" clId="{898FE701-D1EF-413B-90DA-D9C1C875B8BC}" dt="2022-11-29T11:40:41.408" v="7843" actId="113"/>
          <ac:graphicFrameMkLst>
            <pc:docMk/>
            <pc:sldMk cId="4132407542" sldId="451"/>
            <ac:graphicFrameMk id="6" creationId="{AECDFBA3-AEAE-4557-8534-5DE0C00BC5D7}"/>
          </ac:graphicFrameMkLst>
        </pc:graphicFrameChg>
      </pc:sldChg>
      <pc:sldChg chg="modSp mod">
        <pc:chgData name="Hannah Whaites" userId="ec7f32bc-6f8d-49d4-813c-f1068aa6397c" providerId="ADAL" clId="{898FE701-D1EF-413B-90DA-D9C1C875B8BC}" dt="2022-11-29T11:41:09.155" v="7845"/>
        <pc:sldMkLst>
          <pc:docMk/>
          <pc:sldMk cId="1388938310" sldId="452"/>
        </pc:sldMkLst>
        <pc:graphicFrameChg chg="mod modGraphic">
          <ac:chgData name="Hannah Whaites" userId="ec7f32bc-6f8d-49d4-813c-f1068aa6397c" providerId="ADAL" clId="{898FE701-D1EF-413B-90DA-D9C1C875B8BC}" dt="2022-11-29T11:41:09.155" v="7845"/>
          <ac:graphicFrameMkLst>
            <pc:docMk/>
            <pc:sldMk cId="1388938310" sldId="452"/>
            <ac:graphicFrameMk id="8" creationId="{102A3597-EE2B-4F11-99BF-50D550D601B9}"/>
          </ac:graphicFrameMkLst>
        </pc:graphicFrameChg>
      </pc:sldChg>
      <pc:sldChg chg="modSp mod">
        <pc:chgData name="Hannah Whaites" userId="ec7f32bc-6f8d-49d4-813c-f1068aa6397c" providerId="ADAL" clId="{898FE701-D1EF-413B-90DA-D9C1C875B8BC}" dt="2022-11-29T15:15:00.765" v="8564" actId="20577"/>
        <pc:sldMkLst>
          <pc:docMk/>
          <pc:sldMk cId="4228226447" sldId="453"/>
        </pc:sldMkLst>
        <pc:graphicFrameChg chg="mod modGraphic">
          <ac:chgData name="Hannah Whaites" userId="ec7f32bc-6f8d-49d4-813c-f1068aa6397c" providerId="ADAL" clId="{898FE701-D1EF-413B-90DA-D9C1C875B8BC}" dt="2022-11-29T15:15:00.765" v="8564" actId="20577"/>
          <ac:graphicFrameMkLst>
            <pc:docMk/>
            <pc:sldMk cId="4228226447" sldId="453"/>
            <ac:graphicFrameMk id="6" creationId="{AECDFBA3-AEAE-4557-8534-5DE0C00BC5D7}"/>
          </ac:graphicFrameMkLst>
        </pc:graphicFrameChg>
      </pc:sldChg>
      <pc:sldChg chg="modSp mod">
        <pc:chgData name="Hannah Whaites" userId="ec7f32bc-6f8d-49d4-813c-f1068aa6397c" providerId="ADAL" clId="{898FE701-D1EF-413B-90DA-D9C1C875B8BC}" dt="2022-11-29T15:16:10.515" v="8606" actId="20577"/>
        <pc:sldMkLst>
          <pc:docMk/>
          <pc:sldMk cId="3190033695" sldId="454"/>
        </pc:sldMkLst>
        <pc:graphicFrameChg chg="modGraphic">
          <ac:chgData name="Hannah Whaites" userId="ec7f32bc-6f8d-49d4-813c-f1068aa6397c" providerId="ADAL" clId="{898FE701-D1EF-413B-90DA-D9C1C875B8BC}" dt="2022-11-29T15:16:10.515" v="8606" actId="20577"/>
          <ac:graphicFrameMkLst>
            <pc:docMk/>
            <pc:sldMk cId="3190033695" sldId="454"/>
            <ac:graphicFrameMk id="8" creationId="{C4D1A709-03F6-272A-9803-069BFD06ACDD}"/>
          </ac:graphicFrameMkLst>
        </pc:graphicFrameChg>
      </pc:sldChg>
      <pc:sldChg chg="modSp mod">
        <pc:chgData name="Hannah Whaites" userId="ec7f32bc-6f8d-49d4-813c-f1068aa6397c" providerId="ADAL" clId="{898FE701-D1EF-413B-90DA-D9C1C875B8BC}" dt="2022-11-29T15:18:56.863" v="8716" actId="113"/>
        <pc:sldMkLst>
          <pc:docMk/>
          <pc:sldMk cId="1796332109" sldId="455"/>
        </pc:sldMkLst>
        <pc:graphicFrameChg chg="mod modGraphic">
          <ac:chgData name="Hannah Whaites" userId="ec7f32bc-6f8d-49d4-813c-f1068aa6397c" providerId="ADAL" clId="{898FE701-D1EF-413B-90DA-D9C1C875B8BC}" dt="2022-11-29T15:18:56.863" v="8716" actId="113"/>
          <ac:graphicFrameMkLst>
            <pc:docMk/>
            <pc:sldMk cId="1796332109" sldId="455"/>
            <ac:graphicFrameMk id="6" creationId="{AECDFBA3-AEAE-4557-8534-5DE0C00BC5D7}"/>
          </ac:graphicFrameMkLst>
        </pc:graphicFrameChg>
      </pc:sldChg>
      <pc:sldChg chg="modSp mod">
        <pc:chgData name="Hannah Whaites" userId="ec7f32bc-6f8d-49d4-813c-f1068aa6397c" providerId="ADAL" clId="{898FE701-D1EF-413B-90DA-D9C1C875B8BC}" dt="2022-11-29T15:17:55.401" v="8607" actId="14734"/>
        <pc:sldMkLst>
          <pc:docMk/>
          <pc:sldMk cId="2167936814" sldId="456"/>
        </pc:sldMkLst>
        <pc:graphicFrameChg chg="mod modGraphic">
          <ac:chgData name="Hannah Whaites" userId="ec7f32bc-6f8d-49d4-813c-f1068aa6397c" providerId="ADAL" clId="{898FE701-D1EF-413B-90DA-D9C1C875B8BC}" dt="2022-11-29T15:17:55.401" v="8607" actId="14734"/>
          <ac:graphicFrameMkLst>
            <pc:docMk/>
            <pc:sldMk cId="2167936814" sldId="456"/>
            <ac:graphicFrameMk id="6" creationId="{7CD81DC1-DCBF-40A0-C89D-F577E3AFC825}"/>
          </ac:graphicFrameMkLst>
        </pc:graphicFrameChg>
      </pc:sldChg>
      <pc:sldChg chg="modSp mod">
        <pc:chgData name="Hannah Whaites" userId="ec7f32bc-6f8d-49d4-813c-f1068aa6397c" providerId="ADAL" clId="{898FE701-D1EF-413B-90DA-D9C1C875B8BC}" dt="2022-11-29T15:26:06.386" v="8720" actId="20577"/>
        <pc:sldMkLst>
          <pc:docMk/>
          <pc:sldMk cId="3424597039" sldId="457"/>
        </pc:sldMkLst>
        <pc:graphicFrameChg chg="mod modGraphic">
          <ac:chgData name="Hannah Whaites" userId="ec7f32bc-6f8d-49d4-813c-f1068aa6397c" providerId="ADAL" clId="{898FE701-D1EF-413B-90DA-D9C1C875B8BC}" dt="2022-11-29T15:26:06.386" v="8720" actId="20577"/>
          <ac:graphicFrameMkLst>
            <pc:docMk/>
            <pc:sldMk cId="3424597039" sldId="457"/>
            <ac:graphicFrameMk id="7" creationId="{B6E0F155-23CD-4BD8-8EDA-4BB0AA0EA449}"/>
          </ac:graphicFrameMkLst>
        </pc:graphicFrameChg>
      </pc:sldChg>
      <pc:sldChg chg="modSp mod">
        <pc:chgData name="Hannah Whaites" userId="ec7f32bc-6f8d-49d4-813c-f1068aa6397c" providerId="ADAL" clId="{898FE701-D1EF-413B-90DA-D9C1C875B8BC}" dt="2022-11-29T15:30:35.761" v="8721" actId="20577"/>
        <pc:sldMkLst>
          <pc:docMk/>
          <pc:sldMk cId="3832444184" sldId="458"/>
        </pc:sldMkLst>
        <pc:graphicFrameChg chg="mod modGraphic">
          <ac:chgData name="Hannah Whaites" userId="ec7f32bc-6f8d-49d4-813c-f1068aa6397c" providerId="ADAL" clId="{898FE701-D1EF-413B-90DA-D9C1C875B8BC}" dt="2022-11-29T15:30:35.761" v="8721" actId="20577"/>
          <ac:graphicFrameMkLst>
            <pc:docMk/>
            <pc:sldMk cId="3832444184" sldId="458"/>
            <ac:graphicFrameMk id="6" creationId="{AECDFBA3-AEAE-4557-8534-5DE0C00BC5D7}"/>
          </ac:graphicFrameMkLst>
        </pc:graphicFrameChg>
      </pc:sldChg>
      <pc:sldChg chg="modSp mod">
        <pc:chgData name="Hannah Whaites" userId="ec7f32bc-6f8d-49d4-813c-f1068aa6397c" providerId="ADAL" clId="{898FE701-D1EF-413B-90DA-D9C1C875B8BC}" dt="2022-11-29T15:33:20.514" v="8722" actId="113"/>
        <pc:sldMkLst>
          <pc:docMk/>
          <pc:sldMk cId="4179749678" sldId="459"/>
        </pc:sldMkLst>
        <pc:graphicFrameChg chg="mod modGraphic">
          <ac:chgData name="Hannah Whaites" userId="ec7f32bc-6f8d-49d4-813c-f1068aa6397c" providerId="ADAL" clId="{898FE701-D1EF-413B-90DA-D9C1C875B8BC}" dt="2022-11-29T15:33:20.514" v="8722" actId="113"/>
          <ac:graphicFrameMkLst>
            <pc:docMk/>
            <pc:sldMk cId="4179749678" sldId="459"/>
            <ac:graphicFrameMk id="6" creationId="{AECDFBA3-AEAE-4557-8534-5DE0C00BC5D7}"/>
          </ac:graphicFrameMkLst>
        </pc:graphicFrameChg>
      </pc:sldChg>
      <pc:sldChg chg="modSp mod">
        <pc:chgData name="Hannah Whaites" userId="ec7f32bc-6f8d-49d4-813c-f1068aa6397c" providerId="ADAL" clId="{898FE701-D1EF-413B-90DA-D9C1C875B8BC}" dt="2022-11-29T11:42:06.253" v="7872"/>
        <pc:sldMkLst>
          <pc:docMk/>
          <pc:sldMk cId="1428965565" sldId="460"/>
        </pc:sldMkLst>
        <pc:graphicFrameChg chg="mod modGraphic">
          <ac:chgData name="Hannah Whaites" userId="ec7f32bc-6f8d-49d4-813c-f1068aa6397c" providerId="ADAL" clId="{898FE701-D1EF-413B-90DA-D9C1C875B8BC}" dt="2022-11-29T11:42:06.253" v="7872"/>
          <ac:graphicFrameMkLst>
            <pc:docMk/>
            <pc:sldMk cId="1428965565" sldId="460"/>
            <ac:graphicFrameMk id="6" creationId="{AECDFBA3-AEAE-4557-8534-5DE0C00BC5D7}"/>
          </ac:graphicFrameMkLst>
        </pc:graphicFrameChg>
      </pc:sldChg>
      <pc:sldChg chg="modSp mod">
        <pc:chgData name="Hannah Whaites" userId="ec7f32bc-6f8d-49d4-813c-f1068aa6397c" providerId="ADAL" clId="{898FE701-D1EF-413B-90DA-D9C1C875B8BC}" dt="2022-11-29T11:04:52.215" v="7514" actId="20577"/>
        <pc:sldMkLst>
          <pc:docMk/>
          <pc:sldMk cId="2080888557" sldId="461"/>
        </pc:sldMkLst>
        <pc:spChg chg="mod">
          <ac:chgData name="Hannah Whaites" userId="ec7f32bc-6f8d-49d4-813c-f1068aa6397c" providerId="ADAL" clId="{898FE701-D1EF-413B-90DA-D9C1C875B8BC}" dt="2022-11-29T11:03:10.980" v="7404" actId="1036"/>
          <ac:spMkLst>
            <pc:docMk/>
            <pc:sldMk cId="2080888557" sldId="461"/>
            <ac:spMk id="8" creationId="{C92E0F36-1DFA-C729-2B47-1DAB6C2127FB}"/>
          </ac:spMkLst>
        </pc:spChg>
        <pc:graphicFrameChg chg="mod modGraphic">
          <ac:chgData name="Hannah Whaites" userId="ec7f32bc-6f8d-49d4-813c-f1068aa6397c" providerId="ADAL" clId="{898FE701-D1EF-413B-90DA-D9C1C875B8BC}" dt="2022-11-29T11:04:52.215" v="7514" actId="20577"/>
          <ac:graphicFrameMkLst>
            <pc:docMk/>
            <pc:sldMk cId="2080888557" sldId="461"/>
            <ac:graphicFrameMk id="6" creationId="{AECDFBA3-AEAE-4557-8534-5DE0C00BC5D7}"/>
          </ac:graphicFrameMkLst>
        </pc:graphicFrameChg>
      </pc:sldChg>
      <pc:sldChg chg="modSp mod">
        <pc:chgData name="Hannah Whaites" userId="ec7f32bc-6f8d-49d4-813c-f1068aa6397c" providerId="ADAL" clId="{898FE701-D1EF-413B-90DA-D9C1C875B8BC}" dt="2022-11-29T15:44:19.666" v="9075" actId="20577"/>
        <pc:sldMkLst>
          <pc:docMk/>
          <pc:sldMk cId="2197006959" sldId="463"/>
        </pc:sldMkLst>
        <pc:graphicFrameChg chg="mod modGraphic">
          <ac:chgData name="Hannah Whaites" userId="ec7f32bc-6f8d-49d4-813c-f1068aa6397c" providerId="ADAL" clId="{898FE701-D1EF-413B-90DA-D9C1C875B8BC}" dt="2022-11-29T15:44:19.666" v="9075" actId="20577"/>
          <ac:graphicFrameMkLst>
            <pc:docMk/>
            <pc:sldMk cId="2197006959" sldId="463"/>
            <ac:graphicFrameMk id="6" creationId="{AECDFBA3-AEAE-4557-8534-5DE0C00BC5D7}"/>
          </ac:graphicFrameMkLst>
        </pc:graphicFrameChg>
      </pc:sldChg>
      <pc:sldChg chg="modSp mod">
        <pc:chgData name="Hannah Whaites" userId="ec7f32bc-6f8d-49d4-813c-f1068aa6397c" providerId="ADAL" clId="{898FE701-D1EF-413B-90DA-D9C1C875B8BC}" dt="2022-11-29T15:41:20.495" v="8948" actId="14734"/>
        <pc:sldMkLst>
          <pc:docMk/>
          <pc:sldMk cId="1963574905" sldId="464"/>
        </pc:sldMkLst>
        <pc:graphicFrameChg chg="modGraphic">
          <ac:chgData name="Hannah Whaites" userId="ec7f32bc-6f8d-49d4-813c-f1068aa6397c" providerId="ADAL" clId="{898FE701-D1EF-413B-90DA-D9C1C875B8BC}" dt="2022-11-29T15:41:20.495" v="8948" actId="14734"/>
          <ac:graphicFrameMkLst>
            <pc:docMk/>
            <pc:sldMk cId="1963574905" sldId="464"/>
            <ac:graphicFrameMk id="6" creationId="{EE6A3974-7B99-4431-8F0D-05194765F7DE}"/>
          </ac:graphicFrameMkLst>
        </pc:graphicFrameChg>
      </pc:sldChg>
      <pc:sldChg chg="modSp mod">
        <pc:chgData name="Hannah Whaites" userId="ec7f32bc-6f8d-49d4-813c-f1068aa6397c" providerId="ADAL" clId="{898FE701-D1EF-413B-90DA-D9C1C875B8BC}" dt="2022-11-28T10:44:24.651" v="1226" actId="20577"/>
        <pc:sldMkLst>
          <pc:docMk/>
          <pc:sldMk cId="2544701190" sldId="477"/>
        </pc:sldMkLst>
        <pc:graphicFrameChg chg="mod modGraphic">
          <ac:chgData name="Hannah Whaites" userId="ec7f32bc-6f8d-49d4-813c-f1068aa6397c" providerId="ADAL" clId="{898FE701-D1EF-413B-90DA-D9C1C875B8BC}" dt="2022-11-28T10:44:24.651" v="1226" actId="20577"/>
          <ac:graphicFrameMkLst>
            <pc:docMk/>
            <pc:sldMk cId="2544701190" sldId="477"/>
            <ac:graphicFrameMk id="6" creationId="{AECDFBA3-AEAE-4557-8534-5DE0C00BC5D7}"/>
          </ac:graphicFrameMkLst>
        </pc:graphicFrameChg>
      </pc:sldChg>
      <pc:sldChg chg="modSp mod">
        <pc:chgData name="Hannah Whaites" userId="ec7f32bc-6f8d-49d4-813c-f1068aa6397c" providerId="ADAL" clId="{898FE701-D1EF-413B-90DA-D9C1C875B8BC}" dt="2022-11-28T10:22:30.656" v="669" actId="20577"/>
        <pc:sldMkLst>
          <pc:docMk/>
          <pc:sldMk cId="4260146999" sldId="479"/>
        </pc:sldMkLst>
        <pc:graphicFrameChg chg="mod modGraphic">
          <ac:chgData name="Hannah Whaites" userId="ec7f32bc-6f8d-49d4-813c-f1068aa6397c" providerId="ADAL" clId="{898FE701-D1EF-413B-90DA-D9C1C875B8BC}" dt="2022-11-28T10:22:30.656" v="669" actId="20577"/>
          <ac:graphicFrameMkLst>
            <pc:docMk/>
            <pc:sldMk cId="4260146999" sldId="479"/>
            <ac:graphicFrameMk id="6" creationId="{AECDFBA3-AEAE-4557-8534-5DE0C00BC5D7}"/>
          </ac:graphicFrameMkLst>
        </pc:graphicFrameChg>
      </pc:sldChg>
      <pc:sldChg chg="modSp mod">
        <pc:chgData name="Hannah Whaites" userId="ec7f32bc-6f8d-49d4-813c-f1068aa6397c" providerId="ADAL" clId="{898FE701-D1EF-413B-90DA-D9C1C875B8BC}" dt="2022-11-29T12:27:26.370" v="8421" actId="20577"/>
        <pc:sldMkLst>
          <pc:docMk/>
          <pc:sldMk cId="1439662674" sldId="480"/>
        </pc:sldMkLst>
        <pc:graphicFrameChg chg="mod modGraphic">
          <ac:chgData name="Hannah Whaites" userId="ec7f32bc-6f8d-49d4-813c-f1068aa6397c" providerId="ADAL" clId="{898FE701-D1EF-413B-90DA-D9C1C875B8BC}" dt="2022-11-29T12:27:26.370" v="8421" actId="20577"/>
          <ac:graphicFrameMkLst>
            <pc:docMk/>
            <pc:sldMk cId="1439662674" sldId="480"/>
            <ac:graphicFrameMk id="6" creationId="{AECDFBA3-AEAE-4557-8534-5DE0C00BC5D7}"/>
          </ac:graphicFrameMkLst>
        </pc:graphicFrameChg>
      </pc:sldChg>
      <pc:sldChg chg="mod modShow">
        <pc:chgData name="Hannah Whaites" userId="ec7f32bc-6f8d-49d4-813c-f1068aa6397c" providerId="ADAL" clId="{898FE701-D1EF-413B-90DA-D9C1C875B8BC}" dt="2022-11-30T14:22:58.370" v="11397" actId="729"/>
        <pc:sldMkLst>
          <pc:docMk/>
          <pc:sldMk cId="2757489755" sldId="516"/>
        </pc:sldMkLst>
      </pc:sldChg>
      <pc:sldChg chg="modNotesTx">
        <pc:chgData name="Hannah Whaites" userId="ec7f32bc-6f8d-49d4-813c-f1068aa6397c" providerId="ADAL" clId="{898FE701-D1EF-413B-90DA-D9C1C875B8BC}" dt="2022-11-17T09:43:18.963" v="41" actId="20577"/>
        <pc:sldMkLst>
          <pc:docMk/>
          <pc:sldMk cId="332500273" sldId="517"/>
        </pc:sldMkLst>
      </pc:sldChg>
      <pc:sldChg chg="addSp delSp modSp mod">
        <pc:chgData name="Hannah Whaites" userId="ec7f32bc-6f8d-49d4-813c-f1068aa6397c" providerId="ADAL" clId="{898FE701-D1EF-413B-90DA-D9C1C875B8BC}" dt="2022-11-29T16:27:43.289" v="10533" actId="20577"/>
        <pc:sldMkLst>
          <pc:docMk/>
          <pc:sldMk cId="793593314" sldId="518"/>
        </pc:sldMkLst>
        <pc:spChg chg="mod">
          <ac:chgData name="Hannah Whaites" userId="ec7f32bc-6f8d-49d4-813c-f1068aa6397c" providerId="ADAL" clId="{898FE701-D1EF-413B-90DA-D9C1C875B8BC}" dt="2022-11-29T16:26:37.506" v="10422" actId="404"/>
          <ac:spMkLst>
            <pc:docMk/>
            <pc:sldMk cId="793593314" sldId="518"/>
            <ac:spMk id="2" creationId="{2D019A00-F032-4933-8D7C-17525C993998}"/>
          </ac:spMkLst>
        </pc:spChg>
        <pc:graphicFrameChg chg="add mod modGraphic">
          <ac:chgData name="Hannah Whaites" userId="ec7f32bc-6f8d-49d4-813c-f1068aa6397c" providerId="ADAL" clId="{898FE701-D1EF-413B-90DA-D9C1C875B8BC}" dt="2022-11-29T16:27:43.289" v="10533" actId="20577"/>
          <ac:graphicFrameMkLst>
            <pc:docMk/>
            <pc:sldMk cId="793593314" sldId="518"/>
            <ac:graphicFrameMk id="3" creationId="{8B9C3C15-4554-6EA1-37FB-1A25A7106D9A}"/>
          </ac:graphicFrameMkLst>
        </pc:graphicFrameChg>
        <pc:graphicFrameChg chg="del modGraphic">
          <ac:chgData name="Hannah Whaites" userId="ec7f32bc-6f8d-49d4-813c-f1068aa6397c" providerId="ADAL" clId="{898FE701-D1EF-413B-90DA-D9C1C875B8BC}" dt="2022-11-29T15:45:22.250" v="9077" actId="478"/>
          <ac:graphicFrameMkLst>
            <pc:docMk/>
            <pc:sldMk cId="793593314" sldId="518"/>
            <ac:graphicFrameMk id="9" creationId="{7D815BF6-499C-3C80-3CD5-222F1D175149}"/>
          </ac:graphicFrameMkLst>
        </pc:graphicFrameChg>
      </pc:sldChg>
      <pc:sldChg chg="addSp delSp modSp mod ord">
        <pc:chgData name="Hannah Whaites" userId="ec7f32bc-6f8d-49d4-813c-f1068aa6397c" providerId="ADAL" clId="{898FE701-D1EF-413B-90DA-D9C1C875B8BC}" dt="2022-11-29T15:48:49.091" v="9157" actId="14100"/>
        <pc:sldMkLst>
          <pc:docMk/>
          <pc:sldMk cId="2623184041" sldId="519"/>
        </pc:sldMkLst>
        <pc:spChg chg="mod">
          <ac:chgData name="Hannah Whaites" userId="ec7f32bc-6f8d-49d4-813c-f1068aa6397c" providerId="ADAL" clId="{898FE701-D1EF-413B-90DA-D9C1C875B8BC}" dt="2022-11-29T15:46:35.188" v="9106" actId="20577"/>
          <ac:spMkLst>
            <pc:docMk/>
            <pc:sldMk cId="2623184041" sldId="519"/>
            <ac:spMk id="2" creationId="{2D019A00-F032-4933-8D7C-17525C993998}"/>
          </ac:spMkLst>
        </pc:spChg>
        <pc:graphicFrameChg chg="add mod modGraphic">
          <ac:chgData name="Hannah Whaites" userId="ec7f32bc-6f8d-49d4-813c-f1068aa6397c" providerId="ADAL" clId="{898FE701-D1EF-413B-90DA-D9C1C875B8BC}" dt="2022-11-29T15:48:49.091" v="9157" actId="14100"/>
          <ac:graphicFrameMkLst>
            <pc:docMk/>
            <pc:sldMk cId="2623184041" sldId="519"/>
            <ac:graphicFrameMk id="3" creationId="{14F0A3FC-059F-E56B-6155-53C9F1B6E84E}"/>
          </ac:graphicFrameMkLst>
        </pc:graphicFrameChg>
        <pc:graphicFrameChg chg="del modGraphic">
          <ac:chgData name="Hannah Whaites" userId="ec7f32bc-6f8d-49d4-813c-f1068aa6397c" providerId="ADAL" clId="{898FE701-D1EF-413B-90DA-D9C1C875B8BC}" dt="2022-11-29T15:45:24.495" v="9078" actId="478"/>
          <ac:graphicFrameMkLst>
            <pc:docMk/>
            <pc:sldMk cId="2623184041" sldId="519"/>
            <ac:graphicFrameMk id="9" creationId="{7191CF7D-AB31-7EF9-8D06-FBBF6BBE8D6D}"/>
          </ac:graphicFrameMkLst>
        </pc:graphicFrameChg>
      </pc:sldChg>
      <pc:sldChg chg="addSp delSp modSp mod">
        <pc:chgData name="Hannah Whaites" userId="ec7f32bc-6f8d-49d4-813c-f1068aa6397c" providerId="ADAL" clId="{898FE701-D1EF-413B-90DA-D9C1C875B8BC}" dt="2022-11-29T16:27:14.210" v="10428" actId="20577"/>
        <pc:sldMkLst>
          <pc:docMk/>
          <pc:sldMk cId="126682032" sldId="520"/>
        </pc:sldMkLst>
        <pc:spChg chg="mod">
          <ac:chgData name="Hannah Whaites" userId="ec7f32bc-6f8d-49d4-813c-f1068aa6397c" providerId="ADAL" clId="{898FE701-D1EF-413B-90DA-D9C1C875B8BC}" dt="2022-11-29T15:47:56.042" v="9125" actId="20577"/>
          <ac:spMkLst>
            <pc:docMk/>
            <pc:sldMk cId="126682032" sldId="520"/>
            <ac:spMk id="2" creationId="{2D019A00-F032-4933-8D7C-17525C993998}"/>
          </ac:spMkLst>
        </pc:spChg>
        <pc:graphicFrameChg chg="add mod modGraphic">
          <ac:chgData name="Hannah Whaites" userId="ec7f32bc-6f8d-49d4-813c-f1068aa6397c" providerId="ADAL" clId="{898FE701-D1EF-413B-90DA-D9C1C875B8BC}" dt="2022-11-29T16:27:14.210" v="10428" actId="20577"/>
          <ac:graphicFrameMkLst>
            <pc:docMk/>
            <pc:sldMk cId="126682032" sldId="520"/>
            <ac:graphicFrameMk id="3" creationId="{74DC915B-2434-1D8B-CCF4-A98E70D16935}"/>
          </ac:graphicFrameMkLst>
        </pc:graphicFrameChg>
        <pc:graphicFrameChg chg="del modGraphic">
          <ac:chgData name="Hannah Whaites" userId="ec7f32bc-6f8d-49d4-813c-f1068aa6397c" providerId="ADAL" clId="{898FE701-D1EF-413B-90DA-D9C1C875B8BC}" dt="2022-11-29T15:45:19.793" v="9076" actId="478"/>
          <ac:graphicFrameMkLst>
            <pc:docMk/>
            <pc:sldMk cId="126682032" sldId="520"/>
            <ac:graphicFrameMk id="4" creationId="{828D7906-DD45-2876-B60B-DDE5B20FB6FF}"/>
          </ac:graphicFrameMkLst>
        </pc:graphicFrameChg>
      </pc:sldChg>
      <pc:sldChg chg="modSp mod">
        <pc:chgData name="Hannah Whaites" userId="ec7f32bc-6f8d-49d4-813c-f1068aa6397c" providerId="ADAL" clId="{898FE701-D1EF-413B-90DA-D9C1C875B8BC}" dt="2022-11-17T10:04:10.078" v="43" actId="14100"/>
        <pc:sldMkLst>
          <pc:docMk/>
          <pc:sldMk cId="1953357067" sldId="521"/>
        </pc:sldMkLst>
        <pc:graphicFrameChg chg="modGraphic">
          <ac:chgData name="Hannah Whaites" userId="ec7f32bc-6f8d-49d4-813c-f1068aa6397c" providerId="ADAL" clId="{898FE701-D1EF-413B-90DA-D9C1C875B8BC}" dt="2022-11-17T10:04:10.078" v="43" actId="14100"/>
          <ac:graphicFrameMkLst>
            <pc:docMk/>
            <pc:sldMk cId="1953357067" sldId="521"/>
            <ac:graphicFrameMk id="4" creationId="{828D7906-DD45-2876-B60B-DDE5B20FB6FF}"/>
          </ac:graphicFrameMkLst>
        </pc:graphicFrameChg>
      </pc:sldChg>
      <pc:sldChg chg="modSp mod">
        <pc:chgData name="Hannah Whaites" userId="ec7f32bc-6f8d-49d4-813c-f1068aa6397c" providerId="ADAL" clId="{898FE701-D1EF-413B-90DA-D9C1C875B8BC}" dt="2022-11-28T09:29:09.372" v="186" actId="20577"/>
        <pc:sldMkLst>
          <pc:docMk/>
          <pc:sldMk cId="4235433175" sldId="523"/>
        </pc:sldMkLst>
        <pc:spChg chg="mod">
          <ac:chgData name="Hannah Whaites" userId="ec7f32bc-6f8d-49d4-813c-f1068aa6397c" providerId="ADAL" clId="{898FE701-D1EF-413B-90DA-D9C1C875B8BC}" dt="2022-11-28T09:29:09.372" v="186" actId="20577"/>
          <ac:spMkLst>
            <pc:docMk/>
            <pc:sldMk cId="4235433175" sldId="523"/>
            <ac:spMk id="3" creationId="{DE460C37-76D7-E89F-0136-EB48BA858261}"/>
          </ac:spMkLst>
        </pc:spChg>
      </pc:sldChg>
      <pc:sldChg chg="addSp delSp modSp del mod ord">
        <pc:chgData name="Hannah Whaites" userId="ec7f32bc-6f8d-49d4-813c-f1068aa6397c" providerId="ADAL" clId="{898FE701-D1EF-413B-90DA-D9C1C875B8BC}" dt="2022-11-30T14:58:46.909" v="11691" actId="47"/>
        <pc:sldMkLst>
          <pc:docMk/>
          <pc:sldMk cId="4171757832" sldId="524"/>
        </pc:sldMkLst>
        <pc:spChg chg="mod">
          <ac:chgData name="Hannah Whaites" userId="ec7f32bc-6f8d-49d4-813c-f1068aa6397c" providerId="ADAL" clId="{898FE701-D1EF-413B-90DA-D9C1C875B8BC}" dt="2022-11-29T15:50:01.995" v="9231" actId="1076"/>
          <ac:spMkLst>
            <pc:docMk/>
            <pc:sldMk cId="4171757832" sldId="524"/>
            <ac:spMk id="2" creationId="{76363B9F-B52F-1EEA-CBF0-9321E6573984}"/>
          </ac:spMkLst>
        </pc:spChg>
        <pc:spChg chg="mod">
          <ac:chgData name="Hannah Whaites" userId="ec7f32bc-6f8d-49d4-813c-f1068aa6397c" providerId="ADAL" clId="{898FE701-D1EF-413B-90DA-D9C1C875B8BC}" dt="2022-11-29T15:49:37.839" v="9186" actId="20577"/>
          <ac:spMkLst>
            <pc:docMk/>
            <pc:sldMk cId="4171757832" sldId="524"/>
            <ac:spMk id="6" creationId="{B0B80448-CC2E-8B2A-8432-4514CA25AF96}"/>
          </ac:spMkLst>
        </pc:spChg>
        <pc:spChg chg="mod">
          <ac:chgData name="Hannah Whaites" userId="ec7f32bc-6f8d-49d4-813c-f1068aa6397c" providerId="ADAL" clId="{898FE701-D1EF-413B-90DA-D9C1C875B8BC}" dt="2022-11-29T15:49:50.381" v="9209" actId="20577"/>
          <ac:spMkLst>
            <pc:docMk/>
            <pc:sldMk cId="4171757832" sldId="524"/>
            <ac:spMk id="7" creationId="{0187CE20-377B-9545-CBB4-F17C5F0F3ED4}"/>
          </ac:spMkLst>
        </pc:spChg>
        <pc:spChg chg="mod">
          <ac:chgData name="Hannah Whaites" userId="ec7f32bc-6f8d-49d4-813c-f1068aa6397c" providerId="ADAL" clId="{898FE701-D1EF-413B-90DA-D9C1C875B8BC}" dt="2022-11-29T15:58:10.387" v="9259" actId="20577"/>
          <ac:spMkLst>
            <pc:docMk/>
            <pc:sldMk cId="4171757832" sldId="524"/>
            <ac:spMk id="8" creationId="{396B0D3E-A027-2283-D7CB-C366BF6EDEFE}"/>
          </ac:spMkLst>
        </pc:spChg>
        <pc:spChg chg="mod">
          <ac:chgData name="Hannah Whaites" userId="ec7f32bc-6f8d-49d4-813c-f1068aa6397c" providerId="ADAL" clId="{898FE701-D1EF-413B-90DA-D9C1C875B8BC}" dt="2022-11-29T15:58:17.288" v="9261" actId="20577"/>
          <ac:spMkLst>
            <pc:docMk/>
            <pc:sldMk cId="4171757832" sldId="524"/>
            <ac:spMk id="9" creationId="{A7539BD2-CABB-0E06-4256-6387ABA08EA1}"/>
          </ac:spMkLst>
        </pc:spChg>
        <pc:spChg chg="mod">
          <ac:chgData name="Hannah Whaites" userId="ec7f32bc-6f8d-49d4-813c-f1068aa6397c" providerId="ADAL" clId="{898FE701-D1EF-413B-90DA-D9C1C875B8BC}" dt="2022-11-29T15:58:18.911" v="9262" actId="20577"/>
          <ac:spMkLst>
            <pc:docMk/>
            <pc:sldMk cId="4171757832" sldId="524"/>
            <ac:spMk id="10" creationId="{81D9284E-1831-3BC9-0214-977D228F2FB5}"/>
          </ac:spMkLst>
        </pc:spChg>
        <pc:spChg chg="mod">
          <ac:chgData name="Hannah Whaites" userId="ec7f32bc-6f8d-49d4-813c-f1068aa6397c" providerId="ADAL" clId="{898FE701-D1EF-413B-90DA-D9C1C875B8BC}" dt="2022-11-29T15:58:20.962" v="9263" actId="20577"/>
          <ac:spMkLst>
            <pc:docMk/>
            <pc:sldMk cId="4171757832" sldId="524"/>
            <ac:spMk id="11" creationId="{F24E0C69-D28E-97D5-17A6-4DF36E540220}"/>
          </ac:spMkLst>
        </pc:spChg>
        <pc:spChg chg="mod">
          <ac:chgData name="Hannah Whaites" userId="ec7f32bc-6f8d-49d4-813c-f1068aa6397c" providerId="ADAL" clId="{898FE701-D1EF-413B-90DA-D9C1C875B8BC}" dt="2022-11-29T15:58:23.997" v="9264" actId="20577"/>
          <ac:spMkLst>
            <pc:docMk/>
            <pc:sldMk cId="4171757832" sldId="524"/>
            <ac:spMk id="12" creationId="{47BA1F88-D7A8-414E-EB40-6ED76BEC4FB9}"/>
          </ac:spMkLst>
        </pc:spChg>
        <pc:spChg chg="mod">
          <ac:chgData name="Hannah Whaites" userId="ec7f32bc-6f8d-49d4-813c-f1068aa6397c" providerId="ADAL" clId="{898FE701-D1EF-413B-90DA-D9C1C875B8BC}" dt="2022-11-29T15:58:26.244" v="9265" actId="20577"/>
          <ac:spMkLst>
            <pc:docMk/>
            <pc:sldMk cId="4171757832" sldId="524"/>
            <ac:spMk id="13" creationId="{812006D8-D7BC-5FF2-9174-BBC7631FAACF}"/>
          </ac:spMkLst>
        </pc:spChg>
        <pc:spChg chg="mod">
          <ac:chgData name="Hannah Whaites" userId="ec7f32bc-6f8d-49d4-813c-f1068aa6397c" providerId="ADAL" clId="{898FE701-D1EF-413B-90DA-D9C1C875B8BC}" dt="2022-11-29T15:58:38.264" v="9270" actId="1076"/>
          <ac:spMkLst>
            <pc:docMk/>
            <pc:sldMk cId="4171757832" sldId="524"/>
            <ac:spMk id="14" creationId="{BD1BAFC2-7829-8645-C96B-E724AF18D38D}"/>
          </ac:spMkLst>
        </pc:spChg>
        <pc:spChg chg="mod">
          <ac:chgData name="Hannah Whaites" userId="ec7f32bc-6f8d-49d4-813c-f1068aa6397c" providerId="ADAL" clId="{898FE701-D1EF-413B-90DA-D9C1C875B8BC}" dt="2022-11-29T15:58:30.683" v="9267" actId="20577"/>
          <ac:spMkLst>
            <pc:docMk/>
            <pc:sldMk cId="4171757832" sldId="524"/>
            <ac:spMk id="16" creationId="{86FE87BB-1632-0525-F4B5-C4AFB063719E}"/>
          </ac:spMkLst>
        </pc:spChg>
        <pc:spChg chg="mod">
          <ac:chgData name="Hannah Whaites" userId="ec7f32bc-6f8d-49d4-813c-f1068aa6397c" providerId="ADAL" clId="{898FE701-D1EF-413B-90DA-D9C1C875B8BC}" dt="2022-11-29T15:58:32.778" v="9268" actId="20577"/>
          <ac:spMkLst>
            <pc:docMk/>
            <pc:sldMk cId="4171757832" sldId="524"/>
            <ac:spMk id="17" creationId="{7874B360-4939-0062-EFAD-22773F3168BC}"/>
          </ac:spMkLst>
        </pc:spChg>
        <pc:spChg chg="mod">
          <ac:chgData name="Hannah Whaites" userId="ec7f32bc-6f8d-49d4-813c-f1068aa6397c" providerId="ADAL" clId="{898FE701-D1EF-413B-90DA-D9C1C875B8BC}" dt="2022-11-29T15:58:34.786" v="9269" actId="20577"/>
          <ac:spMkLst>
            <pc:docMk/>
            <pc:sldMk cId="4171757832" sldId="524"/>
            <ac:spMk id="18" creationId="{DF701966-6C09-786A-CEFC-1A228DBF84BA}"/>
          </ac:spMkLst>
        </pc:spChg>
        <pc:spChg chg="mod">
          <ac:chgData name="Hannah Whaites" userId="ec7f32bc-6f8d-49d4-813c-f1068aa6397c" providerId="ADAL" clId="{898FE701-D1EF-413B-90DA-D9C1C875B8BC}" dt="2022-11-29T15:49:58.751" v="9230" actId="20577"/>
          <ac:spMkLst>
            <pc:docMk/>
            <pc:sldMk cId="4171757832" sldId="524"/>
            <ac:spMk id="19" creationId="{E56A0A14-23A7-0A3F-4B9F-19715835DA3D}"/>
          </ac:spMkLst>
        </pc:spChg>
        <pc:spChg chg="mod">
          <ac:chgData name="Hannah Whaites" userId="ec7f32bc-6f8d-49d4-813c-f1068aa6397c" providerId="ADAL" clId="{898FE701-D1EF-413B-90DA-D9C1C875B8BC}" dt="2022-11-30T14:23:34.228" v="11401" actId="113"/>
          <ac:spMkLst>
            <pc:docMk/>
            <pc:sldMk cId="4171757832" sldId="524"/>
            <ac:spMk id="20" creationId="{1771CF8F-E1BA-E61E-192B-32EF886A48DA}"/>
          </ac:spMkLst>
        </pc:spChg>
        <pc:spChg chg="mod">
          <ac:chgData name="Hannah Whaites" userId="ec7f32bc-6f8d-49d4-813c-f1068aa6397c" providerId="ADAL" clId="{898FE701-D1EF-413B-90DA-D9C1C875B8BC}" dt="2022-11-30T14:27:44.859" v="11431" actId="571"/>
          <ac:spMkLst>
            <pc:docMk/>
            <pc:sldMk cId="4171757832" sldId="524"/>
            <ac:spMk id="23" creationId="{D3D044EB-01AD-A605-5FBC-EB234E71BB14}"/>
          </ac:spMkLst>
        </pc:spChg>
        <pc:spChg chg="mod">
          <ac:chgData name="Hannah Whaites" userId="ec7f32bc-6f8d-49d4-813c-f1068aa6397c" providerId="ADAL" clId="{898FE701-D1EF-413B-90DA-D9C1C875B8BC}" dt="2022-11-30T14:27:44.859" v="11431" actId="571"/>
          <ac:spMkLst>
            <pc:docMk/>
            <pc:sldMk cId="4171757832" sldId="524"/>
            <ac:spMk id="24" creationId="{863885B7-54CE-7BF2-F336-F8C79AEBF6B1}"/>
          </ac:spMkLst>
        </pc:spChg>
        <pc:spChg chg="mod">
          <ac:chgData name="Hannah Whaites" userId="ec7f32bc-6f8d-49d4-813c-f1068aa6397c" providerId="ADAL" clId="{898FE701-D1EF-413B-90DA-D9C1C875B8BC}" dt="2022-11-30T14:27:44.859" v="11431" actId="571"/>
          <ac:spMkLst>
            <pc:docMk/>
            <pc:sldMk cId="4171757832" sldId="524"/>
            <ac:spMk id="25" creationId="{AD503C3E-0C3F-BC10-FA59-CAAE642C9FBC}"/>
          </ac:spMkLst>
        </pc:spChg>
        <pc:spChg chg="mod">
          <ac:chgData name="Hannah Whaites" userId="ec7f32bc-6f8d-49d4-813c-f1068aa6397c" providerId="ADAL" clId="{898FE701-D1EF-413B-90DA-D9C1C875B8BC}" dt="2022-11-30T14:27:44.859" v="11431" actId="571"/>
          <ac:spMkLst>
            <pc:docMk/>
            <pc:sldMk cId="4171757832" sldId="524"/>
            <ac:spMk id="26" creationId="{00D88D77-21BF-2C8D-3F16-1872147C1349}"/>
          </ac:spMkLst>
        </pc:spChg>
        <pc:spChg chg="mod">
          <ac:chgData name="Hannah Whaites" userId="ec7f32bc-6f8d-49d4-813c-f1068aa6397c" providerId="ADAL" clId="{898FE701-D1EF-413B-90DA-D9C1C875B8BC}" dt="2022-11-30T14:27:44.859" v="11431" actId="571"/>
          <ac:spMkLst>
            <pc:docMk/>
            <pc:sldMk cId="4171757832" sldId="524"/>
            <ac:spMk id="27" creationId="{7D0D3F85-FD93-C317-B386-8F0A4731A78C}"/>
          </ac:spMkLst>
        </pc:spChg>
        <pc:spChg chg="mod">
          <ac:chgData name="Hannah Whaites" userId="ec7f32bc-6f8d-49d4-813c-f1068aa6397c" providerId="ADAL" clId="{898FE701-D1EF-413B-90DA-D9C1C875B8BC}" dt="2022-11-30T14:27:44.859" v="11431" actId="571"/>
          <ac:spMkLst>
            <pc:docMk/>
            <pc:sldMk cId="4171757832" sldId="524"/>
            <ac:spMk id="28" creationId="{A510E41A-CA54-1DDF-BCBA-07CA23908830}"/>
          </ac:spMkLst>
        </pc:spChg>
        <pc:spChg chg="mod">
          <ac:chgData name="Hannah Whaites" userId="ec7f32bc-6f8d-49d4-813c-f1068aa6397c" providerId="ADAL" clId="{898FE701-D1EF-413B-90DA-D9C1C875B8BC}" dt="2022-11-30T14:27:44.859" v="11431" actId="571"/>
          <ac:spMkLst>
            <pc:docMk/>
            <pc:sldMk cId="4171757832" sldId="524"/>
            <ac:spMk id="29" creationId="{8D1C1AE1-7F21-6158-CA6E-B3C3DDC54193}"/>
          </ac:spMkLst>
        </pc:spChg>
        <pc:spChg chg="mod">
          <ac:chgData name="Hannah Whaites" userId="ec7f32bc-6f8d-49d4-813c-f1068aa6397c" providerId="ADAL" clId="{898FE701-D1EF-413B-90DA-D9C1C875B8BC}" dt="2022-11-30T14:27:44.859" v="11431" actId="571"/>
          <ac:spMkLst>
            <pc:docMk/>
            <pc:sldMk cId="4171757832" sldId="524"/>
            <ac:spMk id="31" creationId="{6C860E57-A3DB-DD75-444D-EEAE37FEDC83}"/>
          </ac:spMkLst>
        </pc:spChg>
        <pc:spChg chg="mod">
          <ac:chgData name="Hannah Whaites" userId="ec7f32bc-6f8d-49d4-813c-f1068aa6397c" providerId="ADAL" clId="{898FE701-D1EF-413B-90DA-D9C1C875B8BC}" dt="2022-11-30T14:27:44.859" v="11431" actId="571"/>
          <ac:spMkLst>
            <pc:docMk/>
            <pc:sldMk cId="4171757832" sldId="524"/>
            <ac:spMk id="32" creationId="{97729AF7-A3E9-C63E-8619-0DBFFB457C02}"/>
          </ac:spMkLst>
        </pc:spChg>
        <pc:spChg chg="mod">
          <ac:chgData name="Hannah Whaites" userId="ec7f32bc-6f8d-49d4-813c-f1068aa6397c" providerId="ADAL" clId="{898FE701-D1EF-413B-90DA-D9C1C875B8BC}" dt="2022-11-30T14:27:44.859" v="11431" actId="571"/>
          <ac:spMkLst>
            <pc:docMk/>
            <pc:sldMk cId="4171757832" sldId="524"/>
            <ac:spMk id="33" creationId="{72C52701-E482-9BAE-AC5F-821E16A48EB8}"/>
          </ac:spMkLst>
        </pc:spChg>
        <pc:spChg chg="mod">
          <ac:chgData name="Hannah Whaites" userId="ec7f32bc-6f8d-49d4-813c-f1068aa6397c" providerId="ADAL" clId="{898FE701-D1EF-413B-90DA-D9C1C875B8BC}" dt="2022-11-30T14:27:44.859" v="11431" actId="571"/>
          <ac:spMkLst>
            <pc:docMk/>
            <pc:sldMk cId="4171757832" sldId="524"/>
            <ac:spMk id="34" creationId="{E8E22E2E-087B-902A-B661-4D389F71E2AC}"/>
          </ac:spMkLst>
        </pc:spChg>
        <pc:spChg chg="mod">
          <ac:chgData name="Hannah Whaites" userId="ec7f32bc-6f8d-49d4-813c-f1068aa6397c" providerId="ADAL" clId="{898FE701-D1EF-413B-90DA-D9C1C875B8BC}" dt="2022-11-30T14:27:44.859" v="11431" actId="571"/>
          <ac:spMkLst>
            <pc:docMk/>
            <pc:sldMk cId="4171757832" sldId="524"/>
            <ac:spMk id="35" creationId="{CEF3E296-BAC0-0A3E-EA0F-12F88107009E}"/>
          </ac:spMkLst>
        </pc:spChg>
        <pc:spChg chg="mod">
          <ac:chgData name="Hannah Whaites" userId="ec7f32bc-6f8d-49d4-813c-f1068aa6397c" providerId="ADAL" clId="{898FE701-D1EF-413B-90DA-D9C1C875B8BC}" dt="2022-11-30T14:27:44.859" v="11431" actId="571"/>
          <ac:spMkLst>
            <pc:docMk/>
            <pc:sldMk cId="4171757832" sldId="524"/>
            <ac:spMk id="36" creationId="{BF13BF28-0166-C374-92D7-C4982B04A28F}"/>
          </ac:spMkLst>
        </pc:spChg>
        <pc:spChg chg="mod">
          <ac:chgData name="Hannah Whaites" userId="ec7f32bc-6f8d-49d4-813c-f1068aa6397c" providerId="ADAL" clId="{898FE701-D1EF-413B-90DA-D9C1C875B8BC}" dt="2022-11-30T14:27:44.859" v="11431" actId="571"/>
          <ac:spMkLst>
            <pc:docMk/>
            <pc:sldMk cId="4171757832" sldId="524"/>
            <ac:spMk id="37" creationId="{8D8F16B1-5455-22D1-FC36-344E6DF1265D}"/>
          </ac:spMkLst>
        </pc:spChg>
        <pc:spChg chg="mod">
          <ac:chgData name="Hannah Whaites" userId="ec7f32bc-6f8d-49d4-813c-f1068aa6397c" providerId="ADAL" clId="{898FE701-D1EF-413B-90DA-D9C1C875B8BC}" dt="2022-11-30T14:27:44.859" v="11431" actId="571"/>
          <ac:spMkLst>
            <pc:docMk/>
            <pc:sldMk cId="4171757832" sldId="524"/>
            <ac:spMk id="38" creationId="{5E25E964-2C5B-83EA-156D-D646E0A16E7C}"/>
          </ac:spMkLst>
        </pc:spChg>
        <pc:spChg chg="mod">
          <ac:chgData name="Hannah Whaites" userId="ec7f32bc-6f8d-49d4-813c-f1068aa6397c" providerId="ADAL" clId="{898FE701-D1EF-413B-90DA-D9C1C875B8BC}" dt="2022-11-30T14:27:44.859" v="11431" actId="571"/>
          <ac:spMkLst>
            <pc:docMk/>
            <pc:sldMk cId="4171757832" sldId="524"/>
            <ac:spMk id="39" creationId="{85FF13BC-83DD-1232-A545-EE1054880DD6}"/>
          </ac:spMkLst>
        </pc:spChg>
        <pc:spChg chg="mod">
          <ac:chgData name="Hannah Whaites" userId="ec7f32bc-6f8d-49d4-813c-f1068aa6397c" providerId="ADAL" clId="{898FE701-D1EF-413B-90DA-D9C1C875B8BC}" dt="2022-11-30T14:27:44.859" v="11431" actId="571"/>
          <ac:spMkLst>
            <pc:docMk/>
            <pc:sldMk cId="4171757832" sldId="524"/>
            <ac:spMk id="40" creationId="{700BB81D-CC75-36B9-53CD-7BB817209FED}"/>
          </ac:spMkLst>
        </pc:spChg>
        <pc:spChg chg="mod">
          <ac:chgData name="Hannah Whaites" userId="ec7f32bc-6f8d-49d4-813c-f1068aa6397c" providerId="ADAL" clId="{898FE701-D1EF-413B-90DA-D9C1C875B8BC}" dt="2022-11-30T14:27:44.859" v="11431" actId="571"/>
          <ac:spMkLst>
            <pc:docMk/>
            <pc:sldMk cId="4171757832" sldId="524"/>
            <ac:spMk id="41" creationId="{7719D8FA-7D93-9FB8-92AF-84A945D428A1}"/>
          </ac:spMkLst>
        </pc:spChg>
        <pc:spChg chg="mod">
          <ac:chgData name="Hannah Whaites" userId="ec7f32bc-6f8d-49d4-813c-f1068aa6397c" providerId="ADAL" clId="{898FE701-D1EF-413B-90DA-D9C1C875B8BC}" dt="2022-11-30T14:27:44.859" v="11431" actId="571"/>
          <ac:spMkLst>
            <pc:docMk/>
            <pc:sldMk cId="4171757832" sldId="524"/>
            <ac:spMk id="42" creationId="{593C7E50-83F8-ABF2-B4E4-1CB0C6632927}"/>
          </ac:spMkLst>
        </pc:spChg>
        <pc:spChg chg="mod">
          <ac:chgData name="Hannah Whaites" userId="ec7f32bc-6f8d-49d4-813c-f1068aa6397c" providerId="ADAL" clId="{898FE701-D1EF-413B-90DA-D9C1C875B8BC}" dt="2022-11-30T14:27:44.859" v="11431" actId="571"/>
          <ac:spMkLst>
            <pc:docMk/>
            <pc:sldMk cId="4171757832" sldId="524"/>
            <ac:spMk id="43" creationId="{A48FBD88-0A87-B412-6218-6FCC731855A8}"/>
          </ac:spMkLst>
        </pc:spChg>
        <pc:spChg chg="mod">
          <ac:chgData name="Hannah Whaites" userId="ec7f32bc-6f8d-49d4-813c-f1068aa6397c" providerId="ADAL" clId="{898FE701-D1EF-413B-90DA-D9C1C875B8BC}" dt="2022-11-30T14:27:44.859" v="11431" actId="571"/>
          <ac:spMkLst>
            <pc:docMk/>
            <pc:sldMk cId="4171757832" sldId="524"/>
            <ac:spMk id="44" creationId="{B8B7C818-F226-0D28-96BE-0DCE144B05FF}"/>
          </ac:spMkLst>
        </pc:spChg>
        <pc:spChg chg="mod">
          <ac:chgData name="Hannah Whaites" userId="ec7f32bc-6f8d-49d4-813c-f1068aa6397c" providerId="ADAL" clId="{898FE701-D1EF-413B-90DA-D9C1C875B8BC}" dt="2022-11-30T14:27:44.859" v="11431" actId="571"/>
          <ac:spMkLst>
            <pc:docMk/>
            <pc:sldMk cId="4171757832" sldId="524"/>
            <ac:spMk id="45" creationId="{AE3FC7C7-3BF0-EC86-DDFB-00AFF5B8E28D}"/>
          </ac:spMkLst>
        </pc:spChg>
        <pc:spChg chg="mod">
          <ac:chgData name="Hannah Whaites" userId="ec7f32bc-6f8d-49d4-813c-f1068aa6397c" providerId="ADAL" clId="{898FE701-D1EF-413B-90DA-D9C1C875B8BC}" dt="2022-11-30T14:27:44.859" v="11431" actId="571"/>
          <ac:spMkLst>
            <pc:docMk/>
            <pc:sldMk cId="4171757832" sldId="524"/>
            <ac:spMk id="46" creationId="{8BD7B1FC-9EF9-0231-FC81-C54E7C5663D5}"/>
          </ac:spMkLst>
        </pc:spChg>
        <pc:spChg chg="mod">
          <ac:chgData name="Hannah Whaites" userId="ec7f32bc-6f8d-49d4-813c-f1068aa6397c" providerId="ADAL" clId="{898FE701-D1EF-413B-90DA-D9C1C875B8BC}" dt="2022-11-30T14:27:44.859" v="11431" actId="571"/>
          <ac:spMkLst>
            <pc:docMk/>
            <pc:sldMk cId="4171757832" sldId="524"/>
            <ac:spMk id="47" creationId="{2D91F326-488E-CAD3-E4B0-1369A60B0308}"/>
          </ac:spMkLst>
        </pc:spChg>
        <pc:spChg chg="mod">
          <ac:chgData name="Hannah Whaites" userId="ec7f32bc-6f8d-49d4-813c-f1068aa6397c" providerId="ADAL" clId="{898FE701-D1EF-413B-90DA-D9C1C875B8BC}" dt="2022-11-30T14:27:44.859" v="11431" actId="571"/>
          <ac:spMkLst>
            <pc:docMk/>
            <pc:sldMk cId="4171757832" sldId="524"/>
            <ac:spMk id="48" creationId="{731ADC74-78EC-213E-C561-5A80BCFAEEEC}"/>
          </ac:spMkLst>
        </pc:spChg>
        <pc:spChg chg="mod">
          <ac:chgData name="Hannah Whaites" userId="ec7f32bc-6f8d-49d4-813c-f1068aa6397c" providerId="ADAL" clId="{898FE701-D1EF-413B-90DA-D9C1C875B8BC}" dt="2022-11-30T14:27:44.859" v="11431" actId="571"/>
          <ac:spMkLst>
            <pc:docMk/>
            <pc:sldMk cId="4171757832" sldId="524"/>
            <ac:spMk id="49" creationId="{A9995347-FDF1-5000-7D13-F643F6DA2D71}"/>
          </ac:spMkLst>
        </pc:spChg>
        <pc:spChg chg="mod">
          <ac:chgData name="Hannah Whaites" userId="ec7f32bc-6f8d-49d4-813c-f1068aa6397c" providerId="ADAL" clId="{898FE701-D1EF-413B-90DA-D9C1C875B8BC}" dt="2022-11-30T14:27:44.859" v="11431" actId="571"/>
          <ac:spMkLst>
            <pc:docMk/>
            <pc:sldMk cId="4171757832" sldId="524"/>
            <ac:spMk id="50" creationId="{97FF96A2-98D7-4431-15DB-F98BDB832012}"/>
          </ac:spMkLst>
        </pc:spChg>
        <pc:spChg chg="mod">
          <ac:chgData name="Hannah Whaites" userId="ec7f32bc-6f8d-49d4-813c-f1068aa6397c" providerId="ADAL" clId="{898FE701-D1EF-413B-90DA-D9C1C875B8BC}" dt="2022-11-30T14:27:44.859" v="11431" actId="571"/>
          <ac:spMkLst>
            <pc:docMk/>
            <pc:sldMk cId="4171757832" sldId="524"/>
            <ac:spMk id="51" creationId="{D9ECB748-955A-FA46-77CC-3624EA4FBFB0}"/>
          </ac:spMkLst>
        </pc:spChg>
        <pc:spChg chg="mod">
          <ac:chgData name="Hannah Whaites" userId="ec7f32bc-6f8d-49d4-813c-f1068aa6397c" providerId="ADAL" clId="{898FE701-D1EF-413B-90DA-D9C1C875B8BC}" dt="2022-11-30T14:27:44.859" v="11431" actId="571"/>
          <ac:spMkLst>
            <pc:docMk/>
            <pc:sldMk cId="4171757832" sldId="524"/>
            <ac:spMk id="52" creationId="{156CD3BD-54C9-651C-50FA-26B812A63365}"/>
          </ac:spMkLst>
        </pc:spChg>
        <pc:spChg chg="mod">
          <ac:chgData name="Hannah Whaites" userId="ec7f32bc-6f8d-49d4-813c-f1068aa6397c" providerId="ADAL" clId="{898FE701-D1EF-413B-90DA-D9C1C875B8BC}" dt="2022-11-30T14:27:44.859" v="11431" actId="571"/>
          <ac:spMkLst>
            <pc:docMk/>
            <pc:sldMk cId="4171757832" sldId="524"/>
            <ac:spMk id="53" creationId="{169BCA7D-0955-02DB-2095-F1BBD7613853}"/>
          </ac:spMkLst>
        </pc:spChg>
        <pc:spChg chg="mod">
          <ac:chgData name="Hannah Whaites" userId="ec7f32bc-6f8d-49d4-813c-f1068aa6397c" providerId="ADAL" clId="{898FE701-D1EF-413B-90DA-D9C1C875B8BC}" dt="2022-11-30T14:27:44.859" v="11431" actId="571"/>
          <ac:spMkLst>
            <pc:docMk/>
            <pc:sldMk cId="4171757832" sldId="524"/>
            <ac:spMk id="54" creationId="{D8AD3EEF-8651-221B-407D-1B04A91F21C5}"/>
          </ac:spMkLst>
        </pc:spChg>
        <pc:spChg chg="mod">
          <ac:chgData name="Hannah Whaites" userId="ec7f32bc-6f8d-49d4-813c-f1068aa6397c" providerId="ADAL" clId="{898FE701-D1EF-413B-90DA-D9C1C875B8BC}" dt="2022-11-30T14:27:44.859" v="11431" actId="571"/>
          <ac:spMkLst>
            <pc:docMk/>
            <pc:sldMk cId="4171757832" sldId="524"/>
            <ac:spMk id="55" creationId="{D95301D7-BF24-1DE4-0F56-6F8C72CB6B91}"/>
          </ac:spMkLst>
        </pc:spChg>
        <pc:spChg chg="mod">
          <ac:chgData name="Hannah Whaites" userId="ec7f32bc-6f8d-49d4-813c-f1068aa6397c" providerId="ADAL" clId="{898FE701-D1EF-413B-90DA-D9C1C875B8BC}" dt="2022-11-30T14:27:44.859" v="11431" actId="571"/>
          <ac:spMkLst>
            <pc:docMk/>
            <pc:sldMk cId="4171757832" sldId="524"/>
            <ac:spMk id="56" creationId="{8493AD60-C613-CCC5-17DB-C02548DC6FB2}"/>
          </ac:spMkLst>
        </pc:spChg>
        <pc:spChg chg="add del">
          <ac:chgData name="Hannah Whaites" userId="ec7f32bc-6f8d-49d4-813c-f1068aa6397c" providerId="ADAL" clId="{898FE701-D1EF-413B-90DA-D9C1C875B8BC}" dt="2022-11-30T14:25:25.306" v="11405" actId="22"/>
          <ac:spMkLst>
            <pc:docMk/>
            <pc:sldMk cId="4171757832" sldId="524"/>
            <ac:spMk id="57" creationId="{164BA652-3803-9690-0221-1F9EAE3FB13D}"/>
          </ac:spMkLst>
        </pc:spChg>
        <pc:spChg chg="mod">
          <ac:chgData name="Hannah Whaites" userId="ec7f32bc-6f8d-49d4-813c-f1068aa6397c" providerId="ADAL" clId="{898FE701-D1EF-413B-90DA-D9C1C875B8BC}" dt="2022-11-30T14:27:44.859" v="11431" actId="571"/>
          <ac:spMkLst>
            <pc:docMk/>
            <pc:sldMk cId="4171757832" sldId="524"/>
            <ac:spMk id="58" creationId="{1120DD5B-7158-AB35-C320-8FD6AC597B7A}"/>
          </ac:spMkLst>
        </pc:spChg>
        <pc:spChg chg="mod">
          <ac:chgData name="Hannah Whaites" userId="ec7f32bc-6f8d-49d4-813c-f1068aa6397c" providerId="ADAL" clId="{898FE701-D1EF-413B-90DA-D9C1C875B8BC}" dt="2022-11-30T14:27:44.859" v="11431" actId="571"/>
          <ac:spMkLst>
            <pc:docMk/>
            <pc:sldMk cId="4171757832" sldId="524"/>
            <ac:spMk id="59" creationId="{7FF3F4C5-46AC-3E94-7E7C-8351AFF334F4}"/>
          </ac:spMkLst>
        </pc:spChg>
        <pc:spChg chg="mod">
          <ac:chgData name="Hannah Whaites" userId="ec7f32bc-6f8d-49d4-813c-f1068aa6397c" providerId="ADAL" clId="{898FE701-D1EF-413B-90DA-D9C1C875B8BC}" dt="2022-11-30T14:27:44.859" v="11431" actId="571"/>
          <ac:spMkLst>
            <pc:docMk/>
            <pc:sldMk cId="4171757832" sldId="524"/>
            <ac:spMk id="60" creationId="{331F9B2E-37C8-D4E7-FE73-2401D5EEB6E2}"/>
          </ac:spMkLst>
        </pc:spChg>
        <pc:spChg chg="mod">
          <ac:chgData name="Hannah Whaites" userId="ec7f32bc-6f8d-49d4-813c-f1068aa6397c" providerId="ADAL" clId="{898FE701-D1EF-413B-90DA-D9C1C875B8BC}" dt="2022-11-30T14:25:38.346" v="11409" actId="1076"/>
          <ac:spMkLst>
            <pc:docMk/>
            <pc:sldMk cId="4171757832" sldId="524"/>
            <ac:spMk id="61" creationId="{6BA8941F-D7BD-144A-52FD-5B170EA0B645}"/>
          </ac:spMkLst>
        </pc:spChg>
        <pc:spChg chg="add mod">
          <ac:chgData name="Hannah Whaites" userId="ec7f32bc-6f8d-49d4-813c-f1068aa6397c" providerId="ADAL" clId="{898FE701-D1EF-413B-90DA-D9C1C875B8BC}" dt="2022-11-30T14:25:52.175" v="11415" actId="113"/>
          <ac:spMkLst>
            <pc:docMk/>
            <pc:sldMk cId="4171757832" sldId="524"/>
            <ac:spMk id="64" creationId="{061CB8DC-E57D-34BC-4689-A0F34E30FD20}"/>
          </ac:spMkLst>
        </pc:spChg>
        <pc:spChg chg="mod">
          <ac:chgData name="Hannah Whaites" userId="ec7f32bc-6f8d-49d4-813c-f1068aa6397c" providerId="ADAL" clId="{898FE701-D1EF-413B-90DA-D9C1C875B8BC}" dt="2022-11-29T17:45:15.059" v="11392" actId="20577"/>
          <ac:spMkLst>
            <pc:docMk/>
            <pc:sldMk cId="4171757832" sldId="524"/>
            <ac:spMk id="70" creationId="{2CD3BE1D-25EB-8ABF-13F6-1B2720602961}"/>
          </ac:spMkLst>
        </pc:spChg>
        <pc:spChg chg="add mod">
          <ac:chgData name="Hannah Whaites" userId="ec7f32bc-6f8d-49d4-813c-f1068aa6397c" providerId="ADAL" clId="{898FE701-D1EF-413B-90DA-D9C1C875B8BC}" dt="2022-11-30T14:27:08.274" v="11426" actId="1076"/>
          <ac:spMkLst>
            <pc:docMk/>
            <pc:sldMk cId="4171757832" sldId="524"/>
            <ac:spMk id="73" creationId="{9457EFFF-335B-086C-76D7-D0A77ECD4651}"/>
          </ac:spMkLst>
        </pc:spChg>
        <pc:spChg chg="add mod">
          <ac:chgData name="Hannah Whaites" userId="ec7f32bc-6f8d-49d4-813c-f1068aa6397c" providerId="ADAL" clId="{898FE701-D1EF-413B-90DA-D9C1C875B8BC}" dt="2022-11-30T14:27:39.213" v="11429" actId="571"/>
          <ac:spMkLst>
            <pc:docMk/>
            <pc:sldMk cId="4171757832" sldId="524"/>
            <ac:spMk id="74" creationId="{675CBECF-BFDF-B91E-DF70-C23CD78FDDCB}"/>
          </ac:spMkLst>
        </pc:spChg>
        <pc:spChg chg="add mod">
          <ac:chgData name="Hannah Whaites" userId="ec7f32bc-6f8d-49d4-813c-f1068aa6397c" providerId="ADAL" clId="{898FE701-D1EF-413B-90DA-D9C1C875B8BC}" dt="2022-11-30T14:27:39.213" v="11429" actId="571"/>
          <ac:spMkLst>
            <pc:docMk/>
            <pc:sldMk cId="4171757832" sldId="524"/>
            <ac:spMk id="75" creationId="{7D80313F-3E90-2260-D8CE-04C59E080EC7}"/>
          </ac:spMkLst>
        </pc:spChg>
        <pc:spChg chg="add mod">
          <ac:chgData name="Hannah Whaites" userId="ec7f32bc-6f8d-49d4-813c-f1068aa6397c" providerId="ADAL" clId="{898FE701-D1EF-413B-90DA-D9C1C875B8BC}" dt="2022-11-30T14:27:44.859" v="11431" actId="571"/>
          <ac:spMkLst>
            <pc:docMk/>
            <pc:sldMk cId="4171757832" sldId="524"/>
            <ac:spMk id="77" creationId="{0B560BC6-A7A8-D182-D70D-7AE74EDDF02E}"/>
          </ac:spMkLst>
        </pc:spChg>
        <pc:spChg chg="add mod">
          <ac:chgData name="Hannah Whaites" userId="ec7f32bc-6f8d-49d4-813c-f1068aa6397c" providerId="ADAL" clId="{898FE701-D1EF-413B-90DA-D9C1C875B8BC}" dt="2022-11-30T14:27:44.859" v="11431" actId="571"/>
          <ac:spMkLst>
            <pc:docMk/>
            <pc:sldMk cId="4171757832" sldId="524"/>
            <ac:spMk id="78" creationId="{7AFA6F55-5189-4EA3-94F4-D47B11F92B1F}"/>
          </ac:spMkLst>
        </pc:spChg>
        <pc:spChg chg="add mod">
          <ac:chgData name="Hannah Whaites" userId="ec7f32bc-6f8d-49d4-813c-f1068aa6397c" providerId="ADAL" clId="{898FE701-D1EF-413B-90DA-D9C1C875B8BC}" dt="2022-11-30T14:27:44.859" v="11431" actId="571"/>
          <ac:spMkLst>
            <pc:docMk/>
            <pc:sldMk cId="4171757832" sldId="524"/>
            <ac:spMk id="79" creationId="{2C1B8A6D-5E5B-2D1C-2251-05330A905C8A}"/>
          </ac:spMkLst>
        </pc:spChg>
        <pc:spChg chg="add mod">
          <ac:chgData name="Hannah Whaites" userId="ec7f32bc-6f8d-49d4-813c-f1068aa6397c" providerId="ADAL" clId="{898FE701-D1EF-413B-90DA-D9C1C875B8BC}" dt="2022-11-30T14:27:44.859" v="11431" actId="571"/>
          <ac:spMkLst>
            <pc:docMk/>
            <pc:sldMk cId="4171757832" sldId="524"/>
            <ac:spMk id="80" creationId="{24F59A9A-664B-1096-951E-FDFAAB36A6D6}"/>
          </ac:spMkLst>
        </pc:spChg>
        <pc:spChg chg="add mod">
          <ac:chgData name="Hannah Whaites" userId="ec7f32bc-6f8d-49d4-813c-f1068aa6397c" providerId="ADAL" clId="{898FE701-D1EF-413B-90DA-D9C1C875B8BC}" dt="2022-11-30T14:27:44.859" v="11431" actId="571"/>
          <ac:spMkLst>
            <pc:docMk/>
            <pc:sldMk cId="4171757832" sldId="524"/>
            <ac:spMk id="81" creationId="{E7DF4661-02D1-374C-6CD0-1AC7F97C7BAA}"/>
          </ac:spMkLst>
        </pc:spChg>
        <pc:spChg chg="mod">
          <ac:chgData name="Hannah Whaites" userId="ec7f32bc-6f8d-49d4-813c-f1068aa6397c" providerId="ADAL" clId="{898FE701-D1EF-413B-90DA-D9C1C875B8BC}" dt="2022-11-30T14:23:50.504" v="11402" actId="20577"/>
          <ac:spMkLst>
            <pc:docMk/>
            <pc:sldMk cId="4171757832" sldId="524"/>
            <ac:spMk id="82" creationId="{A2FF0CE2-DC9C-5883-E825-4912EAEE43EE}"/>
          </ac:spMkLst>
        </pc:spChg>
        <pc:spChg chg="mod">
          <ac:chgData name="Hannah Whaites" userId="ec7f32bc-6f8d-49d4-813c-f1068aa6397c" providerId="ADAL" clId="{898FE701-D1EF-413B-90DA-D9C1C875B8BC}" dt="2022-11-30T14:23:34.228" v="11401" actId="113"/>
          <ac:spMkLst>
            <pc:docMk/>
            <pc:sldMk cId="4171757832" sldId="524"/>
            <ac:spMk id="86" creationId="{AA15A5F1-3585-6199-50EF-6813C3531650}"/>
          </ac:spMkLst>
        </pc:spChg>
        <pc:spChg chg="mod">
          <ac:chgData name="Hannah Whaites" userId="ec7f32bc-6f8d-49d4-813c-f1068aa6397c" providerId="ADAL" clId="{898FE701-D1EF-413B-90DA-D9C1C875B8BC}" dt="2022-11-30T14:27:14.157" v="11427" actId="1076"/>
          <ac:spMkLst>
            <pc:docMk/>
            <pc:sldMk cId="4171757832" sldId="524"/>
            <ac:spMk id="91" creationId="{16E38860-9B00-FA96-185E-E6D6DF8F17AF}"/>
          </ac:spMkLst>
        </pc:spChg>
        <pc:spChg chg="mod">
          <ac:chgData name="Hannah Whaites" userId="ec7f32bc-6f8d-49d4-813c-f1068aa6397c" providerId="ADAL" clId="{898FE701-D1EF-413B-90DA-D9C1C875B8BC}" dt="2022-11-30T14:23:54.686" v="11403" actId="113"/>
          <ac:spMkLst>
            <pc:docMk/>
            <pc:sldMk cId="4171757832" sldId="524"/>
            <ac:spMk id="98" creationId="{CC56555F-99AE-A495-7237-4CC534C4D704}"/>
          </ac:spMkLst>
        </pc:spChg>
        <pc:grpChg chg="mod">
          <ac:chgData name="Hannah Whaites" userId="ec7f32bc-6f8d-49d4-813c-f1068aa6397c" providerId="ADAL" clId="{898FE701-D1EF-413B-90DA-D9C1C875B8BC}" dt="2022-11-30T14:27:44.859" v="11431" actId="571"/>
          <ac:grpSpMkLst>
            <pc:docMk/>
            <pc:sldMk cId="4171757832" sldId="524"/>
            <ac:grpSpMk id="30" creationId="{5463B1F0-7775-F765-400F-657E8B6A6A43}"/>
          </ac:grpSpMkLst>
        </pc:grpChg>
        <pc:grpChg chg="mod">
          <ac:chgData name="Hannah Whaites" userId="ec7f32bc-6f8d-49d4-813c-f1068aa6397c" providerId="ADAL" clId="{898FE701-D1EF-413B-90DA-D9C1C875B8BC}" dt="2022-11-30T14:27:44.859" v="11431" actId="571"/>
          <ac:grpSpMkLst>
            <pc:docMk/>
            <pc:sldMk cId="4171757832" sldId="524"/>
            <ac:grpSpMk id="68" creationId="{0CD1098C-2406-70B3-8607-5AED266742FB}"/>
          </ac:grpSpMkLst>
        </pc:grpChg>
        <pc:cxnChg chg="mod">
          <ac:chgData name="Hannah Whaites" userId="ec7f32bc-6f8d-49d4-813c-f1068aa6397c" providerId="ADAL" clId="{898FE701-D1EF-413B-90DA-D9C1C875B8BC}" dt="2022-11-30T14:25:42.024" v="11410" actId="14100"/>
          <ac:cxnSpMkLst>
            <pc:docMk/>
            <pc:sldMk cId="4171757832" sldId="524"/>
            <ac:cxnSpMk id="62" creationId="{F9CE9DF5-9DBA-55DC-5FB8-740F917C59CC}"/>
          </ac:cxnSpMkLst>
        </pc:cxnChg>
        <pc:cxnChg chg="add mod">
          <ac:chgData name="Hannah Whaites" userId="ec7f32bc-6f8d-49d4-813c-f1068aa6397c" providerId="ADAL" clId="{898FE701-D1EF-413B-90DA-D9C1C875B8BC}" dt="2022-11-30T14:25:49.092" v="11413" actId="14100"/>
          <ac:cxnSpMkLst>
            <pc:docMk/>
            <pc:sldMk cId="4171757832" sldId="524"/>
            <ac:cxnSpMk id="69" creationId="{C9460520-5F01-4B29-0EE0-78C2FF53C2AD}"/>
          </ac:cxnSpMkLst>
        </pc:cxnChg>
      </pc:sldChg>
      <pc:sldChg chg="addSp delSp modSp mod">
        <pc:chgData name="Hannah Whaites" userId="ec7f32bc-6f8d-49d4-813c-f1068aa6397c" providerId="ADAL" clId="{898FE701-D1EF-413B-90DA-D9C1C875B8BC}" dt="2022-11-29T17:40:39.129" v="11391" actId="1038"/>
        <pc:sldMkLst>
          <pc:docMk/>
          <pc:sldMk cId="2271531343" sldId="525"/>
        </pc:sldMkLst>
        <pc:spChg chg="mod">
          <ac:chgData name="Hannah Whaites" userId="ec7f32bc-6f8d-49d4-813c-f1068aa6397c" providerId="ADAL" clId="{898FE701-D1EF-413B-90DA-D9C1C875B8BC}" dt="2022-11-29T15:56:57.694" v="9235"/>
          <ac:spMkLst>
            <pc:docMk/>
            <pc:sldMk cId="2271531343" sldId="525"/>
            <ac:spMk id="58" creationId="{A46DF382-5ABC-ADA9-7FD8-74784E098B21}"/>
          </ac:spMkLst>
        </pc:spChg>
        <pc:spChg chg="mod">
          <ac:chgData name="Hannah Whaites" userId="ec7f32bc-6f8d-49d4-813c-f1068aa6397c" providerId="ADAL" clId="{898FE701-D1EF-413B-90DA-D9C1C875B8BC}" dt="2022-11-29T15:56:57.694" v="9235"/>
          <ac:spMkLst>
            <pc:docMk/>
            <pc:sldMk cId="2271531343" sldId="525"/>
            <ac:spMk id="59" creationId="{D77FFDFB-A77A-C889-A6FC-CBB8BF05FF95}"/>
          </ac:spMkLst>
        </pc:spChg>
        <pc:spChg chg="mod">
          <ac:chgData name="Hannah Whaites" userId="ec7f32bc-6f8d-49d4-813c-f1068aa6397c" providerId="ADAL" clId="{898FE701-D1EF-413B-90DA-D9C1C875B8BC}" dt="2022-11-29T15:56:57.694" v="9235"/>
          <ac:spMkLst>
            <pc:docMk/>
            <pc:sldMk cId="2271531343" sldId="525"/>
            <ac:spMk id="60" creationId="{560A3528-4984-6207-2AA7-505A8DA15A9E}"/>
          </ac:spMkLst>
        </pc:spChg>
        <pc:spChg chg="mod">
          <ac:chgData name="Hannah Whaites" userId="ec7f32bc-6f8d-49d4-813c-f1068aa6397c" providerId="ADAL" clId="{898FE701-D1EF-413B-90DA-D9C1C875B8BC}" dt="2022-11-29T15:56:57.694" v="9235"/>
          <ac:spMkLst>
            <pc:docMk/>
            <pc:sldMk cId="2271531343" sldId="525"/>
            <ac:spMk id="63" creationId="{BDFD2568-964D-615C-D5D1-708BEE1041EF}"/>
          </ac:spMkLst>
        </pc:spChg>
        <pc:spChg chg="mod">
          <ac:chgData name="Hannah Whaites" userId="ec7f32bc-6f8d-49d4-813c-f1068aa6397c" providerId="ADAL" clId="{898FE701-D1EF-413B-90DA-D9C1C875B8BC}" dt="2022-11-29T15:56:57.694" v="9235"/>
          <ac:spMkLst>
            <pc:docMk/>
            <pc:sldMk cId="2271531343" sldId="525"/>
            <ac:spMk id="64" creationId="{5457C807-0D50-7E44-8D2A-0CEB986041D1}"/>
          </ac:spMkLst>
        </pc:spChg>
        <pc:spChg chg="add mod">
          <ac:chgData name="Hannah Whaites" userId="ec7f32bc-6f8d-49d4-813c-f1068aa6397c" providerId="ADAL" clId="{898FE701-D1EF-413B-90DA-D9C1C875B8BC}" dt="2022-11-29T15:57:17.356" v="9243" actId="14100"/>
          <ac:spMkLst>
            <pc:docMk/>
            <pc:sldMk cId="2271531343" sldId="525"/>
            <ac:spMk id="65" creationId="{C1F390FC-8750-B4A1-4584-CDAC23990952}"/>
          </ac:spMkLst>
        </pc:spChg>
        <pc:spChg chg="add mod">
          <ac:chgData name="Hannah Whaites" userId="ec7f32bc-6f8d-49d4-813c-f1068aa6397c" providerId="ADAL" clId="{898FE701-D1EF-413B-90DA-D9C1C875B8BC}" dt="2022-11-29T15:57:26.624" v="9246" actId="14100"/>
          <ac:spMkLst>
            <pc:docMk/>
            <pc:sldMk cId="2271531343" sldId="525"/>
            <ac:spMk id="66" creationId="{47F6FA56-81FB-AB83-29CE-BED783B0C28B}"/>
          </ac:spMkLst>
        </pc:spChg>
        <pc:spChg chg="add mod">
          <ac:chgData name="Hannah Whaites" userId="ec7f32bc-6f8d-49d4-813c-f1068aa6397c" providerId="ADAL" clId="{898FE701-D1EF-413B-90DA-D9C1C875B8BC}" dt="2022-11-29T17:17:40.769" v="11150" actId="207"/>
          <ac:spMkLst>
            <pc:docMk/>
            <pc:sldMk cId="2271531343" sldId="525"/>
            <ac:spMk id="68" creationId="{CF4A086A-6579-22AA-C236-E2C7AB8DBDC3}"/>
          </ac:spMkLst>
        </pc:spChg>
        <pc:spChg chg="add del">
          <ac:chgData name="Hannah Whaites" userId="ec7f32bc-6f8d-49d4-813c-f1068aa6397c" providerId="ADAL" clId="{898FE701-D1EF-413B-90DA-D9C1C875B8BC}" dt="2022-11-29T17:17:53.704" v="11152" actId="22"/>
          <ac:spMkLst>
            <pc:docMk/>
            <pc:sldMk cId="2271531343" sldId="525"/>
            <ac:spMk id="70" creationId="{BFF4D936-7504-5AFF-4ED4-B999A1C91061}"/>
          </ac:spMkLst>
        </pc:spChg>
        <pc:spChg chg="add mod">
          <ac:chgData name="Hannah Whaites" userId="ec7f32bc-6f8d-49d4-813c-f1068aa6397c" providerId="ADAL" clId="{898FE701-D1EF-413B-90DA-D9C1C875B8BC}" dt="2022-11-29T17:19:02.663" v="11172" actId="207"/>
          <ac:spMkLst>
            <pc:docMk/>
            <pc:sldMk cId="2271531343" sldId="525"/>
            <ac:spMk id="72" creationId="{6EF19450-48FD-1C3E-D212-C369C55A84AD}"/>
          </ac:spMkLst>
        </pc:spChg>
        <pc:spChg chg="add del">
          <ac:chgData name="Hannah Whaites" userId="ec7f32bc-6f8d-49d4-813c-f1068aa6397c" providerId="ADAL" clId="{898FE701-D1EF-413B-90DA-D9C1C875B8BC}" dt="2022-11-29T17:18:03.586" v="11155" actId="22"/>
          <ac:spMkLst>
            <pc:docMk/>
            <pc:sldMk cId="2271531343" sldId="525"/>
            <ac:spMk id="74" creationId="{B2A5402D-3254-8D7D-67FF-1327C4276F49}"/>
          </ac:spMkLst>
        </pc:spChg>
        <pc:spChg chg="add mod">
          <ac:chgData name="Hannah Whaites" userId="ec7f32bc-6f8d-49d4-813c-f1068aa6397c" providerId="ADAL" clId="{898FE701-D1EF-413B-90DA-D9C1C875B8BC}" dt="2022-11-29T17:19:02.663" v="11172" actId="207"/>
          <ac:spMkLst>
            <pc:docMk/>
            <pc:sldMk cId="2271531343" sldId="525"/>
            <ac:spMk id="76" creationId="{86A27FB1-3DE8-B5EA-D853-7DEEACBAA75D}"/>
          </ac:spMkLst>
        </pc:spChg>
        <pc:spChg chg="add del">
          <ac:chgData name="Hannah Whaites" userId="ec7f32bc-6f8d-49d4-813c-f1068aa6397c" providerId="ADAL" clId="{898FE701-D1EF-413B-90DA-D9C1C875B8BC}" dt="2022-11-29T17:19:10.146" v="11174" actId="22"/>
          <ac:spMkLst>
            <pc:docMk/>
            <pc:sldMk cId="2271531343" sldId="525"/>
            <ac:spMk id="85" creationId="{1174EDAC-FA93-0BE0-CED7-FB332CBCF264}"/>
          </ac:spMkLst>
        </pc:spChg>
        <pc:spChg chg="add mod">
          <ac:chgData name="Hannah Whaites" userId="ec7f32bc-6f8d-49d4-813c-f1068aa6397c" providerId="ADAL" clId="{898FE701-D1EF-413B-90DA-D9C1C875B8BC}" dt="2022-11-29T17:33:37.085" v="11250" actId="113"/>
          <ac:spMkLst>
            <pc:docMk/>
            <pc:sldMk cId="2271531343" sldId="525"/>
            <ac:spMk id="87" creationId="{440328AA-8363-8832-914B-E3736F70B7D0}"/>
          </ac:spMkLst>
        </pc:spChg>
        <pc:spChg chg="add del">
          <ac:chgData name="Hannah Whaites" userId="ec7f32bc-6f8d-49d4-813c-f1068aa6397c" providerId="ADAL" clId="{898FE701-D1EF-413B-90DA-D9C1C875B8BC}" dt="2022-11-29T17:19:43.145" v="11185" actId="22"/>
          <ac:spMkLst>
            <pc:docMk/>
            <pc:sldMk cId="2271531343" sldId="525"/>
            <ac:spMk id="91" creationId="{23714325-0134-35E1-1CC4-10B9AB190AEC}"/>
          </ac:spMkLst>
        </pc:spChg>
        <pc:spChg chg="add mod">
          <ac:chgData name="Hannah Whaites" userId="ec7f32bc-6f8d-49d4-813c-f1068aa6397c" providerId="ADAL" clId="{898FE701-D1EF-413B-90DA-D9C1C875B8BC}" dt="2022-11-29T17:29:22.203" v="11243" actId="1076"/>
          <ac:spMkLst>
            <pc:docMk/>
            <pc:sldMk cId="2271531343" sldId="525"/>
            <ac:spMk id="93" creationId="{4D9784FD-C385-C1F7-C60B-5CEECB3E8AB8}"/>
          </ac:spMkLst>
        </pc:spChg>
        <pc:spChg chg="add del">
          <ac:chgData name="Hannah Whaites" userId="ec7f32bc-6f8d-49d4-813c-f1068aa6397c" providerId="ADAL" clId="{898FE701-D1EF-413B-90DA-D9C1C875B8BC}" dt="2022-11-29T17:19:56.703" v="11190" actId="22"/>
          <ac:spMkLst>
            <pc:docMk/>
            <pc:sldMk cId="2271531343" sldId="525"/>
            <ac:spMk id="95" creationId="{50B02E42-F87E-EEFB-59F8-3517793BEFAB}"/>
          </ac:spMkLst>
        </pc:spChg>
        <pc:spChg chg="add mod">
          <ac:chgData name="Hannah Whaites" userId="ec7f32bc-6f8d-49d4-813c-f1068aa6397c" providerId="ADAL" clId="{898FE701-D1EF-413B-90DA-D9C1C875B8BC}" dt="2022-11-29T17:21:18.457" v="11216" actId="1076"/>
          <ac:spMkLst>
            <pc:docMk/>
            <pc:sldMk cId="2271531343" sldId="525"/>
            <ac:spMk id="97" creationId="{00209CC1-DCBE-B1F9-C987-C4816ECFE251}"/>
          </ac:spMkLst>
        </pc:spChg>
        <pc:spChg chg="del mod">
          <ac:chgData name="Hannah Whaites" userId="ec7f32bc-6f8d-49d4-813c-f1068aa6397c" providerId="ADAL" clId="{898FE701-D1EF-413B-90DA-D9C1C875B8BC}" dt="2022-11-29T15:56:52.315" v="9233" actId="478"/>
          <ac:spMkLst>
            <pc:docMk/>
            <pc:sldMk cId="2271531343" sldId="525"/>
            <ac:spMk id="102" creationId="{45191844-3EF9-3071-05FC-E37A0B4B2C4D}"/>
          </ac:spMkLst>
        </pc:spChg>
        <pc:spChg chg="add del">
          <ac:chgData name="Hannah Whaites" userId="ec7f32bc-6f8d-49d4-813c-f1068aa6397c" providerId="ADAL" clId="{898FE701-D1EF-413B-90DA-D9C1C875B8BC}" dt="2022-11-29T17:20:36.009" v="11203" actId="22"/>
          <ac:spMkLst>
            <pc:docMk/>
            <pc:sldMk cId="2271531343" sldId="525"/>
            <ac:spMk id="106" creationId="{F56C5BCA-0399-A8B0-246B-AC72F5E091CA}"/>
          </ac:spMkLst>
        </pc:spChg>
        <pc:spChg chg="add mod">
          <ac:chgData name="Hannah Whaites" userId="ec7f32bc-6f8d-49d4-813c-f1068aa6397c" providerId="ADAL" clId="{898FE701-D1EF-413B-90DA-D9C1C875B8BC}" dt="2022-11-29T17:21:56.757" v="11228" actId="14100"/>
          <ac:spMkLst>
            <pc:docMk/>
            <pc:sldMk cId="2271531343" sldId="525"/>
            <ac:spMk id="108" creationId="{3E67DB27-D366-BC1B-78BA-54776B676E5D}"/>
          </ac:spMkLst>
        </pc:spChg>
        <pc:spChg chg="add mod">
          <ac:chgData name="Hannah Whaites" userId="ec7f32bc-6f8d-49d4-813c-f1068aa6397c" providerId="ADAL" clId="{898FE701-D1EF-413B-90DA-D9C1C875B8BC}" dt="2022-11-29T17:22:28.339" v="11241" actId="207"/>
          <ac:spMkLst>
            <pc:docMk/>
            <pc:sldMk cId="2271531343" sldId="525"/>
            <ac:spMk id="117" creationId="{E43FDFD3-C3E2-E130-0556-AA5BF6BDF2E6}"/>
          </ac:spMkLst>
        </pc:spChg>
        <pc:spChg chg="add del">
          <ac:chgData name="Hannah Whaites" userId="ec7f32bc-6f8d-49d4-813c-f1068aa6397c" providerId="ADAL" clId="{898FE701-D1EF-413B-90DA-D9C1C875B8BC}" dt="2022-11-29T17:21:49.775" v="11226" actId="22"/>
          <ac:spMkLst>
            <pc:docMk/>
            <pc:sldMk cId="2271531343" sldId="525"/>
            <ac:spMk id="119" creationId="{886996B7-7351-C2F1-04B2-77AFD2B0E772}"/>
          </ac:spMkLst>
        </pc:spChg>
        <pc:spChg chg="add mod">
          <ac:chgData name="Hannah Whaites" userId="ec7f32bc-6f8d-49d4-813c-f1068aa6397c" providerId="ADAL" clId="{898FE701-D1EF-413B-90DA-D9C1C875B8BC}" dt="2022-11-29T17:22:28.339" v="11241" actId="207"/>
          <ac:spMkLst>
            <pc:docMk/>
            <pc:sldMk cId="2271531343" sldId="525"/>
            <ac:spMk id="121" creationId="{03C9E949-488B-9E75-3887-A073BC73BA39}"/>
          </ac:spMkLst>
        </pc:spChg>
        <pc:spChg chg="add del">
          <ac:chgData name="Hannah Whaites" userId="ec7f32bc-6f8d-49d4-813c-f1068aa6397c" providerId="ADAL" clId="{898FE701-D1EF-413B-90DA-D9C1C875B8BC}" dt="2022-11-29T17:33:22.882" v="11245" actId="22"/>
          <ac:spMkLst>
            <pc:docMk/>
            <pc:sldMk cId="2271531343" sldId="525"/>
            <ac:spMk id="128" creationId="{9B02063F-4571-DABE-44A4-72B069E84796}"/>
          </ac:spMkLst>
        </pc:spChg>
        <pc:spChg chg="add mod">
          <ac:chgData name="Hannah Whaites" userId="ec7f32bc-6f8d-49d4-813c-f1068aa6397c" providerId="ADAL" clId="{898FE701-D1EF-413B-90DA-D9C1C875B8BC}" dt="2022-11-29T17:34:14.717" v="11260" actId="14100"/>
          <ac:spMkLst>
            <pc:docMk/>
            <pc:sldMk cId="2271531343" sldId="525"/>
            <ac:spMk id="130" creationId="{AE2F7447-5B15-B814-5A72-DF8457395239}"/>
          </ac:spMkLst>
        </pc:spChg>
        <pc:spChg chg="add del">
          <ac:chgData name="Hannah Whaites" userId="ec7f32bc-6f8d-49d4-813c-f1068aa6397c" providerId="ADAL" clId="{898FE701-D1EF-413B-90DA-D9C1C875B8BC}" dt="2022-11-29T17:34:05.358" v="11256" actId="22"/>
          <ac:spMkLst>
            <pc:docMk/>
            <pc:sldMk cId="2271531343" sldId="525"/>
            <ac:spMk id="133" creationId="{F08B39D4-FF7A-5F08-0305-EB2311C9CC33}"/>
          </ac:spMkLst>
        </pc:spChg>
        <pc:spChg chg="add mod">
          <ac:chgData name="Hannah Whaites" userId="ec7f32bc-6f8d-49d4-813c-f1068aa6397c" providerId="ADAL" clId="{898FE701-D1EF-413B-90DA-D9C1C875B8BC}" dt="2022-11-29T17:37:09.908" v="11321" actId="1076"/>
          <ac:spMkLst>
            <pc:docMk/>
            <pc:sldMk cId="2271531343" sldId="525"/>
            <ac:spMk id="135" creationId="{77D3FB6D-3970-7600-6DDB-3B7D61AED607}"/>
          </ac:spMkLst>
        </pc:spChg>
        <pc:spChg chg="add del">
          <ac:chgData name="Hannah Whaites" userId="ec7f32bc-6f8d-49d4-813c-f1068aa6397c" providerId="ADAL" clId="{898FE701-D1EF-413B-90DA-D9C1C875B8BC}" dt="2022-11-29T17:34:33.769" v="11267" actId="22"/>
          <ac:spMkLst>
            <pc:docMk/>
            <pc:sldMk cId="2271531343" sldId="525"/>
            <ac:spMk id="139" creationId="{611F8A08-BBA3-27A2-CA52-1D567C98B2D1}"/>
          </ac:spMkLst>
        </pc:spChg>
        <pc:spChg chg="add mod">
          <ac:chgData name="Hannah Whaites" userId="ec7f32bc-6f8d-49d4-813c-f1068aa6397c" providerId="ADAL" clId="{898FE701-D1EF-413B-90DA-D9C1C875B8BC}" dt="2022-11-29T17:35:07.679" v="11277" actId="113"/>
          <ac:spMkLst>
            <pc:docMk/>
            <pc:sldMk cId="2271531343" sldId="525"/>
            <ac:spMk id="141" creationId="{22B9C18F-ED65-9C61-A7BF-F7E449B10316}"/>
          </ac:spMkLst>
        </pc:spChg>
        <pc:spChg chg="add del">
          <ac:chgData name="Hannah Whaites" userId="ec7f32bc-6f8d-49d4-813c-f1068aa6397c" providerId="ADAL" clId="{898FE701-D1EF-413B-90DA-D9C1C875B8BC}" dt="2022-11-29T17:35:19.829" v="11279" actId="22"/>
          <ac:spMkLst>
            <pc:docMk/>
            <pc:sldMk cId="2271531343" sldId="525"/>
            <ac:spMk id="145" creationId="{B5320237-BD1D-E783-2841-9280141C2D75}"/>
          </ac:spMkLst>
        </pc:spChg>
        <pc:spChg chg="add mod">
          <ac:chgData name="Hannah Whaites" userId="ec7f32bc-6f8d-49d4-813c-f1068aa6397c" providerId="ADAL" clId="{898FE701-D1EF-413B-90DA-D9C1C875B8BC}" dt="2022-11-29T17:35:44.521" v="11292" actId="1076"/>
          <ac:spMkLst>
            <pc:docMk/>
            <pc:sldMk cId="2271531343" sldId="525"/>
            <ac:spMk id="147" creationId="{3A1DFE9D-4C69-417C-1C1F-6ED590F38999}"/>
          </ac:spMkLst>
        </pc:spChg>
        <pc:spChg chg="add del">
          <ac:chgData name="Hannah Whaites" userId="ec7f32bc-6f8d-49d4-813c-f1068aa6397c" providerId="ADAL" clId="{898FE701-D1EF-413B-90DA-D9C1C875B8BC}" dt="2022-11-29T17:35:53.228" v="11294" actId="22"/>
          <ac:spMkLst>
            <pc:docMk/>
            <pc:sldMk cId="2271531343" sldId="525"/>
            <ac:spMk id="151" creationId="{CA1E10E9-E83A-C997-A151-F7A48C596443}"/>
          </ac:spMkLst>
        </pc:spChg>
        <pc:spChg chg="add mod">
          <ac:chgData name="Hannah Whaites" userId="ec7f32bc-6f8d-49d4-813c-f1068aa6397c" providerId="ADAL" clId="{898FE701-D1EF-413B-90DA-D9C1C875B8BC}" dt="2022-11-29T17:36:12.646" v="11303" actId="113"/>
          <ac:spMkLst>
            <pc:docMk/>
            <pc:sldMk cId="2271531343" sldId="525"/>
            <ac:spMk id="153" creationId="{37E3828F-F62B-D29C-A4F0-885EBF63D548}"/>
          </ac:spMkLst>
        </pc:spChg>
        <pc:spChg chg="add mod">
          <ac:chgData name="Hannah Whaites" userId="ec7f32bc-6f8d-49d4-813c-f1068aa6397c" providerId="ADAL" clId="{898FE701-D1EF-413B-90DA-D9C1C875B8BC}" dt="2022-11-29T17:36:50.131" v="11317" actId="113"/>
          <ac:spMkLst>
            <pc:docMk/>
            <pc:sldMk cId="2271531343" sldId="525"/>
            <ac:spMk id="157" creationId="{F8D8F27F-EEB9-732A-D091-3C5BE7AD0953}"/>
          </ac:spMkLst>
        </pc:spChg>
        <pc:spChg chg="add mod">
          <ac:chgData name="Hannah Whaites" userId="ec7f32bc-6f8d-49d4-813c-f1068aa6397c" providerId="ADAL" clId="{898FE701-D1EF-413B-90DA-D9C1C875B8BC}" dt="2022-11-29T17:36:50.131" v="11317" actId="113"/>
          <ac:spMkLst>
            <pc:docMk/>
            <pc:sldMk cId="2271531343" sldId="525"/>
            <ac:spMk id="159" creationId="{F6BA168D-A350-F8D7-9298-C8F26FC3EE08}"/>
          </ac:spMkLst>
        </pc:spChg>
        <pc:spChg chg="add mod">
          <ac:chgData name="Hannah Whaites" userId="ec7f32bc-6f8d-49d4-813c-f1068aa6397c" providerId="ADAL" clId="{898FE701-D1EF-413B-90DA-D9C1C875B8BC}" dt="2022-11-29T17:38:47.502" v="11353" actId="1076"/>
          <ac:spMkLst>
            <pc:docMk/>
            <pc:sldMk cId="2271531343" sldId="525"/>
            <ac:spMk id="165" creationId="{E1C99E6F-0FAF-ACB7-1783-40BD47CAF7A0}"/>
          </ac:spMkLst>
        </pc:spChg>
        <pc:spChg chg="add mod">
          <ac:chgData name="Hannah Whaites" userId="ec7f32bc-6f8d-49d4-813c-f1068aa6397c" providerId="ADAL" clId="{898FE701-D1EF-413B-90DA-D9C1C875B8BC}" dt="2022-11-29T17:38:52.855" v="11356" actId="113"/>
          <ac:spMkLst>
            <pc:docMk/>
            <pc:sldMk cId="2271531343" sldId="525"/>
            <ac:spMk id="170" creationId="{76E8B5D8-9FF0-5A57-DEDF-E54707A23BAC}"/>
          </ac:spMkLst>
        </pc:spChg>
        <pc:spChg chg="add mod">
          <ac:chgData name="Hannah Whaites" userId="ec7f32bc-6f8d-49d4-813c-f1068aa6397c" providerId="ADAL" clId="{898FE701-D1EF-413B-90DA-D9C1C875B8BC}" dt="2022-11-29T17:38:52.855" v="11356" actId="113"/>
          <ac:spMkLst>
            <pc:docMk/>
            <pc:sldMk cId="2271531343" sldId="525"/>
            <ac:spMk id="172" creationId="{332D9FED-0B8E-860B-5EE9-FBE14E79E610}"/>
          </ac:spMkLst>
        </pc:spChg>
        <pc:spChg chg="add mod">
          <ac:chgData name="Hannah Whaites" userId="ec7f32bc-6f8d-49d4-813c-f1068aa6397c" providerId="ADAL" clId="{898FE701-D1EF-413B-90DA-D9C1C875B8BC}" dt="2022-11-29T17:38:59.101" v="11358" actId="1036"/>
          <ac:spMkLst>
            <pc:docMk/>
            <pc:sldMk cId="2271531343" sldId="525"/>
            <ac:spMk id="174" creationId="{8D9AFEE7-1DEF-614E-959F-FA87932EDE0B}"/>
          </ac:spMkLst>
        </pc:spChg>
        <pc:spChg chg="add mod">
          <ac:chgData name="Hannah Whaites" userId="ec7f32bc-6f8d-49d4-813c-f1068aa6397c" providerId="ADAL" clId="{898FE701-D1EF-413B-90DA-D9C1C875B8BC}" dt="2022-11-29T17:40:29.877" v="11384" actId="113"/>
          <ac:spMkLst>
            <pc:docMk/>
            <pc:sldMk cId="2271531343" sldId="525"/>
            <ac:spMk id="182" creationId="{6E7ADA31-703E-E5DD-A0E9-DE1E23AC2B33}"/>
          </ac:spMkLst>
        </pc:spChg>
        <pc:spChg chg="add mod">
          <ac:chgData name="Hannah Whaites" userId="ec7f32bc-6f8d-49d4-813c-f1068aa6397c" providerId="ADAL" clId="{898FE701-D1EF-413B-90DA-D9C1C875B8BC}" dt="2022-11-29T17:40:35.576" v="11388" actId="1038"/>
          <ac:spMkLst>
            <pc:docMk/>
            <pc:sldMk cId="2271531343" sldId="525"/>
            <ac:spMk id="184" creationId="{273514C3-B89F-A6AB-D8BA-F4A4333219F6}"/>
          </ac:spMkLst>
        </pc:spChg>
        <pc:spChg chg="add mod">
          <ac:chgData name="Hannah Whaites" userId="ec7f32bc-6f8d-49d4-813c-f1068aa6397c" providerId="ADAL" clId="{898FE701-D1EF-413B-90DA-D9C1C875B8BC}" dt="2022-11-29T17:40:39.129" v="11391" actId="1038"/>
          <ac:spMkLst>
            <pc:docMk/>
            <pc:sldMk cId="2271531343" sldId="525"/>
            <ac:spMk id="186" creationId="{BE458301-409C-C6D2-0985-25B940B57B10}"/>
          </ac:spMkLst>
        </pc:spChg>
        <pc:grpChg chg="mod">
          <ac:chgData name="Hannah Whaites" userId="ec7f32bc-6f8d-49d4-813c-f1068aa6397c" providerId="ADAL" clId="{898FE701-D1EF-413B-90DA-D9C1C875B8BC}" dt="2022-11-29T17:39:19.088" v="11362" actId="1076"/>
          <ac:grpSpMkLst>
            <pc:docMk/>
            <pc:sldMk cId="2271531343" sldId="525"/>
            <ac:grpSpMk id="2" creationId="{17BD90DA-1EB3-D925-B95C-780220C56283}"/>
          </ac:grpSpMkLst>
        </pc:grpChg>
        <pc:grpChg chg="del">
          <ac:chgData name="Hannah Whaites" userId="ec7f32bc-6f8d-49d4-813c-f1068aa6397c" providerId="ADAL" clId="{898FE701-D1EF-413B-90DA-D9C1C875B8BC}" dt="2022-11-29T15:56:53.034" v="9234" actId="478"/>
          <ac:grpSpMkLst>
            <pc:docMk/>
            <pc:sldMk cId="2271531343" sldId="525"/>
            <ac:grpSpMk id="8" creationId="{CF10FE90-1DC9-E836-5F1E-A14DEC17579F}"/>
          </ac:grpSpMkLst>
        </pc:grpChg>
        <pc:grpChg chg="add mod">
          <ac:chgData name="Hannah Whaites" userId="ec7f32bc-6f8d-49d4-813c-f1068aa6397c" providerId="ADAL" clId="{898FE701-D1EF-413B-90DA-D9C1C875B8BC}" dt="2022-11-29T15:56:57.694" v="9235"/>
          <ac:grpSpMkLst>
            <pc:docMk/>
            <pc:sldMk cId="2271531343" sldId="525"/>
            <ac:grpSpMk id="56" creationId="{8F0F3C6C-E1E5-3B19-BB98-AD1ECFCD7B91}"/>
          </ac:grpSpMkLst>
        </pc:grpChg>
        <pc:cxnChg chg="add mod">
          <ac:chgData name="Hannah Whaites" userId="ec7f32bc-6f8d-49d4-813c-f1068aa6397c" providerId="ADAL" clId="{898FE701-D1EF-413B-90DA-D9C1C875B8BC}" dt="2022-11-29T17:39:19.088" v="11362" actId="1076"/>
          <ac:cxnSpMkLst>
            <pc:docMk/>
            <pc:sldMk cId="2271531343" sldId="525"/>
            <ac:cxnSpMk id="77" creationId="{34FD0947-C446-9FFF-D5FA-C88E3731C559}"/>
          </ac:cxnSpMkLst>
        </pc:cxnChg>
        <pc:cxnChg chg="add mod">
          <ac:chgData name="Hannah Whaites" userId="ec7f32bc-6f8d-49d4-813c-f1068aa6397c" providerId="ADAL" clId="{898FE701-D1EF-413B-90DA-D9C1C875B8BC}" dt="2022-11-29T17:18:45.280" v="11167" actId="14100"/>
          <ac:cxnSpMkLst>
            <pc:docMk/>
            <pc:sldMk cId="2271531343" sldId="525"/>
            <ac:cxnSpMk id="78" creationId="{96EBEF7A-7628-E1D1-ECCC-9BCB2FF5595B}"/>
          </ac:cxnSpMkLst>
        </pc:cxnChg>
        <pc:cxnChg chg="add mod">
          <ac:chgData name="Hannah Whaites" userId="ec7f32bc-6f8d-49d4-813c-f1068aa6397c" providerId="ADAL" clId="{898FE701-D1EF-413B-90DA-D9C1C875B8BC}" dt="2022-11-29T17:18:56.701" v="11170" actId="14100"/>
          <ac:cxnSpMkLst>
            <pc:docMk/>
            <pc:sldMk cId="2271531343" sldId="525"/>
            <ac:cxnSpMk id="79" creationId="{B5BE45DF-FB57-F1EB-860B-B5BF851CFCFC}"/>
          </ac:cxnSpMkLst>
        </pc:cxnChg>
        <pc:cxnChg chg="add mod">
          <ac:chgData name="Hannah Whaites" userId="ec7f32bc-6f8d-49d4-813c-f1068aa6397c" providerId="ADAL" clId="{898FE701-D1EF-413B-90DA-D9C1C875B8BC}" dt="2022-11-29T17:39:19.088" v="11362" actId="1076"/>
          <ac:cxnSpMkLst>
            <pc:docMk/>
            <pc:sldMk cId="2271531343" sldId="525"/>
            <ac:cxnSpMk id="88" creationId="{22AE3A7A-30B1-CFAF-67BA-D54FC9EC3FF8}"/>
          </ac:cxnSpMkLst>
        </pc:cxnChg>
        <pc:cxnChg chg="add mod">
          <ac:chgData name="Hannah Whaites" userId="ec7f32bc-6f8d-49d4-813c-f1068aa6397c" providerId="ADAL" clId="{898FE701-D1EF-413B-90DA-D9C1C875B8BC}" dt="2022-11-29T17:39:19.088" v="11362" actId="1076"/>
          <ac:cxnSpMkLst>
            <pc:docMk/>
            <pc:sldMk cId="2271531343" sldId="525"/>
            <ac:cxnSpMk id="98" creationId="{8A092D19-991B-A900-DA0E-2594636CC4D5}"/>
          </ac:cxnSpMkLst>
        </pc:cxnChg>
        <pc:cxnChg chg="add mod">
          <ac:chgData name="Hannah Whaites" userId="ec7f32bc-6f8d-49d4-813c-f1068aa6397c" providerId="ADAL" clId="{898FE701-D1EF-413B-90DA-D9C1C875B8BC}" dt="2022-11-29T17:21:23.908" v="11217" actId="14100"/>
          <ac:cxnSpMkLst>
            <pc:docMk/>
            <pc:sldMk cId="2271531343" sldId="525"/>
            <ac:cxnSpMk id="100" creationId="{4AE40A5C-9BCC-36C6-B5D2-8F967AB47F0E}"/>
          </ac:cxnSpMkLst>
        </pc:cxnChg>
        <pc:cxnChg chg="add mod">
          <ac:chgData name="Hannah Whaites" userId="ec7f32bc-6f8d-49d4-813c-f1068aa6397c" providerId="ADAL" clId="{898FE701-D1EF-413B-90DA-D9C1C875B8BC}" dt="2022-11-29T17:21:35.139" v="11223" actId="14100"/>
          <ac:cxnSpMkLst>
            <pc:docMk/>
            <pc:sldMk cId="2271531343" sldId="525"/>
            <ac:cxnSpMk id="114" creationId="{3245274D-0EC2-662D-956D-10A08AAFF3DD}"/>
          </ac:cxnSpMkLst>
        </pc:cxnChg>
        <pc:cxnChg chg="add mod">
          <ac:chgData name="Hannah Whaites" userId="ec7f32bc-6f8d-49d4-813c-f1068aa6397c" providerId="ADAL" clId="{898FE701-D1EF-413B-90DA-D9C1C875B8BC}" dt="2022-11-29T17:22:18.830" v="11236" actId="14100"/>
          <ac:cxnSpMkLst>
            <pc:docMk/>
            <pc:sldMk cId="2271531343" sldId="525"/>
            <ac:cxnSpMk id="122" creationId="{749B653D-CEDD-483E-4BF1-CD85213AB37C}"/>
          </ac:cxnSpMkLst>
        </pc:cxnChg>
        <pc:cxnChg chg="add mod">
          <ac:chgData name="Hannah Whaites" userId="ec7f32bc-6f8d-49d4-813c-f1068aa6397c" providerId="ADAL" clId="{898FE701-D1EF-413B-90DA-D9C1C875B8BC}" dt="2022-11-29T17:22:24.646" v="11239" actId="14100"/>
          <ac:cxnSpMkLst>
            <pc:docMk/>
            <pc:sldMk cId="2271531343" sldId="525"/>
            <ac:cxnSpMk id="124" creationId="{E9329D93-147B-91B2-5E5D-1CA2EDEEEE86}"/>
          </ac:cxnSpMkLst>
        </pc:cxnChg>
        <pc:cxnChg chg="add mod">
          <ac:chgData name="Hannah Whaites" userId="ec7f32bc-6f8d-49d4-813c-f1068aa6397c" providerId="ADAL" clId="{898FE701-D1EF-413B-90DA-D9C1C875B8BC}" dt="2022-11-29T17:33:51.562" v="11254" actId="1076"/>
          <ac:cxnSpMkLst>
            <pc:docMk/>
            <pc:sldMk cId="2271531343" sldId="525"/>
            <ac:cxnSpMk id="131" creationId="{A83C005C-46A1-1ED8-81B4-739489040E24}"/>
          </ac:cxnSpMkLst>
        </pc:cxnChg>
        <pc:cxnChg chg="add mod">
          <ac:chgData name="Hannah Whaites" userId="ec7f32bc-6f8d-49d4-813c-f1068aa6397c" providerId="ADAL" clId="{898FE701-D1EF-413B-90DA-D9C1C875B8BC}" dt="2022-11-29T17:37:12.480" v="11322" actId="14100"/>
          <ac:cxnSpMkLst>
            <pc:docMk/>
            <pc:sldMk cId="2271531343" sldId="525"/>
            <ac:cxnSpMk id="136" creationId="{17A3BEC4-63E4-5A90-3EED-2018FC34675F}"/>
          </ac:cxnSpMkLst>
        </pc:cxnChg>
        <pc:cxnChg chg="add mod">
          <ac:chgData name="Hannah Whaites" userId="ec7f32bc-6f8d-49d4-813c-f1068aa6397c" providerId="ADAL" clId="{898FE701-D1EF-413B-90DA-D9C1C875B8BC}" dt="2022-11-29T17:35:03.440" v="11275" actId="14100"/>
          <ac:cxnSpMkLst>
            <pc:docMk/>
            <pc:sldMk cId="2271531343" sldId="525"/>
            <ac:cxnSpMk id="142" creationId="{11BE89CA-841E-3BAD-5485-6D241C8E2140}"/>
          </ac:cxnSpMkLst>
        </pc:cxnChg>
        <pc:cxnChg chg="add mod">
          <ac:chgData name="Hannah Whaites" userId="ec7f32bc-6f8d-49d4-813c-f1068aa6397c" providerId="ADAL" clId="{898FE701-D1EF-413B-90DA-D9C1C875B8BC}" dt="2022-11-29T17:35:35.019" v="11287" actId="14100"/>
          <ac:cxnSpMkLst>
            <pc:docMk/>
            <pc:sldMk cId="2271531343" sldId="525"/>
            <ac:cxnSpMk id="148" creationId="{05209339-F24E-7D5E-D995-B7D8DBDCC701}"/>
          </ac:cxnSpMkLst>
        </pc:cxnChg>
        <pc:cxnChg chg="add mod">
          <ac:chgData name="Hannah Whaites" userId="ec7f32bc-6f8d-49d4-813c-f1068aa6397c" providerId="ADAL" clId="{898FE701-D1EF-413B-90DA-D9C1C875B8BC}" dt="2022-11-29T17:36:09.667" v="11301" actId="14100"/>
          <ac:cxnSpMkLst>
            <pc:docMk/>
            <pc:sldMk cId="2271531343" sldId="525"/>
            <ac:cxnSpMk id="154" creationId="{112C8420-2DA1-4ECB-6040-408829189696}"/>
          </ac:cxnSpMkLst>
        </pc:cxnChg>
        <pc:cxnChg chg="add mod">
          <ac:chgData name="Hannah Whaites" userId="ec7f32bc-6f8d-49d4-813c-f1068aa6397c" providerId="ADAL" clId="{898FE701-D1EF-413B-90DA-D9C1C875B8BC}" dt="2022-11-29T17:36:46.126" v="11315" actId="14100"/>
          <ac:cxnSpMkLst>
            <pc:docMk/>
            <pc:sldMk cId="2271531343" sldId="525"/>
            <ac:cxnSpMk id="160" creationId="{0C2F7AD3-183E-27D4-E809-DA827B9EA1C1}"/>
          </ac:cxnSpMkLst>
        </pc:cxnChg>
        <pc:cxnChg chg="add mod">
          <ac:chgData name="Hannah Whaites" userId="ec7f32bc-6f8d-49d4-813c-f1068aa6397c" providerId="ADAL" clId="{898FE701-D1EF-413B-90DA-D9C1C875B8BC}" dt="2022-11-29T17:36:41.971" v="11313" actId="14100"/>
          <ac:cxnSpMkLst>
            <pc:docMk/>
            <pc:sldMk cId="2271531343" sldId="525"/>
            <ac:cxnSpMk id="161" creationId="{051AC332-B1FD-7866-E73A-F1D787184608}"/>
          </ac:cxnSpMkLst>
        </pc:cxnChg>
        <pc:cxnChg chg="add mod">
          <ac:chgData name="Hannah Whaites" userId="ec7f32bc-6f8d-49d4-813c-f1068aa6397c" providerId="ADAL" clId="{898FE701-D1EF-413B-90DA-D9C1C875B8BC}" dt="2022-11-29T17:37:20.184" v="11325" actId="14100"/>
          <ac:cxnSpMkLst>
            <pc:docMk/>
            <pc:sldMk cId="2271531343" sldId="525"/>
            <ac:cxnSpMk id="167" creationId="{C586F2C3-4F40-9132-A3F7-9C119E782908}"/>
          </ac:cxnSpMkLst>
        </pc:cxnChg>
        <pc:cxnChg chg="add mod">
          <ac:chgData name="Hannah Whaites" userId="ec7f32bc-6f8d-49d4-813c-f1068aa6397c" providerId="ADAL" clId="{898FE701-D1EF-413B-90DA-D9C1C875B8BC}" dt="2022-11-29T17:38:23.235" v="11345" actId="14100"/>
          <ac:cxnSpMkLst>
            <pc:docMk/>
            <pc:sldMk cId="2271531343" sldId="525"/>
            <ac:cxnSpMk id="175" creationId="{CF94B707-D8E5-5C62-53DD-70250EE54D1E}"/>
          </ac:cxnSpMkLst>
        </pc:cxnChg>
        <pc:cxnChg chg="add mod">
          <ac:chgData name="Hannah Whaites" userId="ec7f32bc-6f8d-49d4-813c-f1068aa6397c" providerId="ADAL" clId="{898FE701-D1EF-413B-90DA-D9C1C875B8BC}" dt="2022-11-29T17:38:34.785" v="11348" actId="14100"/>
          <ac:cxnSpMkLst>
            <pc:docMk/>
            <pc:sldMk cId="2271531343" sldId="525"/>
            <ac:cxnSpMk id="177" creationId="{380502B6-15A2-7E88-B7F8-3A98E2D98580}"/>
          </ac:cxnSpMkLst>
        </pc:cxnChg>
        <pc:cxnChg chg="add mod">
          <ac:chgData name="Hannah Whaites" userId="ec7f32bc-6f8d-49d4-813c-f1068aa6397c" providerId="ADAL" clId="{898FE701-D1EF-413B-90DA-D9C1C875B8BC}" dt="2022-11-29T17:38:40.811" v="11351" actId="14100"/>
          <ac:cxnSpMkLst>
            <pc:docMk/>
            <pc:sldMk cId="2271531343" sldId="525"/>
            <ac:cxnSpMk id="179" creationId="{0E84AD66-90E7-B01A-00C1-B56E554D6F9F}"/>
          </ac:cxnSpMkLst>
        </pc:cxnChg>
        <pc:cxnChg chg="add mod">
          <ac:chgData name="Hannah Whaites" userId="ec7f32bc-6f8d-49d4-813c-f1068aa6397c" providerId="ADAL" clId="{898FE701-D1EF-413B-90DA-D9C1C875B8BC}" dt="2022-11-29T17:40:03.394" v="11376" actId="1037"/>
          <ac:cxnSpMkLst>
            <pc:docMk/>
            <pc:sldMk cId="2271531343" sldId="525"/>
            <ac:cxnSpMk id="187" creationId="{E3896390-EC41-D71F-D7C3-833E91B8BE5D}"/>
          </ac:cxnSpMkLst>
        </pc:cxnChg>
        <pc:cxnChg chg="add mod">
          <ac:chgData name="Hannah Whaites" userId="ec7f32bc-6f8d-49d4-813c-f1068aa6397c" providerId="ADAL" clId="{898FE701-D1EF-413B-90DA-D9C1C875B8BC}" dt="2022-11-29T17:40:15.324" v="11379" actId="14100"/>
          <ac:cxnSpMkLst>
            <pc:docMk/>
            <pc:sldMk cId="2271531343" sldId="525"/>
            <ac:cxnSpMk id="189" creationId="{5E4B7D2A-420D-9814-4196-34D89478DECC}"/>
          </ac:cxnSpMkLst>
        </pc:cxnChg>
        <pc:cxnChg chg="add mod">
          <ac:chgData name="Hannah Whaites" userId="ec7f32bc-6f8d-49d4-813c-f1068aa6397c" providerId="ADAL" clId="{898FE701-D1EF-413B-90DA-D9C1C875B8BC}" dt="2022-11-29T17:40:24.635" v="11382" actId="14100"/>
          <ac:cxnSpMkLst>
            <pc:docMk/>
            <pc:sldMk cId="2271531343" sldId="525"/>
            <ac:cxnSpMk id="191" creationId="{A4489FC0-CCA0-28DA-721D-2BCB51CC5BEE}"/>
          </ac:cxnSpMkLst>
        </pc:cxnChg>
      </pc:sldChg>
      <pc:sldChg chg="addSp delSp modSp mod">
        <pc:chgData name="Hannah Whaites" userId="ec7f32bc-6f8d-49d4-813c-f1068aa6397c" providerId="ADAL" clId="{898FE701-D1EF-413B-90DA-D9C1C875B8BC}" dt="2022-11-29T17:07:19.358" v="11145" actId="207"/>
        <pc:sldMkLst>
          <pc:docMk/>
          <pc:sldMk cId="988066619" sldId="526"/>
        </pc:sldMkLst>
        <pc:spChg chg="mod">
          <ac:chgData name="Hannah Whaites" userId="ec7f32bc-6f8d-49d4-813c-f1068aa6397c" providerId="ADAL" clId="{898FE701-D1EF-413B-90DA-D9C1C875B8BC}" dt="2022-11-29T15:57:04.174" v="9239"/>
          <ac:spMkLst>
            <pc:docMk/>
            <pc:sldMk cId="988066619" sldId="526"/>
            <ac:spMk id="58" creationId="{F12046D4-D17B-C2B1-4DC4-CB123CCD91D4}"/>
          </ac:spMkLst>
        </pc:spChg>
        <pc:spChg chg="mod">
          <ac:chgData name="Hannah Whaites" userId="ec7f32bc-6f8d-49d4-813c-f1068aa6397c" providerId="ADAL" clId="{898FE701-D1EF-413B-90DA-D9C1C875B8BC}" dt="2022-11-29T15:57:04.174" v="9239"/>
          <ac:spMkLst>
            <pc:docMk/>
            <pc:sldMk cId="988066619" sldId="526"/>
            <ac:spMk id="59" creationId="{DB51FE1D-C483-7CD8-8198-DE826E55D633}"/>
          </ac:spMkLst>
        </pc:spChg>
        <pc:spChg chg="mod">
          <ac:chgData name="Hannah Whaites" userId="ec7f32bc-6f8d-49d4-813c-f1068aa6397c" providerId="ADAL" clId="{898FE701-D1EF-413B-90DA-D9C1C875B8BC}" dt="2022-11-29T15:57:04.174" v="9239"/>
          <ac:spMkLst>
            <pc:docMk/>
            <pc:sldMk cId="988066619" sldId="526"/>
            <ac:spMk id="60" creationId="{62013C98-4150-BC71-BE93-07F100832CC5}"/>
          </ac:spMkLst>
        </pc:spChg>
        <pc:spChg chg="mod">
          <ac:chgData name="Hannah Whaites" userId="ec7f32bc-6f8d-49d4-813c-f1068aa6397c" providerId="ADAL" clId="{898FE701-D1EF-413B-90DA-D9C1C875B8BC}" dt="2022-11-29T15:57:04.174" v="9239"/>
          <ac:spMkLst>
            <pc:docMk/>
            <pc:sldMk cId="988066619" sldId="526"/>
            <ac:spMk id="63" creationId="{123BAFE3-2FA9-6A55-2EA5-E6BC3F97F11E}"/>
          </ac:spMkLst>
        </pc:spChg>
        <pc:spChg chg="mod">
          <ac:chgData name="Hannah Whaites" userId="ec7f32bc-6f8d-49d4-813c-f1068aa6397c" providerId="ADAL" clId="{898FE701-D1EF-413B-90DA-D9C1C875B8BC}" dt="2022-11-29T15:57:04.174" v="9239"/>
          <ac:spMkLst>
            <pc:docMk/>
            <pc:sldMk cId="988066619" sldId="526"/>
            <ac:spMk id="64" creationId="{D10A6181-FA72-ADB4-EAE9-E40A74619E2B}"/>
          </ac:spMkLst>
        </pc:spChg>
        <pc:spChg chg="add del mod">
          <ac:chgData name="Hannah Whaites" userId="ec7f32bc-6f8d-49d4-813c-f1068aa6397c" providerId="ADAL" clId="{898FE701-D1EF-413B-90DA-D9C1C875B8BC}" dt="2022-11-29T15:57:32.373" v="9247" actId="478"/>
          <ac:spMkLst>
            <pc:docMk/>
            <pc:sldMk cId="988066619" sldId="526"/>
            <ac:spMk id="65" creationId="{06762561-AFC3-BBE9-15CC-BCE9DE97ECDE}"/>
          </ac:spMkLst>
        </pc:spChg>
        <pc:spChg chg="add mod">
          <ac:chgData name="Hannah Whaites" userId="ec7f32bc-6f8d-49d4-813c-f1068aa6397c" providerId="ADAL" clId="{898FE701-D1EF-413B-90DA-D9C1C875B8BC}" dt="2022-11-29T15:57:38.427" v="9250" actId="1076"/>
          <ac:spMkLst>
            <pc:docMk/>
            <pc:sldMk cId="988066619" sldId="526"/>
            <ac:spMk id="66" creationId="{E30A486B-8120-0E09-7619-DF3D88937612}"/>
          </ac:spMkLst>
        </pc:spChg>
        <pc:spChg chg="add mod">
          <ac:chgData name="Hannah Whaites" userId="ec7f32bc-6f8d-49d4-813c-f1068aa6397c" providerId="ADAL" clId="{898FE701-D1EF-413B-90DA-D9C1C875B8BC}" dt="2022-11-29T15:57:40.108" v="9251" actId="1076"/>
          <ac:spMkLst>
            <pc:docMk/>
            <pc:sldMk cId="988066619" sldId="526"/>
            <ac:spMk id="67" creationId="{3DD8FA36-376A-0E87-B659-8E34B597A644}"/>
          </ac:spMkLst>
        </pc:spChg>
        <pc:spChg chg="add mod">
          <ac:chgData name="Hannah Whaites" userId="ec7f32bc-6f8d-49d4-813c-f1068aa6397c" providerId="ADAL" clId="{898FE701-D1EF-413B-90DA-D9C1C875B8BC}" dt="2022-11-29T16:43:18.724" v="10612" actId="1076"/>
          <ac:spMkLst>
            <pc:docMk/>
            <pc:sldMk cId="988066619" sldId="526"/>
            <ac:spMk id="68" creationId="{CBC700FF-EBCB-0CAC-7998-8EAAEEFAAEC1}"/>
          </ac:spMkLst>
        </pc:spChg>
        <pc:spChg chg="add del mod">
          <ac:chgData name="Hannah Whaites" userId="ec7f32bc-6f8d-49d4-813c-f1068aa6397c" providerId="ADAL" clId="{898FE701-D1EF-413B-90DA-D9C1C875B8BC}" dt="2022-11-29T16:53:23.174" v="11001" actId="478"/>
          <ac:spMkLst>
            <pc:docMk/>
            <pc:sldMk cId="988066619" sldId="526"/>
            <ac:spMk id="71" creationId="{52441D2E-D9CC-7524-F6C9-9621884BD804}"/>
          </ac:spMkLst>
        </pc:spChg>
        <pc:spChg chg="add mod">
          <ac:chgData name="Hannah Whaites" userId="ec7f32bc-6f8d-49d4-813c-f1068aa6397c" providerId="ADAL" clId="{898FE701-D1EF-413B-90DA-D9C1C875B8BC}" dt="2022-11-29T16:43:53.356" v="10696" actId="1076"/>
          <ac:spMkLst>
            <pc:docMk/>
            <pc:sldMk cId="988066619" sldId="526"/>
            <ac:spMk id="72" creationId="{3B1526A6-1213-E461-C1A6-F794066430EC}"/>
          </ac:spMkLst>
        </pc:spChg>
        <pc:spChg chg="add del mod">
          <ac:chgData name="Hannah Whaites" userId="ec7f32bc-6f8d-49d4-813c-f1068aa6397c" providerId="ADAL" clId="{898FE701-D1EF-413B-90DA-D9C1C875B8BC}" dt="2022-11-29T16:47:12.395" v="10969" actId="478"/>
          <ac:spMkLst>
            <pc:docMk/>
            <pc:sldMk cId="988066619" sldId="526"/>
            <ac:spMk id="74" creationId="{196E0E51-0A09-EEFF-AFF5-DE77EA1F338B}"/>
          </ac:spMkLst>
        </pc:spChg>
        <pc:spChg chg="add del mod">
          <ac:chgData name="Hannah Whaites" userId="ec7f32bc-6f8d-49d4-813c-f1068aa6397c" providerId="ADAL" clId="{898FE701-D1EF-413B-90DA-D9C1C875B8BC}" dt="2022-11-29T16:44:49.553" v="10808" actId="478"/>
          <ac:spMkLst>
            <pc:docMk/>
            <pc:sldMk cId="988066619" sldId="526"/>
            <ac:spMk id="76" creationId="{2A4535F5-F638-ED67-07E1-460361CE36B6}"/>
          </ac:spMkLst>
        </pc:spChg>
        <pc:spChg chg="add mod">
          <ac:chgData name="Hannah Whaites" userId="ec7f32bc-6f8d-49d4-813c-f1068aa6397c" providerId="ADAL" clId="{898FE701-D1EF-413B-90DA-D9C1C875B8BC}" dt="2022-11-29T16:57:11.579" v="11066" actId="1076"/>
          <ac:spMkLst>
            <pc:docMk/>
            <pc:sldMk cId="988066619" sldId="526"/>
            <ac:spMk id="78" creationId="{329B13B6-F806-D624-B105-7200CBB62DCF}"/>
          </ac:spMkLst>
        </pc:spChg>
        <pc:spChg chg="add mod">
          <ac:chgData name="Hannah Whaites" userId="ec7f32bc-6f8d-49d4-813c-f1068aa6397c" providerId="ADAL" clId="{898FE701-D1EF-413B-90DA-D9C1C875B8BC}" dt="2022-11-29T16:57:16.049" v="11068" actId="1076"/>
          <ac:spMkLst>
            <pc:docMk/>
            <pc:sldMk cId="988066619" sldId="526"/>
            <ac:spMk id="80" creationId="{40D30303-F50B-37D3-CAE2-F8AE5C307164}"/>
          </ac:spMkLst>
        </pc:spChg>
        <pc:spChg chg="add del mod">
          <ac:chgData name="Hannah Whaites" userId="ec7f32bc-6f8d-49d4-813c-f1068aa6397c" providerId="ADAL" clId="{898FE701-D1EF-413B-90DA-D9C1C875B8BC}" dt="2022-11-29T16:53:18.121" v="10997" actId="478"/>
          <ac:spMkLst>
            <pc:docMk/>
            <pc:sldMk cId="988066619" sldId="526"/>
            <ac:spMk id="81" creationId="{B240193E-236E-B2D8-D5FD-47FA3EBF9621}"/>
          </ac:spMkLst>
        </pc:spChg>
        <pc:spChg chg="add del mod">
          <ac:chgData name="Hannah Whaites" userId="ec7f32bc-6f8d-49d4-813c-f1068aa6397c" providerId="ADAL" clId="{898FE701-D1EF-413B-90DA-D9C1C875B8BC}" dt="2022-11-29T16:53:19.309" v="10998" actId="478"/>
          <ac:spMkLst>
            <pc:docMk/>
            <pc:sldMk cId="988066619" sldId="526"/>
            <ac:spMk id="83" creationId="{5AF54F4C-7C19-7324-F160-E0C80FEC5639}"/>
          </ac:spMkLst>
        </pc:spChg>
        <pc:spChg chg="add del mod">
          <ac:chgData name="Hannah Whaites" userId="ec7f32bc-6f8d-49d4-813c-f1068aa6397c" providerId="ADAL" clId="{898FE701-D1EF-413B-90DA-D9C1C875B8BC}" dt="2022-11-29T16:53:20.311" v="10999" actId="478"/>
          <ac:spMkLst>
            <pc:docMk/>
            <pc:sldMk cId="988066619" sldId="526"/>
            <ac:spMk id="85" creationId="{F9756657-3F2C-90A4-C08B-60AD90F97637}"/>
          </ac:spMkLst>
        </pc:spChg>
        <pc:spChg chg="add mod">
          <ac:chgData name="Hannah Whaites" userId="ec7f32bc-6f8d-49d4-813c-f1068aa6397c" providerId="ADAL" clId="{898FE701-D1EF-413B-90DA-D9C1C875B8BC}" dt="2022-11-29T16:57:22.030" v="11070" actId="1076"/>
          <ac:spMkLst>
            <pc:docMk/>
            <pc:sldMk cId="988066619" sldId="526"/>
            <ac:spMk id="87" creationId="{AC9639FA-F059-C73C-D298-E93939A8AAD0}"/>
          </ac:spMkLst>
        </pc:spChg>
        <pc:spChg chg="add del mod">
          <ac:chgData name="Hannah Whaites" userId="ec7f32bc-6f8d-49d4-813c-f1068aa6397c" providerId="ADAL" clId="{898FE701-D1EF-413B-90DA-D9C1C875B8BC}" dt="2022-11-29T16:53:21.849" v="11000" actId="478"/>
          <ac:spMkLst>
            <pc:docMk/>
            <pc:sldMk cId="988066619" sldId="526"/>
            <ac:spMk id="88" creationId="{35D737CD-80D9-84B3-03CF-B23EF05E2CB7}"/>
          </ac:spMkLst>
        </pc:spChg>
        <pc:spChg chg="del">
          <ac:chgData name="Hannah Whaites" userId="ec7f32bc-6f8d-49d4-813c-f1068aa6397c" providerId="ADAL" clId="{898FE701-D1EF-413B-90DA-D9C1C875B8BC}" dt="2022-11-29T15:57:01.210" v="9236" actId="478"/>
          <ac:spMkLst>
            <pc:docMk/>
            <pc:sldMk cId="988066619" sldId="526"/>
            <ac:spMk id="102" creationId="{8AF831F3-DB70-EC31-38EE-E3D09BFAD997}"/>
          </ac:spMkLst>
        </pc:spChg>
        <pc:spChg chg="del">
          <ac:chgData name="Hannah Whaites" userId="ec7f32bc-6f8d-49d4-813c-f1068aa6397c" providerId="ADAL" clId="{898FE701-D1EF-413B-90DA-D9C1C875B8BC}" dt="2022-11-29T15:57:02.055" v="9237" actId="478"/>
          <ac:spMkLst>
            <pc:docMk/>
            <pc:sldMk cId="988066619" sldId="526"/>
            <ac:spMk id="103" creationId="{393B2A24-39DE-82C6-5AC2-87E6FDE99757}"/>
          </ac:spMkLst>
        </pc:spChg>
        <pc:spChg chg="add del">
          <ac:chgData name="Hannah Whaites" userId="ec7f32bc-6f8d-49d4-813c-f1068aa6397c" providerId="ADAL" clId="{898FE701-D1EF-413B-90DA-D9C1C875B8BC}" dt="2022-11-29T16:46:40.572" v="10961" actId="22"/>
          <ac:spMkLst>
            <pc:docMk/>
            <pc:sldMk cId="988066619" sldId="526"/>
            <ac:spMk id="105" creationId="{E836D38B-26B8-8D55-9BD5-94F9D4A3D1B7}"/>
          </ac:spMkLst>
        </pc:spChg>
        <pc:spChg chg="add mod">
          <ac:chgData name="Hannah Whaites" userId="ec7f32bc-6f8d-49d4-813c-f1068aa6397c" providerId="ADAL" clId="{898FE701-D1EF-413B-90DA-D9C1C875B8BC}" dt="2022-11-29T16:57:34.002" v="11074" actId="1076"/>
          <ac:spMkLst>
            <pc:docMk/>
            <pc:sldMk cId="988066619" sldId="526"/>
            <ac:spMk id="107" creationId="{1CD7F9B1-4B6E-DC8E-E677-2D354F69B9EF}"/>
          </ac:spMkLst>
        </pc:spChg>
        <pc:spChg chg="add del">
          <ac:chgData name="Hannah Whaites" userId="ec7f32bc-6f8d-49d4-813c-f1068aa6397c" providerId="ADAL" clId="{898FE701-D1EF-413B-90DA-D9C1C875B8BC}" dt="2022-11-29T16:47:37.575" v="10978" actId="22"/>
          <ac:spMkLst>
            <pc:docMk/>
            <pc:sldMk cId="988066619" sldId="526"/>
            <ac:spMk id="110" creationId="{68D81519-EE8E-941C-8E38-85008BBBB6EA}"/>
          </ac:spMkLst>
        </pc:spChg>
        <pc:spChg chg="add mod">
          <ac:chgData name="Hannah Whaites" userId="ec7f32bc-6f8d-49d4-813c-f1068aa6397c" providerId="ADAL" clId="{898FE701-D1EF-413B-90DA-D9C1C875B8BC}" dt="2022-11-29T16:48:09.165" v="10990" actId="1035"/>
          <ac:spMkLst>
            <pc:docMk/>
            <pc:sldMk cId="988066619" sldId="526"/>
            <ac:spMk id="112" creationId="{D7663FF8-D149-33C1-1764-CED16D35E801}"/>
          </ac:spMkLst>
        </pc:spChg>
        <pc:spChg chg="add mod">
          <ac:chgData name="Hannah Whaites" userId="ec7f32bc-6f8d-49d4-813c-f1068aa6397c" providerId="ADAL" clId="{898FE701-D1EF-413B-90DA-D9C1C875B8BC}" dt="2022-11-29T17:03:08.636" v="11078" actId="1076"/>
          <ac:spMkLst>
            <pc:docMk/>
            <pc:sldMk cId="988066619" sldId="526"/>
            <ac:spMk id="116" creationId="{7A81AC93-D25B-A3E1-F483-73A1F3E1FAAB}"/>
          </ac:spMkLst>
        </pc:spChg>
        <pc:spChg chg="add mod">
          <ac:chgData name="Hannah Whaites" userId="ec7f32bc-6f8d-49d4-813c-f1068aa6397c" providerId="ADAL" clId="{898FE701-D1EF-413B-90DA-D9C1C875B8BC}" dt="2022-11-29T17:03:17.579" v="11080" actId="1076"/>
          <ac:spMkLst>
            <pc:docMk/>
            <pc:sldMk cId="988066619" sldId="526"/>
            <ac:spMk id="118" creationId="{98BEB931-F358-8BF9-9AA7-D20EC3D0A50C}"/>
          </ac:spMkLst>
        </pc:spChg>
        <pc:spChg chg="add del">
          <ac:chgData name="Hannah Whaites" userId="ec7f32bc-6f8d-49d4-813c-f1068aa6397c" providerId="ADAL" clId="{898FE701-D1EF-413B-90DA-D9C1C875B8BC}" dt="2022-11-29T16:54:42.656" v="11020" actId="22"/>
          <ac:spMkLst>
            <pc:docMk/>
            <pc:sldMk cId="988066619" sldId="526"/>
            <ac:spMk id="125" creationId="{E1C21B7B-3EC0-9978-8F24-317D7952457A}"/>
          </ac:spMkLst>
        </pc:spChg>
        <pc:spChg chg="add mod">
          <ac:chgData name="Hannah Whaites" userId="ec7f32bc-6f8d-49d4-813c-f1068aa6397c" providerId="ADAL" clId="{898FE701-D1EF-413B-90DA-D9C1C875B8BC}" dt="2022-11-29T17:04:35.409" v="11104" actId="1076"/>
          <ac:spMkLst>
            <pc:docMk/>
            <pc:sldMk cId="988066619" sldId="526"/>
            <ac:spMk id="127" creationId="{48DB6B09-0AD8-956F-8502-E788E36C1331}"/>
          </ac:spMkLst>
        </pc:spChg>
        <pc:spChg chg="add mod">
          <ac:chgData name="Hannah Whaites" userId="ec7f32bc-6f8d-49d4-813c-f1068aa6397c" providerId="ADAL" clId="{898FE701-D1EF-413B-90DA-D9C1C875B8BC}" dt="2022-11-29T17:03:40.540" v="11089" actId="1076"/>
          <ac:spMkLst>
            <pc:docMk/>
            <pc:sldMk cId="988066619" sldId="526"/>
            <ac:spMk id="130" creationId="{DF8B35BB-3CE3-73EB-FAA6-4013D5D256A3}"/>
          </ac:spMkLst>
        </pc:spChg>
        <pc:spChg chg="add del">
          <ac:chgData name="Hannah Whaites" userId="ec7f32bc-6f8d-49d4-813c-f1068aa6397c" providerId="ADAL" clId="{898FE701-D1EF-413B-90DA-D9C1C875B8BC}" dt="2022-11-29T16:55:24.579" v="11031" actId="22"/>
          <ac:spMkLst>
            <pc:docMk/>
            <pc:sldMk cId="988066619" sldId="526"/>
            <ac:spMk id="132" creationId="{FA65D7E3-5B0F-8C9F-3C93-502A642DAAE1}"/>
          </ac:spMkLst>
        </pc:spChg>
        <pc:spChg chg="add mod">
          <ac:chgData name="Hannah Whaites" userId="ec7f32bc-6f8d-49d4-813c-f1068aa6397c" providerId="ADAL" clId="{898FE701-D1EF-413B-90DA-D9C1C875B8BC}" dt="2022-11-29T17:03:25.056" v="11082" actId="1076"/>
          <ac:spMkLst>
            <pc:docMk/>
            <pc:sldMk cId="988066619" sldId="526"/>
            <ac:spMk id="134" creationId="{9C966C24-F995-970B-4FE8-647C23ACA93C}"/>
          </ac:spMkLst>
        </pc:spChg>
        <pc:spChg chg="add del">
          <ac:chgData name="Hannah Whaites" userId="ec7f32bc-6f8d-49d4-813c-f1068aa6397c" providerId="ADAL" clId="{898FE701-D1EF-413B-90DA-D9C1C875B8BC}" dt="2022-11-29T16:55:41.289" v="11037" actId="22"/>
          <ac:spMkLst>
            <pc:docMk/>
            <pc:sldMk cId="988066619" sldId="526"/>
            <ac:spMk id="136" creationId="{1FDE7D48-A846-A88A-5C5B-F66F9A42ABCD}"/>
          </ac:spMkLst>
        </pc:spChg>
        <pc:spChg chg="add mod">
          <ac:chgData name="Hannah Whaites" userId="ec7f32bc-6f8d-49d4-813c-f1068aa6397c" providerId="ADAL" clId="{898FE701-D1EF-413B-90DA-D9C1C875B8BC}" dt="2022-11-29T17:03:50.172" v="11093" actId="1076"/>
          <ac:spMkLst>
            <pc:docMk/>
            <pc:sldMk cId="988066619" sldId="526"/>
            <ac:spMk id="138" creationId="{E2DAFF5B-D793-E26D-4BF1-432A9E6D7832}"/>
          </ac:spMkLst>
        </pc:spChg>
        <pc:spChg chg="add del">
          <ac:chgData name="Hannah Whaites" userId="ec7f32bc-6f8d-49d4-813c-f1068aa6397c" providerId="ADAL" clId="{898FE701-D1EF-413B-90DA-D9C1C875B8BC}" dt="2022-11-29T17:04:25.091" v="11100" actId="22"/>
          <ac:spMkLst>
            <pc:docMk/>
            <pc:sldMk cId="988066619" sldId="526"/>
            <ac:spMk id="159" creationId="{990DCDE9-EDF3-247A-99A6-660F76D59DF5}"/>
          </ac:spMkLst>
        </pc:spChg>
        <pc:spChg chg="add mod">
          <ac:chgData name="Hannah Whaites" userId="ec7f32bc-6f8d-49d4-813c-f1068aa6397c" providerId="ADAL" clId="{898FE701-D1EF-413B-90DA-D9C1C875B8BC}" dt="2022-11-29T17:06:42.551" v="11133" actId="1076"/>
          <ac:spMkLst>
            <pc:docMk/>
            <pc:sldMk cId="988066619" sldId="526"/>
            <ac:spMk id="161" creationId="{5F2D3EE3-2B55-C61A-4E86-159943C78DFE}"/>
          </ac:spMkLst>
        </pc:spChg>
        <pc:spChg chg="add del">
          <ac:chgData name="Hannah Whaites" userId="ec7f32bc-6f8d-49d4-813c-f1068aa6397c" providerId="ADAL" clId="{898FE701-D1EF-413B-90DA-D9C1C875B8BC}" dt="2022-11-29T17:04:59.753" v="11111" actId="22"/>
          <ac:spMkLst>
            <pc:docMk/>
            <pc:sldMk cId="988066619" sldId="526"/>
            <ac:spMk id="165" creationId="{5139FDFF-DEE1-2DC2-60F3-8512929903E7}"/>
          </ac:spMkLst>
        </pc:spChg>
        <pc:spChg chg="add mod">
          <ac:chgData name="Hannah Whaites" userId="ec7f32bc-6f8d-49d4-813c-f1068aa6397c" providerId="ADAL" clId="{898FE701-D1EF-413B-90DA-D9C1C875B8BC}" dt="2022-11-29T17:07:19.358" v="11145" actId="207"/>
          <ac:spMkLst>
            <pc:docMk/>
            <pc:sldMk cId="988066619" sldId="526"/>
            <ac:spMk id="167" creationId="{0B09E8E1-E4A5-F63E-C561-86633C1D9C4A}"/>
          </ac:spMkLst>
        </pc:spChg>
        <pc:spChg chg="add mod">
          <ac:chgData name="Hannah Whaites" userId="ec7f32bc-6f8d-49d4-813c-f1068aa6397c" providerId="ADAL" clId="{898FE701-D1EF-413B-90DA-D9C1C875B8BC}" dt="2022-11-29T17:07:19.358" v="11145" actId="207"/>
          <ac:spMkLst>
            <pc:docMk/>
            <pc:sldMk cId="988066619" sldId="526"/>
            <ac:spMk id="169" creationId="{BEB299B5-88F7-6D9D-E3BA-0FB0C14EE585}"/>
          </ac:spMkLst>
        </pc:spChg>
        <pc:spChg chg="add mod">
          <ac:chgData name="Hannah Whaites" userId="ec7f32bc-6f8d-49d4-813c-f1068aa6397c" providerId="ADAL" clId="{898FE701-D1EF-413B-90DA-D9C1C875B8BC}" dt="2022-11-29T17:06:12.463" v="11128" actId="113"/>
          <ac:spMkLst>
            <pc:docMk/>
            <pc:sldMk cId="988066619" sldId="526"/>
            <ac:spMk id="171" creationId="{0912BFFB-BC97-3D0E-FFF2-0E25C76AD1C0}"/>
          </ac:spMkLst>
        </pc:spChg>
        <pc:grpChg chg="mod">
          <ac:chgData name="Hannah Whaites" userId="ec7f32bc-6f8d-49d4-813c-f1068aa6397c" providerId="ADAL" clId="{898FE701-D1EF-413B-90DA-D9C1C875B8BC}" dt="2022-11-29T16:56:51.834" v="11063" actId="1076"/>
          <ac:grpSpMkLst>
            <pc:docMk/>
            <pc:sldMk cId="988066619" sldId="526"/>
            <ac:grpSpMk id="2" creationId="{39E0D1AF-7643-071A-EBB7-DC3A5F5DA052}"/>
          </ac:grpSpMkLst>
        </pc:grpChg>
        <pc:grpChg chg="del">
          <ac:chgData name="Hannah Whaites" userId="ec7f32bc-6f8d-49d4-813c-f1068aa6397c" providerId="ADAL" clId="{898FE701-D1EF-413B-90DA-D9C1C875B8BC}" dt="2022-11-29T15:57:02.806" v="9238" actId="478"/>
          <ac:grpSpMkLst>
            <pc:docMk/>
            <pc:sldMk cId="988066619" sldId="526"/>
            <ac:grpSpMk id="8" creationId="{ED464581-E997-9DB7-4420-3D99ECD90852}"/>
          </ac:grpSpMkLst>
        </pc:grpChg>
        <pc:grpChg chg="add mod">
          <ac:chgData name="Hannah Whaites" userId="ec7f32bc-6f8d-49d4-813c-f1068aa6397c" providerId="ADAL" clId="{898FE701-D1EF-413B-90DA-D9C1C875B8BC}" dt="2022-11-29T15:57:04.174" v="9239"/>
          <ac:grpSpMkLst>
            <pc:docMk/>
            <pc:sldMk cId="988066619" sldId="526"/>
            <ac:grpSpMk id="56" creationId="{6B09C588-CB71-4320-E1C8-3DCF0623DD2C}"/>
          </ac:grpSpMkLst>
        </pc:grpChg>
        <pc:cxnChg chg="add mod">
          <ac:chgData name="Hannah Whaites" userId="ec7f32bc-6f8d-49d4-813c-f1068aa6397c" providerId="ADAL" clId="{898FE701-D1EF-413B-90DA-D9C1C875B8BC}" dt="2022-11-29T16:56:58.022" v="11064" actId="14100"/>
          <ac:cxnSpMkLst>
            <pc:docMk/>
            <pc:sldMk cId="988066619" sldId="526"/>
            <ac:cxnSpMk id="69" creationId="{BA54EC9F-9181-CBDC-D200-163BF5F6B3AE}"/>
          </ac:cxnSpMkLst>
        </pc:cxnChg>
        <pc:cxnChg chg="add mod">
          <ac:chgData name="Hannah Whaites" userId="ec7f32bc-6f8d-49d4-813c-f1068aa6397c" providerId="ADAL" clId="{898FE701-D1EF-413B-90DA-D9C1C875B8BC}" dt="2022-11-29T17:03:13.616" v="11079" actId="14100"/>
          <ac:cxnSpMkLst>
            <pc:docMk/>
            <pc:sldMk cId="988066619" sldId="526"/>
            <ac:cxnSpMk id="70" creationId="{A3660F6B-37F7-DB55-9D41-33C4ABD8D5FC}"/>
          </ac:cxnSpMkLst>
        </pc:cxnChg>
        <pc:cxnChg chg="add mod">
          <ac:chgData name="Hannah Whaites" userId="ec7f32bc-6f8d-49d4-813c-f1068aa6397c" providerId="ADAL" clId="{898FE701-D1EF-413B-90DA-D9C1C875B8BC}" dt="2022-11-29T16:56:51.834" v="11063" actId="1076"/>
          <ac:cxnSpMkLst>
            <pc:docMk/>
            <pc:sldMk cId="988066619" sldId="526"/>
            <ac:cxnSpMk id="73" creationId="{C0F30A5D-BF5C-A4F5-4298-DE505533E1F8}"/>
          </ac:cxnSpMkLst>
        </pc:cxnChg>
        <pc:cxnChg chg="add mod">
          <ac:chgData name="Hannah Whaites" userId="ec7f32bc-6f8d-49d4-813c-f1068aa6397c" providerId="ADAL" clId="{898FE701-D1EF-413B-90DA-D9C1C875B8BC}" dt="2022-11-29T16:57:40.583" v="11077" actId="14100"/>
          <ac:cxnSpMkLst>
            <pc:docMk/>
            <pc:sldMk cId="988066619" sldId="526"/>
            <ac:cxnSpMk id="75" creationId="{421B9821-83D8-5BD6-9179-31242BE88DF1}"/>
          </ac:cxnSpMkLst>
        </pc:cxnChg>
        <pc:cxnChg chg="add mod">
          <ac:chgData name="Hannah Whaites" userId="ec7f32bc-6f8d-49d4-813c-f1068aa6397c" providerId="ADAL" clId="{898FE701-D1EF-413B-90DA-D9C1C875B8BC}" dt="2022-11-29T16:28:17.051" v="10534"/>
          <ac:cxnSpMkLst>
            <pc:docMk/>
            <pc:sldMk cId="988066619" sldId="526"/>
            <ac:cxnSpMk id="77" creationId="{056C5B64-2599-F4C3-D822-FD916382F53D}"/>
          </ac:cxnSpMkLst>
        </pc:cxnChg>
        <pc:cxnChg chg="add mod">
          <ac:chgData name="Hannah Whaites" userId="ec7f32bc-6f8d-49d4-813c-f1068aa6397c" providerId="ADAL" clId="{898FE701-D1EF-413B-90DA-D9C1C875B8BC}" dt="2022-11-29T16:57:13.763" v="11067" actId="14100"/>
          <ac:cxnSpMkLst>
            <pc:docMk/>
            <pc:sldMk cId="988066619" sldId="526"/>
            <ac:cxnSpMk id="79" creationId="{C246F0E1-348F-2017-84CA-0BE2E018137C}"/>
          </ac:cxnSpMkLst>
        </pc:cxnChg>
        <pc:cxnChg chg="add mod">
          <ac:chgData name="Hannah Whaites" userId="ec7f32bc-6f8d-49d4-813c-f1068aa6397c" providerId="ADAL" clId="{898FE701-D1EF-413B-90DA-D9C1C875B8BC}" dt="2022-11-29T17:03:29.795" v="11084" actId="14100"/>
          <ac:cxnSpMkLst>
            <pc:docMk/>
            <pc:sldMk cId="988066619" sldId="526"/>
            <ac:cxnSpMk id="82" creationId="{781DE526-BD4F-78C1-7832-330DF3629B79}"/>
          </ac:cxnSpMkLst>
        </pc:cxnChg>
        <pc:cxnChg chg="add mod">
          <ac:chgData name="Hannah Whaites" userId="ec7f32bc-6f8d-49d4-813c-f1068aa6397c" providerId="ADAL" clId="{898FE701-D1EF-413B-90DA-D9C1C875B8BC}" dt="2022-11-29T16:56:48.596" v="11061" actId="14100"/>
          <ac:cxnSpMkLst>
            <pc:docMk/>
            <pc:sldMk cId="988066619" sldId="526"/>
            <ac:cxnSpMk id="84" creationId="{767ACC4A-C4F1-05D6-9CC1-82C086245AAB}"/>
          </ac:cxnSpMkLst>
        </pc:cxnChg>
        <pc:cxnChg chg="add mod">
          <ac:chgData name="Hannah Whaites" userId="ec7f32bc-6f8d-49d4-813c-f1068aa6397c" providerId="ADAL" clId="{898FE701-D1EF-413B-90DA-D9C1C875B8BC}" dt="2022-11-29T17:04:45.974" v="11109" actId="14100"/>
          <ac:cxnSpMkLst>
            <pc:docMk/>
            <pc:sldMk cId="988066619" sldId="526"/>
            <ac:cxnSpMk id="86" creationId="{687B1258-62F4-4E62-ED98-8B1B29225220}"/>
          </ac:cxnSpMkLst>
        </pc:cxnChg>
        <pc:cxnChg chg="add mod">
          <ac:chgData name="Hannah Whaites" userId="ec7f32bc-6f8d-49d4-813c-f1068aa6397c" providerId="ADAL" clId="{898FE701-D1EF-413B-90DA-D9C1C875B8BC}" dt="2022-11-29T16:57:26.042" v="11071" actId="14100"/>
          <ac:cxnSpMkLst>
            <pc:docMk/>
            <pc:sldMk cId="988066619" sldId="526"/>
            <ac:cxnSpMk id="89" creationId="{1F684608-5D09-95A4-83BD-C3E11571725A}"/>
          </ac:cxnSpMkLst>
        </pc:cxnChg>
        <pc:cxnChg chg="add mod">
          <ac:chgData name="Hannah Whaites" userId="ec7f32bc-6f8d-49d4-813c-f1068aa6397c" providerId="ADAL" clId="{898FE701-D1EF-413B-90DA-D9C1C875B8BC}" dt="2022-11-29T17:03:36.569" v="11087" actId="14100"/>
          <ac:cxnSpMkLst>
            <pc:docMk/>
            <pc:sldMk cId="988066619" sldId="526"/>
            <ac:cxnSpMk id="90" creationId="{99B8DB11-7DCA-C275-94D7-1DBD59D0ACC0}"/>
          </ac:cxnSpMkLst>
        </pc:cxnChg>
        <pc:cxnChg chg="add mod">
          <ac:chgData name="Hannah Whaites" userId="ec7f32bc-6f8d-49d4-813c-f1068aa6397c" providerId="ADAL" clId="{898FE701-D1EF-413B-90DA-D9C1C875B8BC}" dt="2022-11-29T17:03:20.998" v="11081" actId="14100"/>
          <ac:cxnSpMkLst>
            <pc:docMk/>
            <pc:sldMk cId="988066619" sldId="526"/>
            <ac:cxnSpMk id="91" creationId="{00E3D162-B8BD-A044-A8D0-A07FDC3F1855}"/>
          </ac:cxnSpMkLst>
        </pc:cxnChg>
        <pc:cxnChg chg="add mod">
          <ac:chgData name="Hannah Whaites" userId="ec7f32bc-6f8d-49d4-813c-f1068aa6397c" providerId="ADAL" clId="{898FE701-D1EF-413B-90DA-D9C1C875B8BC}" dt="2022-11-29T16:57:18.678" v="11069" actId="14100"/>
          <ac:cxnSpMkLst>
            <pc:docMk/>
            <pc:sldMk cId="988066619" sldId="526"/>
            <ac:cxnSpMk id="98" creationId="{DB3A41E8-5C3D-0965-E15A-35E2222DCB35}"/>
          </ac:cxnSpMkLst>
        </pc:cxnChg>
        <pc:cxnChg chg="add mod">
          <ac:chgData name="Hannah Whaites" userId="ec7f32bc-6f8d-49d4-813c-f1068aa6397c" providerId="ADAL" clId="{898FE701-D1EF-413B-90DA-D9C1C875B8BC}" dt="2022-11-29T16:48:00.451" v="10986" actId="14100"/>
          <ac:cxnSpMkLst>
            <pc:docMk/>
            <pc:sldMk cId="988066619" sldId="526"/>
            <ac:cxnSpMk id="113" creationId="{DB3D660D-C892-27CB-CBF3-30BDA7ABE4B7}"/>
          </ac:cxnSpMkLst>
        </pc:cxnChg>
        <pc:cxnChg chg="add mod">
          <ac:chgData name="Hannah Whaites" userId="ec7f32bc-6f8d-49d4-813c-f1068aa6397c" providerId="ADAL" clId="{898FE701-D1EF-413B-90DA-D9C1C875B8BC}" dt="2022-11-29T17:04:04.840" v="11098" actId="1036"/>
          <ac:cxnSpMkLst>
            <pc:docMk/>
            <pc:sldMk cId="988066619" sldId="526"/>
            <ac:cxnSpMk id="142" creationId="{C7C4052D-1140-3B84-8E36-FBA37E7CB72D}"/>
          </ac:cxnSpMkLst>
        </pc:cxnChg>
        <pc:cxnChg chg="add mod">
          <ac:chgData name="Hannah Whaites" userId="ec7f32bc-6f8d-49d4-813c-f1068aa6397c" providerId="ADAL" clId="{898FE701-D1EF-413B-90DA-D9C1C875B8BC}" dt="2022-11-29T17:06:07.831" v="11125" actId="14100"/>
          <ac:cxnSpMkLst>
            <pc:docMk/>
            <pc:sldMk cId="988066619" sldId="526"/>
            <ac:cxnSpMk id="172" creationId="{1063E192-2E7D-04B1-A4E7-275EDED08C43}"/>
          </ac:cxnSpMkLst>
        </pc:cxnChg>
        <pc:cxnChg chg="add mod">
          <ac:chgData name="Hannah Whaites" userId="ec7f32bc-6f8d-49d4-813c-f1068aa6397c" providerId="ADAL" clId="{898FE701-D1EF-413B-90DA-D9C1C875B8BC}" dt="2022-11-29T17:06:57.014" v="11138" actId="14100"/>
          <ac:cxnSpMkLst>
            <pc:docMk/>
            <pc:sldMk cId="988066619" sldId="526"/>
            <ac:cxnSpMk id="174" creationId="{9FDBB65B-92B0-16A6-2ED4-DE5EC6F19C8C}"/>
          </ac:cxnSpMkLst>
        </pc:cxnChg>
        <pc:cxnChg chg="add mod">
          <ac:chgData name="Hannah Whaites" userId="ec7f32bc-6f8d-49d4-813c-f1068aa6397c" providerId="ADAL" clId="{898FE701-D1EF-413B-90DA-D9C1C875B8BC}" dt="2022-11-29T17:07:13.556" v="11143" actId="1076"/>
          <ac:cxnSpMkLst>
            <pc:docMk/>
            <pc:sldMk cId="988066619" sldId="526"/>
            <ac:cxnSpMk id="176" creationId="{F8322BEC-150D-0AE2-6960-131FD213DD82}"/>
          </ac:cxnSpMkLst>
        </pc:cxnChg>
      </pc:sldChg>
      <pc:sldChg chg="addSp delSp modSp mod">
        <pc:chgData name="Hannah Whaites" userId="ec7f32bc-6f8d-49d4-813c-f1068aa6397c" providerId="ADAL" clId="{898FE701-D1EF-413B-90DA-D9C1C875B8BC}" dt="2022-11-29T16:25:56.391" v="10395" actId="14100"/>
        <pc:sldMkLst>
          <pc:docMk/>
          <pc:sldMk cId="3709742046" sldId="527"/>
        </pc:sldMkLst>
        <pc:spChg chg="mod">
          <ac:chgData name="Hannah Whaites" userId="ec7f32bc-6f8d-49d4-813c-f1068aa6397c" providerId="ADAL" clId="{898FE701-D1EF-413B-90DA-D9C1C875B8BC}" dt="2022-11-29T15:57:09.443" v="9242"/>
          <ac:spMkLst>
            <pc:docMk/>
            <pc:sldMk cId="3709742046" sldId="527"/>
            <ac:spMk id="58" creationId="{6AFCC90C-94C2-ACAB-A136-55AD75F9A4DC}"/>
          </ac:spMkLst>
        </pc:spChg>
        <pc:spChg chg="mod">
          <ac:chgData name="Hannah Whaites" userId="ec7f32bc-6f8d-49d4-813c-f1068aa6397c" providerId="ADAL" clId="{898FE701-D1EF-413B-90DA-D9C1C875B8BC}" dt="2022-11-29T15:57:09.443" v="9242"/>
          <ac:spMkLst>
            <pc:docMk/>
            <pc:sldMk cId="3709742046" sldId="527"/>
            <ac:spMk id="59" creationId="{DD5838DB-FE3D-7A82-B611-FAEA78F42037}"/>
          </ac:spMkLst>
        </pc:spChg>
        <pc:spChg chg="mod">
          <ac:chgData name="Hannah Whaites" userId="ec7f32bc-6f8d-49d4-813c-f1068aa6397c" providerId="ADAL" clId="{898FE701-D1EF-413B-90DA-D9C1C875B8BC}" dt="2022-11-29T15:57:09.443" v="9242"/>
          <ac:spMkLst>
            <pc:docMk/>
            <pc:sldMk cId="3709742046" sldId="527"/>
            <ac:spMk id="60" creationId="{A748EE92-AAA5-C2BC-F2AE-87B1790067C4}"/>
          </ac:spMkLst>
        </pc:spChg>
        <pc:spChg chg="mod">
          <ac:chgData name="Hannah Whaites" userId="ec7f32bc-6f8d-49d4-813c-f1068aa6397c" providerId="ADAL" clId="{898FE701-D1EF-413B-90DA-D9C1C875B8BC}" dt="2022-11-29T15:57:09.443" v="9242"/>
          <ac:spMkLst>
            <pc:docMk/>
            <pc:sldMk cId="3709742046" sldId="527"/>
            <ac:spMk id="63" creationId="{4BB1E961-10D6-6C22-14BD-258B2FE1E014}"/>
          </ac:spMkLst>
        </pc:spChg>
        <pc:spChg chg="mod">
          <ac:chgData name="Hannah Whaites" userId="ec7f32bc-6f8d-49d4-813c-f1068aa6397c" providerId="ADAL" clId="{898FE701-D1EF-413B-90DA-D9C1C875B8BC}" dt="2022-11-29T15:57:09.443" v="9242"/>
          <ac:spMkLst>
            <pc:docMk/>
            <pc:sldMk cId="3709742046" sldId="527"/>
            <ac:spMk id="64" creationId="{2A7913AE-63C1-0BB4-B1FA-AB3FA145E2F4}"/>
          </ac:spMkLst>
        </pc:spChg>
        <pc:spChg chg="add del mod">
          <ac:chgData name="Hannah Whaites" userId="ec7f32bc-6f8d-49d4-813c-f1068aa6397c" providerId="ADAL" clId="{898FE701-D1EF-413B-90DA-D9C1C875B8BC}" dt="2022-11-29T15:57:47.172" v="9252" actId="478"/>
          <ac:spMkLst>
            <pc:docMk/>
            <pc:sldMk cId="3709742046" sldId="527"/>
            <ac:spMk id="65" creationId="{CC9D6CF5-6ECF-990D-A307-BF8D97B0566A}"/>
          </ac:spMkLst>
        </pc:spChg>
        <pc:spChg chg="add mod">
          <ac:chgData name="Hannah Whaites" userId="ec7f32bc-6f8d-49d4-813c-f1068aa6397c" providerId="ADAL" clId="{898FE701-D1EF-413B-90DA-D9C1C875B8BC}" dt="2022-11-29T15:57:56.694" v="9256" actId="14100"/>
          <ac:spMkLst>
            <pc:docMk/>
            <pc:sldMk cId="3709742046" sldId="527"/>
            <ac:spMk id="66" creationId="{51D5F08E-9E6B-D7EB-0DFB-1DB4A38DEB54}"/>
          </ac:spMkLst>
        </pc:spChg>
        <pc:spChg chg="add del mod">
          <ac:chgData name="Hannah Whaites" userId="ec7f32bc-6f8d-49d4-813c-f1068aa6397c" providerId="ADAL" clId="{898FE701-D1EF-413B-90DA-D9C1C875B8BC}" dt="2022-11-29T15:57:53.834" v="9255" actId="478"/>
          <ac:spMkLst>
            <pc:docMk/>
            <pc:sldMk cId="3709742046" sldId="527"/>
            <ac:spMk id="67" creationId="{46905301-3820-98CF-BAF4-164FDABD682B}"/>
          </ac:spMkLst>
        </pc:spChg>
        <pc:spChg chg="add mod">
          <ac:chgData name="Hannah Whaites" userId="ec7f32bc-6f8d-49d4-813c-f1068aa6397c" providerId="ADAL" clId="{898FE701-D1EF-413B-90DA-D9C1C875B8BC}" dt="2022-11-29T16:12:45.959" v="9418" actId="113"/>
          <ac:spMkLst>
            <pc:docMk/>
            <pc:sldMk cId="3709742046" sldId="527"/>
            <ac:spMk id="68" creationId="{52D36579-F90D-2505-0BC4-F93AB92D4F28}"/>
          </ac:spMkLst>
        </pc:spChg>
        <pc:spChg chg="add mod">
          <ac:chgData name="Hannah Whaites" userId="ec7f32bc-6f8d-49d4-813c-f1068aa6397c" providerId="ADAL" clId="{898FE701-D1EF-413B-90DA-D9C1C875B8BC}" dt="2022-11-29T16:13:39.465" v="9498" actId="1076"/>
          <ac:spMkLst>
            <pc:docMk/>
            <pc:sldMk cId="3709742046" sldId="527"/>
            <ac:spMk id="71" creationId="{17FCD360-1C1C-22E7-46BB-0F1500239063}"/>
          </ac:spMkLst>
        </pc:spChg>
        <pc:spChg chg="add mod">
          <ac:chgData name="Hannah Whaites" userId="ec7f32bc-6f8d-49d4-813c-f1068aa6397c" providerId="ADAL" clId="{898FE701-D1EF-413B-90DA-D9C1C875B8BC}" dt="2022-11-29T16:12:43.240" v="9417" actId="113"/>
          <ac:spMkLst>
            <pc:docMk/>
            <pc:sldMk cId="3709742046" sldId="527"/>
            <ac:spMk id="72" creationId="{D43530E2-2A13-3E8E-63CE-2B04DF572E63}"/>
          </ac:spMkLst>
        </pc:spChg>
        <pc:spChg chg="add del mod">
          <ac:chgData name="Hannah Whaites" userId="ec7f32bc-6f8d-49d4-813c-f1068aa6397c" providerId="ADAL" clId="{898FE701-D1EF-413B-90DA-D9C1C875B8BC}" dt="2022-11-29T16:13:07.263" v="9421" actId="478"/>
          <ac:spMkLst>
            <pc:docMk/>
            <pc:sldMk cId="3709742046" sldId="527"/>
            <ac:spMk id="80" creationId="{3744D92B-9177-670F-B396-50C8EE6DCE1F}"/>
          </ac:spMkLst>
        </pc:spChg>
        <pc:spChg chg="add mod">
          <ac:chgData name="Hannah Whaites" userId="ec7f32bc-6f8d-49d4-813c-f1068aa6397c" providerId="ADAL" clId="{898FE701-D1EF-413B-90DA-D9C1C875B8BC}" dt="2022-11-29T16:14:15.551" v="9607" actId="1076"/>
          <ac:spMkLst>
            <pc:docMk/>
            <pc:sldMk cId="3709742046" sldId="527"/>
            <ac:spMk id="83" creationId="{DD647B92-EF1B-ADD8-BD2E-73C763B2FAFE}"/>
          </ac:spMkLst>
        </pc:spChg>
        <pc:spChg chg="add del mod">
          <ac:chgData name="Hannah Whaites" userId="ec7f32bc-6f8d-49d4-813c-f1068aa6397c" providerId="ADAL" clId="{898FE701-D1EF-413B-90DA-D9C1C875B8BC}" dt="2022-11-29T16:14:19.042" v="9609"/>
          <ac:spMkLst>
            <pc:docMk/>
            <pc:sldMk cId="3709742046" sldId="527"/>
            <ac:spMk id="85" creationId="{2B67760D-EF4C-5CD3-1D98-384E5AD5BA87}"/>
          </ac:spMkLst>
        </pc:spChg>
        <pc:spChg chg="add mod">
          <ac:chgData name="Hannah Whaites" userId="ec7f32bc-6f8d-49d4-813c-f1068aa6397c" providerId="ADAL" clId="{898FE701-D1EF-413B-90DA-D9C1C875B8BC}" dt="2022-11-29T16:15:14.783" v="9703" actId="1076"/>
          <ac:spMkLst>
            <pc:docMk/>
            <pc:sldMk cId="3709742046" sldId="527"/>
            <ac:spMk id="88" creationId="{27496005-A160-6072-B836-574205CB1693}"/>
          </ac:spMkLst>
        </pc:spChg>
        <pc:spChg chg="add mod">
          <ac:chgData name="Hannah Whaites" userId="ec7f32bc-6f8d-49d4-813c-f1068aa6397c" providerId="ADAL" clId="{898FE701-D1EF-413B-90DA-D9C1C875B8BC}" dt="2022-11-29T16:15:37.568" v="9783" actId="20577"/>
          <ac:spMkLst>
            <pc:docMk/>
            <pc:sldMk cId="3709742046" sldId="527"/>
            <ac:spMk id="92" creationId="{149E9095-C8F7-86EE-9848-4CC1EA02EAF1}"/>
          </ac:spMkLst>
        </pc:spChg>
        <pc:spChg chg="add mod">
          <ac:chgData name="Hannah Whaites" userId="ec7f32bc-6f8d-49d4-813c-f1068aa6397c" providerId="ADAL" clId="{898FE701-D1EF-413B-90DA-D9C1C875B8BC}" dt="2022-11-29T16:25:09.747" v="10316" actId="1076"/>
          <ac:spMkLst>
            <pc:docMk/>
            <pc:sldMk cId="3709742046" sldId="527"/>
            <ac:spMk id="95" creationId="{EEFF69EE-E697-0E4A-D2CA-A9EF64AC82AA}"/>
          </ac:spMkLst>
        </pc:spChg>
        <pc:spChg chg="add mod">
          <ac:chgData name="Hannah Whaites" userId="ec7f32bc-6f8d-49d4-813c-f1068aa6397c" providerId="ADAL" clId="{898FE701-D1EF-413B-90DA-D9C1C875B8BC}" dt="2022-11-29T16:22:40.571" v="10023" actId="1076"/>
          <ac:spMkLst>
            <pc:docMk/>
            <pc:sldMk cId="3709742046" sldId="527"/>
            <ac:spMk id="98" creationId="{1B69AAAE-AB5A-EC85-AC62-0A5C6D137E35}"/>
          </ac:spMkLst>
        </pc:spChg>
        <pc:spChg chg="add mod">
          <ac:chgData name="Hannah Whaites" userId="ec7f32bc-6f8d-49d4-813c-f1068aa6397c" providerId="ADAL" clId="{898FE701-D1EF-413B-90DA-D9C1C875B8BC}" dt="2022-11-29T16:23:15.313" v="10107" actId="20577"/>
          <ac:spMkLst>
            <pc:docMk/>
            <pc:sldMk cId="3709742046" sldId="527"/>
            <ac:spMk id="101" creationId="{8BF86940-77D5-28CD-DBDD-CB9D8D60EBAC}"/>
          </ac:spMkLst>
        </pc:spChg>
        <pc:spChg chg="del">
          <ac:chgData name="Hannah Whaites" userId="ec7f32bc-6f8d-49d4-813c-f1068aa6397c" providerId="ADAL" clId="{898FE701-D1EF-413B-90DA-D9C1C875B8BC}" dt="2022-11-29T15:57:07.773" v="9240" actId="478"/>
          <ac:spMkLst>
            <pc:docMk/>
            <pc:sldMk cId="3709742046" sldId="527"/>
            <ac:spMk id="102" creationId="{56596B27-3411-143B-D881-3A0400A03245}"/>
          </ac:spMkLst>
        </pc:spChg>
        <pc:spChg chg="add mod">
          <ac:chgData name="Hannah Whaites" userId="ec7f32bc-6f8d-49d4-813c-f1068aa6397c" providerId="ADAL" clId="{898FE701-D1EF-413B-90DA-D9C1C875B8BC}" dt="2022-11-29T16:24:18.281" v="10192" actId="20577"/>
          <ac:spMkLst>
            <pc:docMk/>
            <pc:sldMk cId="3709742046" sldId="527"/>
            <ac:spMk id="106" creationId="{DFA151B4-FAC4-F1C1-1DF5-DD10667CE7AB}"/>
          </ac:spMkLst>
        </pc:spChg>
        <pc:spChg chg="add mod">
          <ac:chgData name="Hannah Whaites" userId="ec7f32bc-6f8d-49d4-813c-f1068aa6397c" providerId="ADAL" clId="{898FE701-D1EF-413B-90DA-D9C1C875B8BC}" dt="2022-11-29T16:25:15.779" v="10318" actId="1076"/>
          <ac:spMkLst>
            <pc:docMk/>
            <pc:sldMk cId="3709742046" sldId="527"/>
            <ac:spMk id="109" creationId="{B39F9A02-49B1-4F2C-010B-CB94CA27C8BD}"/>
          </ac:spMkLst>
        </pc:spChg>
        <pc:spChg chg="add mod">
          <ac:chgData name="Hannah Whaites" userId="ec7f32bc-6f8d-49d4-813c-f1068aa6397c" providerId="ADAL" clId="{898FE701-D1EF-413B-90DA-D9C1C875B8BC}" dt="2022-11-29T16:25:17.811" v="10319" actId="1076"/>
          <ac:spMkLst>
            <pc:docMk/>
            <pc:sldMk cId="3709742046" sldId="527"/>
            <ac:spMk id="110" creationId="{87ED483A-ED5B-D9E9-20AA-6C128A875D28}"/>
          </ac:spMkLst>
        </pc:spChg>
        <pc:spChg chg="add mod">
          <ac:chgData name="Hannah Whaites" userId="ec7f32bc-6f8d-49d4-813c-f1068aa6397c" providerId="ADAL" clId="{898FE701-D1EF-413B-90DA-D9C1C875B8BC}" dt="2022-11-29T16:25:35.184" v="10386" actId="20577"/>
          <ac:spMkLst>
            <pc:docMk/>
            <pc:sldMk cId="3709742046" sldId="527"/>
            <ac:spMk id="112" creationId="{8D2117B8-5B8D-AFC0-9915-24668E9EC78B}"/>
          </ac:spMkLst>
        </pc:spChg>
        <pc:grpChg chg="del">
          <ac:chgData name="Hannah Whaites" userId="ec7f32bc-6f8d-49d4-813c-f1068aa6397c" providerId="ADAL" clId="{898FE701-D1EF-413B-90DA-D9C1C875B8BC}" dt="2022-11-29T15:57:08.274" v="9241" actId="478"/>
          <ac:grpSpMkLst>
            <pc:docMk/>
            <pc:sldMk cId="3709742046" sldId="527"/>
            <ac:grpSpMk id="8" creationId="{A7FBBABA-1B68-710E-6428-84FD7386AE7B}"/>
          </ac:grpSpMkLst>
        </pc:grpChg>
        <pc:grpChg chg="add mod">
          <ac:chgData name="Hannah Whaites" userId="ec7f32bc-6f8d-49d4-813c-f1068aa6397c" providerId="ADAL" clId="{898FE701-D1EF-413B-90DA-D9C1C875B8BC}" dt="2022-11-29T15:57:09.443" v="9242"/>
          <ac:grpSpMkLst>
            <pc:docMk/>
            <pc:sldMk cId="3709742046" sldId="527"/>
            <ac:grpSpMk id="56" creationId="{9A4C8939-B3C0-11A8-8F39-C45767857E63}"/>
          </ac:grpSpMkLst>
        </pc:grpChg>
        <pc:cxnChg chg="add mod">
          <ac:chgData name="Hannah Whaites" userId="ec7f32bc-6f8d-49d4-813c-f1068aa6397c" providerId="ADAL" clId="{898FE701-D1EF-413B-90DA-D9C1C875B8BC}" dt="2022-11-29T16:12:28.978" v="9413" actId="1035"/>
          <ac:cxnSpMkLst>
            <pc:docMk/>
            <pc:sldMk cId="3709742046" sldId="527"/>
            <ac:cxnSpMk id="69" creationId="{0497C7DE-03D3-24E0-3D90-9431DD73BE95}"/>
          </ac:cxnSpMkLst>
        </pc:cxnChg>
        <pc:cxnChg chg="add mod">
          <ac:chgData name="Hannah Whaites" userId="ec7f32bc-6f8d-49d4-813c-f1068aa6397c" providerId="ADAL" clId="{898FE701-D1EF-413B-90DA-D9C1C875B8BC}" dt="2022-11-29T16:13:48.371" v="9501" actId="14100"/>
          <ac:cxnSpMkLst>
            <pc:docMk/>
            <pc:sldMk cId="3709742046" sldId="527"/>
            <ac:cxnSpMk id="70" creationId="{2CAFD308-9250-93E1-139B-797B62BCD4DE}"/>
          </ac:cxnSpMkLst>
        </pc:cxnChg>
        <pc:cxnChg chg="add mod">
          <ac:chgData name="Hannah Whaites" userId="ec7f32bc-6f8d-49d4-813c-f1068aa6397c" providerId="ADAL" clId="{898FE701-D1EF-413B-90DA-D9C1C875B8BC}" dt="2022-11-29T16:12:00.232" v="9405" actId="14100"/>
          <ac:cxnSpMkLst>
            <pc:docMk/>
            <pc:sldMk cId="3709742046" sldId="527"/>
            <ac:cxnSpMk id="73" creationId="{DEC458F1-E57F-8355-D12D-7582BD94DF00}"/>
          </ac:cxnSpMkLst>
        </pc:cxnChg>
        <pc:cxnChg chg="add mod">
          <ac:chgData name="Hannah Whaites" userId="ec7f32bc-6f8d-49d4-813c-f1068aa6397c" providerId="ADAL" clId="{898FE701-D1EF-413B-90DA-D9C1C875B8BC}" dt="2022-11-29T16:14:25.939" v="9612" actId="14100"/>
          <ac:cxnSpMkLst>
            <pc:docMk/>
            <pc:sldMk cId="3709742046" sldId="527"/>
            <ac:cxnSpMk id="86" creationId="{2E11FD1A-80F0-1A51-B01A-2B8C726488AD}"/>
          </ac:cxnSpMkLst>
        </pc:cxnChg>
        <pc:cxnChg chg="add mod">
          <ac:chgData name="Hannah Whaites" userId="ec7f32bc-6f8d-49d4-813c-f1068aa6397c" providerId="ADAL" clId="{898FE701-D1EF-413B-90DA-D9C1C875B8BC}" dt="2022-11-29T16:15:10.914" v="9702" actId="14100"/>
          <ac:cxnSpMkLst>
            <pc:docMk/>
            <pc:sldMk cId="3709742046" sldId="527"/>
            <ac:cxnSpMk id="89" creationId="{282C3BCA-107D-3061-9B27-1C397DDA6571}"/>
          </ac:cxnSpMkLst>
        </pc:cxnChg>
        <pc:cxnChg chg="add mod">
          <ac:chgData name="Hannah Whaites" userId="ec7f32bc-6f8d-49d4-813c-f1068aa6397c" providerId="ADAL" clId="{898FE701-D1EF-413B-90DA-D9C1C875B8BC}" dt="2022-11-29T16:15:43.890" v="9786" actId="14100"/>
          <ac:cxnSpMkLst>
            <pc:docMk/>
            <pc:sldMk cId="3709742046" sldId="527"/>
            <ac:cxnSpMk id="93" creationId="{671E723B-8AB1-37C7-6020-01ADA32536EF}"/>
          </ac:cxnSpMkLst>
        </pc:cxnChg>
        <pc:cxnChg chg="add mod">
          <ac:chgData name="Hannah Whaites" userId="ec7f32bc-6f8d-49d4-813c-f1068aa6397c" providerId="ADAL" clId="{898FE701-D1EF-413B-90DA-D9C1C875B8BC}" dt="2022-11-29T16:25:12.239" v="10317" actId="14100"/>
          <ac:cxnSpMkLst>
            <pc:docMk/>
            <pc:sldMk cId="3709742046" sldId="527"/>
            <ac:cxnSpMk id="96" creationId="{FD77FCD7-98B7-C3E8-44E3-021BB1DC591B}"/>
          </ac:cxnSpMkLst>
        </pc:cxnChg>
        <pc:cxnChg chg="add mod">
          <ac:chgData name="Hannah Whaites" userId="ec7f32bc-6f8d-49d4-813c-f1068aa6397c" providerId="ADAL" clId="{898FE701-D1EF-413B-90DA-D9C1C875B8BC}" dt="2022-11-29T16:22:45.686" v="10025" actId="14100"/>
          <ac:cxnSpMkLst>
            <pc:docMk/>
            <pc:sldMk cId="3709742046" sldId="527"/>
            <ac:cxnSpMk id="99" creationId="{69E94E05-EE25-C53F-1D6D-D4D19C6D73AD}"/>
          </ac:cxnSpMkLst>
        </pc:cxnChg>
        <pc:cxnChg chg="add mod">
          <ac:chgData name="Hannah Whaites" userId="ec7f32bc-6f8d-49d4-813c-f1068aa6397c" providerId="ADAL" clId="{898FE701-D1EF-413B-90DA-D9C1C875B8BC}" dt="2022-11-29T16:23:52.768" v="10108" actId="14100"/>
          <ac:cxnSpMkLst>
            <pc:docMk/>
            <pc:sldMk cId="3709742046" sldId="527"/>
            <ac:cxnSpMk id="104" creationId="{5A8FF6B7-D782-83F9-CF18-DCD793CC12CC}"/>
          </ac:cxnSpMkLst>
        </pc:cxnChg>
        <pc:cxnChg chg="add mod">
          <ac:chgData name="Hannah Whaites" userId="ec7f32bc-6f8d-49d4-813c-f1068aa6397c" providerId="ADAL" clId="{898FE701-D1EF-413B-90DA-D9C1C875B8BC}" dt="2022-11-29T16:24:23.142" v="10193" actId="14100"/>
          <ac:cxnSpMkLst>
            <pc:docMk/>
            <pc:sldMk cId="3709742046" sldId="527"/>
            <ac:cxnSpMk id="107" creationId="{AE9C3D7F-CEB5-DFBD-B694-28A312DF0DB5}"/>
          </ac:cxnSpMkLst>
        </pc:cxnChg>
        <pc:cxnChg chg="add mod">
          <ac:chgData name="Hannah Whaites" userId="ec7f32bc-6f8d-49d4-813c-f1068aa6397c" providerId="ADAL" clId="{898FE701-D1EF-413B-90DA-D9C1C875B8BC}" dt="2022-11-29T16:25:42.596" v="10389" actId="14100"/>
          <ac:cxnSpMkLst>
            <pc:docMk/>
            <pc:sldMk cId="3709742046" sldId="527"/>
            <ac:cxnSpMk id="113" creationId="{5D9153BD-32D6-CD28-8F9C-D02D4726DD68}"/>
          </ac:cxnSpMkLst>
        </pc:cxnChg>
        <pc:cxnChg chg="add mod">
          <ac:chgData name="Hannah Whaites" userId="ec7f32bc-6f8d-49d4-813c-f1068aa6397c" providerId="ADAL" clId="{898FE701-D1EF-413B-90DA-D9C1C875B8BC}" dt="2022-11-29T16:25:49.676" v="10392" actId="14100"/>
          <ac:cxnSpMkLst>
            <pc:docMk/>
            <pc:sldMk cId="3709742046" sldId="527"/>
            <ac:cxnSpMk id="115" creationId="{2C4F746C-E9D5-585C-D9A8-4D15C9C625A3}"/>
          </ac:cxnSpMkLst>
        </pc:cxnChg>
        <pc:cxnChg chg="add mod">
          <ac:chgData name="Hannah Whaites" userId="ec7f32bc-6f8d-49d4-813c-f1068aa6397c" providerId="ADAL" clId="{898FE701-D1EF-413B-90DA-D9C1C875B8BC}" dt="2022-11-29T16:25:56.391" v="10395" actId="14100"/>
          <ac:cxnSpMkLst>
            <pc:docMk/>
            <pc:sldMk cId="3709742046" sldId="527"/>
            <ac:cxnSpMk id="117" creationId="{01C17B8D-061D-0A8A-2156-C30EEE65123B}"/>
          </ac:cxnSpMkLst>
        </pc:cxnChg>
      </pc:sldChg>
      <pc:sldChg chg="del">
        <pc:chgData name="Hannah Whaites" userId="ec7f32bc-6f8d-49d4-813c-f1068aa6397c" providerId="ADAL" clId="{898FE701-D1EF-413B-90DA-D9C1C875B8BC}" dt="2022-11-29T15:57:58.430" v="9257" actId="47"/>
        <pc:sldMkLst>
          <pc:docMk/>
          <pc:sldMk cId="1495425729" sldId="528"/>
        </pc:sldMkLst>
      </pc:sldChg>
      <pc:sldChg chg="addSp delSp modSp add mod ord">
        <pc:chgData name="Hannah Whaites" userId="ec7f32bc-6f8d-49d4-813c-f1068aa6397c" providerId="ADAL" clId="{898FE701-D1EF-413B-90DA-D9C1C875B8BC}" dt="2022-11-30T14:59:22.023" v="11701"/>
        <pc:sldMkLst>
          <pc:docMk/>
          <pc:sldMk cId="2075800370" sldId="531"/>
        </pc:sldMkLst>
        <pc:spChg chg="del mod">
          <ac:chgData name="Hannah Whaites" userId="ec7f32bc-6f8d-49d4-813c-f1068aa6397c" providerId="ADAL" clId="{898FE701-D1EF-413B-90DA-D9C1C875B8BC}" dt="2022-11-30T14:31:24.859" v="11471" actId="478"/>
          <ac:spMkLst>
            <pc:docMk/>
            <pc:sldMk cId="2075800370" sldId="531"/>
            <ac:spMk id="31" creationId="{6C860E57-A3DB-DD75-444D-EEAE37FEDC83}"/>
          </ac:spMkLst>
        </pc:spChg>
        <pc:spChg chg="mod">
          <ac:chgData name="Hannah Whaites" userId="ec7f32bc-6f8d-49d4-813c-f1068aa6397c" providerId="ADAL" clId="{898FE701-D1EF-413B-90DA-D9C1C875B8BC}" dt="2022-11-30T14:29:49.117" v="11470" actId="1076"/>
          <ac:spMkLst>
            <pc:docMk/>
            <pc:sldMk cId="2075800370" sldId="531"/>
            <ac:spMk id="32" creationId="{97729AF7-A3E9-C63E-8619-0DBFFB457C02}"/>
          </ac:spMkLst>
        </pc:spChg>
        <pc:spChg chg="del">
          <ac:chgData name="Hannah Whaites" userId="ec7f32bc-6f8d-49d4-813c-f1068aa6397c" providerId="ADAL" clId="{898FE701-D1EF-413B-90DA-D9C1C875B8BC}" dt="2022-11-30T14:28:30.332" v="11445" actId="478"/>
          <ac:spMkLst>
            <pc:docMk/>
            <pc:sldMk cId="2075800370" sldId="531"/>
            <ac:spMk id="35" creationId="{CEF3E296-BAC0-0A3E-EA0F-12F88107009E}"/>
          </ac:spMkLst>
        </pc:spChg>
        <pc:spChg chg="del">
          <ac:chgData name="Hannah Whaites" userId="ec7f32bc-6f8d-49d4-813c-f1068aa6397c" providerId="ADAL" clId="{898FE701-D1EF-413B-90DA-D9C1C875B8BC}" dt="2022-11-30T14:28:33.822" v="11446" actId="478"/>
          <ac:spMkLst>
            <pc:docMk/>
            <pc:sldMk cId="2075800370" sldId="531"/>
            <ac:spMk id="36" creationId="{BF13BF28-0166-C374-92D7-C4982B04A28F}"/>
          </ac:spMkLst>
        </pc:spChg>
        <pc:spChg chg="del">
          <ac:chgData name="Hannah Whaites" userId="ec7f32bc-6f8d-49d4-813c-f1068aa6397c" providerId="ADAL" clId="{898FE701-D1EF-413B-90DA-D9C1C875B8BC}" dt="2022-11-30T14:28:37.078" v="11447" actId="478"/>
          <ac:spMkLst>
            <pc:docMk/>
            <pc:sldMk cId="2075800370" sldId="531"/>
            <ac:spMk id="37" creationId="{8D8F16B1-5455-22D1-FC36-344E6DF1265D}"/>
          </ac:spMkLst>
        </pc:spChg>
        <pc:spChg chg="del">
          <ac:chgData name="Hannah Whaites" userId="ec7f32bc-6f8d-49d4-813c-f1068aa6397c" providerId="ADAL" clId="{898FE701-D1EF-413B-90DA-D9C1C875B8BC}" dt="2022-11-30T14:28:25.699" v="11444" actId="478"/>
          <ac:spMkLst>
            <pc:docMk/>
            <pc:sldMk cId="2075800370" sldId="531"/>
            <ac:spMk id="38" creationId="{5E25E964-2C5B-83EA-156D-D646E0A16E7C}"/>
          </ac:spMkLst>
        </pc:spChg>
        <pc:spChg chg="del mod">
          <ac:chgData name="Hannah Whaites" userId="ec7f32bc-6f8d-49d4-813c-f1068aa6397c" providerId="ADAL" clId="{898FE701-D1EF-413B-90DA-D9C1C875B8BC}" dt="2022-11-30T14:28:11.619" v="11439" actId="478"/>
          <ac:spMkLst>
            <pc:docMk/>
            <pc:sldMk cId="2075800370" sldId="531"/>
            <ac:spMk id="39" creationId="{85FF13BC-83DD-1232-A545-EE1054880DD6}"/>
          </ac:spMkLst>
        </pc:spChg>
        <pc:spChg chg="del">
          <ac:chgData name="Hannah Whaites" userId="ec7f32bc-6f8d-49d4-813c-f1068aa6397c" providerId="ADAL" clId="{898FE701-D1EF-413B-90DA-D9C1C875B8BC}" dt="2022-11-30T14:28:07.950" v="11437" actId="478"/>
          <ac:spMkLst>
            <pc:docMk/>
            <pc:sldMk cId="2075800370" sldId="531"/>
            <ac:spMk id="40" creationId="{700BB81D-CC75-36B9-53CD-7BB817209FED}"/>
          </ac:spMkLst>
        </pc:spChg>
        <pc:spChg chg="del">
          <ac:chgData name="Hannah Whaites" userId="ec7f32bc-6f8d-49d4-813c-f1068aa6397c" providerId="ADAL" clId="{898FE701-D1EF-413B-90DA-D9C1C875B8BC}" dt="2022-11-30T14:28:02.883" v="11434" actId="478"/>
          <ac:spMkLst>
            <pc:docMk/>
            <pc:sldMk cId="2075800370" sldId="531"/>
            <ac:spMk id="41" creationId="{7719D8FA-7D93-9FB8-92AF-84A945D428A1}"/>
          </ac:spMkLst>
        </pc:spChg>
        <pc:spChg chg="del">
          <ac:chgData name="Hannah Whaites" userId="ec7f32bc-6f8d-49d4-813c-f1068aa6397c" providerId="ADAL" clId="{898FE701-D1EF-413B-90DA-D9C1C875B8BC}" dt="2022-11-30T14:28:14.931" v="11440" actId="478"/>
          <ac:spMkLst>
            <pc:docMk/>
            <pc:sldMk cId="2075800370" sldId="531"/>
            <ac:spMk id="42" creationId="{593C7E50-83F8-ABF2-B4E4-1CB0C6632927}"/>
          </ac:spMkLst>
        </pc:spChg>
        <pc:spChg chg="del">
          <ac:chgData name="Hannah Whaites" userId="ec7f32bc-6f8d-49d4-813c-f1068aa6397c" providerId="ADAL" clId="{898FE701-D1EF-413B-90DA-D9C1C875B8BC}" dt="2022-11-30T14:28:21.237" v="11442" actId="478"/>
          <ac:spMkLst>
            <pc:docMk/>
            <pc:sldMk cId="2075800370" sldId="531"/>
            <ac:spMk id="44" creationId="{B8B7C818-F226-0D28-96BE-0DCE144B05FF}"/>
          </ac:spMkLst>
        </pc:spChg>
        <pc:spChg chg="del">
          <ac:chgData name="Hannah Whaites" userId="ec7f32bc-6f8d-49d4-813c-f1068aa6397c" providerId="ADAL" clId="{898FE701-D1EF-413B-90DA-D9C1C875B8BC}" dt="2022-11-30T14:28:17.280" v="11441" actId="478"/>
          <ac:spMkLst>
            <pc:docMk/>
            <pc:sldMk cId="2075800370" sldId="531"/>
            <ac:spMk id="45" creationId="{AE3FC7C7-3BF0-EC86-DDFB-00AFF5B8E28D}"/>
          </ac:spMkLst>
        </pc:spChg>
        <pc:spChg chg="del">
          <ac:chgData name="Hannah Whaites" userId="ec7f32bc-6f8d-49d4-813c-f1068aa6397c" providerId="ADAL" clId="{898FE701-D1EF-413B-90DA-D9C1C875B8BC}" dt="2022-11-30T14:28:00.031" v="11433" actId="478"/>
          <ac:spMkLst>
            <pc:docMk/>
            <pc:sldMk cId="2075800370" sldId="531"/>
            <ac:spMk id="46" creationId="{8BD7B1FC-9EF9-0231-FC81-C54E7C5663D5}"/>
          </ac:spMkLst>
        </pc:spChg>
        <pc:spChg chg="mod">
          <ac:chgData name="Hannah Whaites" userId="ec7f32bc-6f8d-49d4-813c-f1068aa6397c" providerId="ADAL" clId="{898FE701-D1EF-413B-90DA-D9C1C875B8BC}" dt="2022-11-30T14:29:25.887" v="11465" actId="20577"/>
          <ac:spMkLst>
            <pc:docMk/>
            <pc:sldMk cId="2075800370" sldId="531"/>
            <ac:spMk id="47" creationId="{2D91F326-488E-CAD3-E4B0-1369A60B0308}"/>
          </ac:spMkLst>
        </pc:spChg>
        <pc:spChg chg="del">
          <ac:chgData name="Hannah Whaites" userId="ec7f32bc-6f8d-49d4-813c-f1068aa6397c" providerId="ADAL" clId="{898FE701-D1EF-413B-90DA-D9C1C875B8BC}" dt="2022-11-30T14:28:41.238" v="11449" actId="478"/>
          <ac:spMkLst>
            <pc:docMk/>
            <pc:sldMk cId="2075800370" sldId="531"/>
            <ac:spMk id="49" creationId="{A9995347-FDF1-5000-7D13-F643F6DA2D71}"/>
          </ac:spMkLst>
        </pc:spChg>
        <pc:spChg chg="del">
          <ac:chgData name="Hannah Whaites" userId="ec7f32bc-6f8d-49d4-813c-f1068aa6397c" providerId="ADAL" clId="{898FE701-D1EF-413B-90DA-D9C1C875B8BC}" dt="2022-11-30T14:28:50.677" v="11451" actId="478"/>
          <ac:spMkLst>
            <pc:docMk/>
            <pc:sldMk cId="2075800370" sldId="531"/>
            <ac:spMk id="50" creationId="{97FF96A2-98D7-4431-15DB-F98BDB832012}"/>
          </ac:spMkLst>
        </pc:spChg>
        <pc:spChg chg="del mod">
          <ac:chgData name="Hannah Whaites" userId="ec7f32bc-6f8d-49d4-813c-f1068aa6397c" providerId="ADAL" clId="{898FE701-D1EF-413B-90DA-D9C1C875B8BC}" dt="2022-11-30T14:28:44.089" v="11450" actId="478"/>
          <ac:spMkLst>
            <pc:docMk/>
            <pc:sldMk cId="2075800370" sldId="531"/>
            <ac:spMk id="51" creationId="{D9ECB748-955A-FA46-77CC-3624EA4FBFB0}"/>
          </ac:spMkLst>
        </pc:spChg>
        <pc:spChg chg="del">
          <ac:chgData name="Hannah Whaites" userId="ec7f32bc-6f8d-49d4-813c-f1068aa6397c" providerId="ADAL" clId="{898FE701-D1EF-413B-90DA-D9C1C875B8BC}" dt="2022-11-30T14:28:23.626" v="11443" actId="478"/>
          <ac:spMkLst>
            <pc:docMk/>
            <pc:sldMk cId="2075800370" sldId="531"/>
            <ac:spMk id="52" creationId="{156CD3BD-54C9-651C-50FA-26B812A63365}"/>
          </ac:spMkLst>
        </pc:spChg>
        <pc:spChg chg="add del">
          <ac:chgData name="Hannah Whaites" userId="ec7f32bc-6f8d-49d4-813c-f1068aa6397c" providerId="ADAL" clId="{898FE701-D1EF-413B-90DA-D9C1C875B8BC}" dt="2022-11-30T14:32:23.967" v="11474" actId="22"/>
          <ac:spMkLst>
            <pc:docMk/>
            <pc:sldMk cId="2075800370" sldId="531"/>
            <ac:spMk id="57" creationId="{E27882B5-3C01-AE80-86AD-AE49B57E8CF4}"/>
          </ac:spMkLst>
        </pc:spChg>
        <pc:spChg chg="mod">
          <ac:chgData name="Hannah Whaites" userId="ec7f32bc-6f8d-49d4-813c-f1068aa6397c" providerId="ADAL" clId="{898FE701-D1EF-413B-90DA-D9C1C875B8BC}" dt="2022-11-30T14:37:02.823" v="11531" actId="1076"/>
          <ac:spMkLst>
            <pc:docMk/>
            <pc:sldMk cId="2075800370" sldId="531"/>
            <ac:spMk id="61" creationId="{6BA8941F-D7BD-144A-52FD-5B170EA0B645}"/>
          </ac:spMkLst>
        </pc:spChg>
        <pc:spChg chg="mod">
          <ac:chgData name="Hannah Whaites" userId="ec7f32bc-6f8d-49d4-813c-f1068aa6397c" providerId="ADAL" clId="{898FE701-D1EF-413B-90DA-D9C1C875B8BC}" dt="2022-11-30T14:44:31.014" v="11631" actId="5793"/>
          <ac:spMkLst>
            <pc:docMk/>
            <pc:sldMk cId="2075800370" sldId="531"/>
            <ac:spMk id="64" creationId="{061CB8DC-E57D-34BC-4689-A0F34E30FD20}"/>
          </ac:spMkLst>
        </pc:spChg>
        <pc:spChg chg="add mod">
          <ac:chgData name="Hannah Whaites" userId="ec7f32bc-6f8d-49d4-813c-f1068aa6397c" providerId="ADAL" clId="{898FE701-D1EF-413B-90DA-D9C1C875B8BC}" dt="2022-11-30T14:36:45.037" v="11526" actId="1076"/>
          <ac:spMkLst>
            <pc:docMk/>
            <pc:sldMk cId="2075800370" sldId="531"/>
            <ac:spMk id="65" creationId="{7450969D-E29F-5B3F-B3CD-4D70D581BE34}"/>
          </ac:spMkLst>
        </pc:spChg>
        <pc:spChg chg="add del mod">
          <ac:chgData name="Hannah Whaites" userId="ec7f32bc-6f8d-49d4-813c-f1068aa6397c" providerId="ADAL" clId="{898FE701-D1EF-413B-90DA-D9C1C875B8BC}" dt="2022-11-30T14:39:08.511" v="11570" actId="478"/>
          <ac:spMkLst>
            <pc:docMk/>
            <pc:sldMk cId="2075800370" sldId="531"/>
            <ac:spMk id="74" creationId="{D0D609F7-583A-F3A2-8924-00D38CA9A966}"/>
          </ac:spMkLst>
        </pc:spChg>
        <pc:spChg chg="add del">
          <ac:chgData name="Hannah Whaites" userId="ec7f32bc-6f8d-49d4-813c-f1068aa6397c" providerId="ADAL" clId="{898FE701-D1EF-413B-90DA-D9C1C875B8BC}" dt="2022-11-30T14:35:52.560" v="11506" actId="22"/>
          <ac:spMkLst>
            <pc:docMk/>
            <pc:sldMk cId="2075800370" sldId="531"/>
            <ac:spMk id="77" creationId="{7A05B774-A219-7A68-46F3-731EC5308A62}"/>
          </ac:spMkLst>
        </pc:spChg>
        <pc:spChg chg="add del mod">
          <ac:chgData name="Hannah Whaites" userId="ec7f32bc-6f8d-49d4-813c-f1068aa6397c" providerId="ADAL" clId="{898FE701-D1EF-413B-90DA-D9C1C875B8BC}" dt="2022-11-30T14:36:03.555" v="11510" actId="478"/>
          <ac:spMkLst>
            <pc:docMk/>
            <pc:sldMk cId="2075800370" sldId="531"/>
            <ac:spMk id="79" creationId="{5A378EAA-706C-B617-0733-7A157FAA4093}"/>
          </ac:spMkLst>
        </pc:spChg>
        <pc:spChg chg="add del mod">
          <ac:chgData name="Hannah Whaites" userId="ec7f32bc-6f8d-49d4-813c-f1068aa6397c" providerId="ADAL" clId="{898FE701-D1EF-413B-90DA-D9C1C875B8BC}" dt="2022-11-30T14:37:22.114" v="11535" actId="478"/>
          <ac:spMkLst>
            <pc:docMk/>
            <pc:sldMk cId="2075800370" sldId="531"/>
            <ac:spMk id="81" creationId="{C0104E68-AEEF-2020-6CE7-B64EADA9DD89}"/>
          </ac:spMkLst>
        </pc:spChg>
        <pc:spChg chg="mod">
          <ac:chgData name="Hannah Whaites" userId="ec7f32bc-6f8d-49d4-813c-f1068aa6397c" providerId="ADAL" clId="{898FE701-D1EF-413B-90DA-D9C1C875B8BC}" dt="2022-11-30T14:43:29.840" v="11609" actId="1076"/>
          <ac:spMkLst>
            <pc:docMk/>
            <pc:sldMk cId="2075800370" sldId="531"/>
            <ac:spMk id="82" creationId="{A2FF0CE2-DC9C-5883-E825-4912EAEE43EE}"/>
          </ac:spMkLst>
        </pc:spChg>
        <pc:spChg chg="mod">
          <ac:chgData name="Hannah Whaites" userId="ec7f32bc-6f8d-49d4-813c-f1068aa6397c" providerId="ADAL" clId="{898FE701-D1EF-413B-90DA-D9C1C875B8BC}" dt="2022-11-30T14:44:25.230" v="11630" actId="1076"/>
          <ac:spMkLst>
            <pc:docMk/>
            <pc:sldMk cId="2075800370" sldId="531"/>
            <ac:spMk id="91" creationId="{16E38860-9B00-FA96-185E-E6D6DF8F17AF}"/>
          </ac:spMkLst>
        </pc:spChg>
        <pc:spChg chg="add mod">
          <ac:chgData name="Hannah Whaites" userId="ec7f32bc-6f8d-49d4-813c-f1068aa6397c" providerId="ADAL" clId="{898FE701-D1EF-413B-90DA-D9C1C875B8BC}" dt="2022-11-30T14:40:47.956" v="11576" actId="20577"/>
          <ac:spMkLst>
            <pc:docMk/>
            <pc:sldMk cId="2075800370" sldId="531"/>
            <ac:spMk id="95" creationId="{0D79B359-FE44-F8BA-10F7-C1C3DE0E7FF8}"/>
          </ac:spMkLst>
        </pc:spChg>
        <pc:spChg chg="mod">
          <ac:chgData name="Hannah Whaites" userId="ec7f32bc-6f8d-49d4-813c-f1068aa6397c" providerId="ADAL" clId="{898FE701-D1EF-413B-90DA-D9C1C875B8BC}" dt="2022-11-30T14:43:44.581" v="11612" actId="14100"/>
          <ac:spMkLst>
            <pc:docMk/>
            <pc:sldMk cId="2075800370" sldId="531"/>
            <ac:spMk id="98" creationId="{CC56555F-99AE-A495-7237-4CC534C4D704}"/>
          </ac:spMkLst>
        </pc:spChg>
        <pc:spChg chg="add del">
          <ac:chgData name="Hannah Whaites" userId="ec7f32bc-6f8d-49d4-813c-f1068aa6397c" providerId="ADAL" clId="{898FE701-D1EF-413B-90DA-D9C1C875B8BC}" dt="2022-11-30T14:38:25.936" v="11556" actId="22"/>
          <ac:spMkLst>
            <pc:docMk/>
            <pc:sldMk cId="2075800370" sldId="531"/>
            <ac:spMk id="99" creationId="{8D8699BA-8E22-3277-5130-A5A40FE48D03}"/>
          </ac:spMkLst>
        </pc:spChg>
        <pc:spChg chg="add mod">
          <ac:chgData name="Hannah Whaites" userId="ec7f32bc-6f8d-49d4-813c-f1068aa6397c" providerId="ADAL" clId="{898FE701-D1EF-413B-90DA-D9C1C875B8BC}" dt="2022-11-30T14:39:01.334" v="11569" actId="113"/>
          <ac:spMkLst>
            <pc:docMk/>
            <pc:sldMk cId="2075800370" sldId="531"/>
            <ac:spMk id="102" creationId="{104C2A88-E123-83D9-400A-C1B223FAF18E}"/>
          </ac:spMkLst>
        </pc:spChg>
        <pc:spChg chg="add del">
          <ac:chgData name="Hannah Whaites" userId="ec7f32bc-6f8d-49d4-813c-f1068aa6397c" providerId="ADAL" clId="{898FE701-D1EF-413B-90DA-D9C1C875B8BC}" dt="2022-11-30T14:41:34.221" v="11578" actId="22"/>
          <ac:spMkLst>
            <pc:docMk/>
            <pc:sldMk cId="2075800370" sldId="531"/>
            <ac:spMk id="109" creationId="{CF0A0A3C-287A-2A0A-C08B-546326BBD284}"/>
          </ac:spMkLst>
        </pc:spChg>
        <pc:spChg chg="add del mod">
          <ac:chgData name="Hannah Whaites" userId="ec7f32bc-6f8d-49d4-813c-f1068aa6397c" providerId="ADAL" clId="{898FE701-D1EF-413B-90DA-D9C1C875B8BC}" dt="2022-11-30T14:53:24.696" v="11632" actId="478"/>
          <ac:spMkLst>
            <pc:docMk/>
            <pc:sldMk cId="2075800370" sldId="531"/>
            <ac:spMk id="111" creationId="{7B26DA3C-E5A4-96ED-095F-E0F56CB08482}"/>
          </ac:spMkLst>
        </pc:spChg>
        <pc:spChg chg="add mod">
          <ac:chgData name="Hannah Whaites" userId="ec7f32bc-6f8d-49d4-813c-f1068aa6397c" providerId="ADAL" clId="{898FE701-D1EF-413B-90DA-D9C1C875B8BC}" dt="2022-11-30T14:42:38.688" v="11598" actId="1076"/>
          <ac:spMkLst>
            <pc:docMk/>
            <pc:sldMk cId="2075800370" sldId="531"/>
            <ac:spMk id="115" creationId="{6BD091A9-4A80-1238-227F-28E288BD431C}"/>
          </ac:spMkLst>
        </pc:spChg>
        <pc:spChg chg="add del">
          <ac:chgData name="Hannah Whaites" userId="ec7f32bc-6f8d-49d4-813c-f1068aa6397c" providerId="ADAL" clId="{898FE701-D1EF-413B-90DA-D9C1C875B8BC}" dt="2022-11-30T14:43:13.161" v="11603" actId="22"/>
          <ac:spMkLst>
            <pc:docMk/>
            <pc:sldMk cId="2075800370" sldId="531"/>
            <ac:spMk id="118" creationId="{40FB706A-F57C-369A-F975-E1BC9CC9ACEF}"/>
          </ac:spMkLst>
        </pc:spChg>
        <pc:spChg chg="add mod">
          <ac:chgData name="Hannah Whaites" userId="ec7f32bc-6f8d-49d4-813c-f1068aa6397c" providerId="ADAL" clId="{898FE701-D1EF-413B-90DA-D9C1C875B8BC}" dt="2022-11-30T14:43:55.847" v="11622" actId="113"/>
          <ac:spMkLst>
            <pc:docMk/>
            <pc:sldMk cId="2075800370" sldId="531"/>
            <ac:spMk id="120" creationId="{AF2314F1-F4B9-5FB9-E380-F907F20146E4}"/>
          </ac:spMkLst>
        </pc:spChg>
        <pc:grpChg chg="del">
          <ac:chgData name="Hannah Whaites" userId="ec7f32bc-6f8d-49d4-813c-f1068aa6397c" providerId="ADAL" clId="{898FE701-D1EF-413B-90DA-D9C1C875B8BC}" dt="2022-11-30T14:31:24.859" v="11471" actId="478"/>
          <ac:grpSpMkLst>
            <pc:docMk/>
            <pc:sldMk cId="2075800370" sldId="531"/>
            <ac:grpSpMk id="30" creationId="{5463B1F0-7775-F765-400F-657E8B6A6A43}"/>
          </ac:grpSpMkLst>
        </pc:grpChg>
        <pc:grpChg chg="add del">
          <ac:chgData name="Hannah Whaites" userId="ec7f32bc-6f8d-49d4-813c-f1068aa6397c" providerId="ADAL" clId="{898FE701-D1EF-413B-90DA-D9C1C875B8BC}" dt="2022-11-30T14:28:06.108" v="11436" actId="478"/>
          <ac:grpSpMkLst>
            <pc:docMk/>
            <pc:sldMk cId="2075800370" sldId="531"/>
            <ac:grpSpMk id="68" creationId="{0CD1098C-2406-70B3-8607-5AED266742FB}"/>
          </ac:grpSpMkLst>
        </pc:grpChg>
        <pc:cxnChg chg="mod">
          <ac:chgData name="Hannah Whaites" userId="ec7f32bc-6f8d-49d4-813c-f1068aa6397c" providerId="ADAL" clId="{898FE701-D1EF-413B-90DA-D9C1C875B8BC}" dt="2022-11-30T14:37:10.768" v="11534" actId="14100"/>
          <ac:cxnSpMkLst>
            <pc:docMk/>
            <pc:sldMk cId="2075800370" sldId="531"/>
            <ac:cxnSpMk id="76" creationId="{9762095A-DC7A-6A41-5A32-9C74ACAC9F59}"/>
          </ac:cxnSpMkLst>
        </pc:cxnChg>
        <pc:cxnChg chg="mod">
          <ac:chgData name="Hannah Whaites" userId="ec7f32bc-6f8d-49d4-813c-f1068aa6397c" providerId="ADAL" clId="{898FE701-D1EF-413B-90DA-D9C1C875B8BC}" dt="2022-11-30T14:43:33.462" v="11610" actId="14100"/>
          <ac:cxnSpMkLst>
            <pc:docMk/>
            <pc:sldMk cId="2075800370" sldId="531"/>
            <ac:cxnSpMk id="84" creationId="{1171D975-91DB-4A27-8AC6-3ABA03DECAD7}"/>
          </ac:cxnSpMkLst>
        </pc:cxnChg>
        <pc:cxnChg chg="add mod">
          <ac:chgData name="Hannah Whaites" userId="ec7f32bc-6f8d-49d4-813c-f1068aa6397c" providerId="ADAL" clId="{898FE701-D1EF-413B-90DA-D9C1C875B8BC}" dt="2022-11-30T14:36:55.900" v="11530" actId="14100"/>
          <ac:cxnSpMkLst>
            <pc:docMk/>
            <pc:sldMk cId="2075800370" sldId="531"/>
            <ac:cxnSpMk id="85" creationId="{529CE953-72A5-2083-99EF-5F3618589993}"/>
          </ac:cxnSpMkLst>
        </pc:cxnChg>
        <pc:cxnChg chg="mod">
          <ac:chgData name="Hannah Whaites" userId="ec7f32bc-6f8d-49d4-813c-f1068aa6397c" providerId="ADAL" clId="{898FE701-D1EF-413B-90DA-D9C1C875B8BC}" dt="2022-11-30T14:38:09.800" v="11550" actId="14100"/>
          <ac:cxnSpMkLst>
            <pc:docMk/>
            <pc:sldMk cId="2075800370" sldId="531"/>
            <ac:cxnSpMk id="94" creationId="{780AD37F-F709-22D3-5BFF-3391D8A9DB67}"/>
          </ac:cxnSpMkLst>
        </pc:cxnChg>
        <pc:cxnChg chg="add mod">
          <ac:chgData name="Hannah Whaites" userId="ec7f32bc-6f8d-49d4-813c-f1068aa6397c" providerId="ADAL" clId="{898FE701-D1EF-413B-90DA-D9C1C875B8BC}" dt="2022-11-30T14:40:47.715" v="11574" actId="20577"/>
          <ac:cxnSpMkLst>
            <pc:docMk/>
            <pc:sldMk cId="2075800370" sldId="531"/>
            <ac:cxnSpMk id="103" creationId="{EECA628D-1613-02D7-A6E2-761B54DDCE27}"/>
          </ac:cxnSpMkLst>
        </pc:cxnChg>
        <pc:cxnChg chg="add mod">
          <ac:chgData name="Hannah Whaites" userId="ec7f32bc-6f8d-49d4-813c-f1068aa6397c" providerId="ADAL" clId="{898FE701-D1EF-413B-90DA-D9C1C875B8BC}" dt="2022-11-30T14:38:51.283" v="11565" actId="14100"/>
          <ac:cxnSpMkLst>
            <pc:docMk/>
            <pc:sldMk cId="2075800370" sldId="531"/>
            <ac:cxnSpMk id="104" creationId="{3A29F134-11FA-6394-3223-A5CB9831469A}"/>
          </ac:cxnSpMkLst>
        </pc:cxnChg>
        <pc:cxnChg chg="add mod">
          <ac:chgData name="Hannah Whaites" userId="ec7f32bc-6f8d-49d4-813c-f1068aa6397c" providerId="ADAL" clId="{898FE701-D1EF-413B-90DA-D9C1C875B8BC}" dt="2022-11-30T14:41:56.732" v="11588" actId="14100"/>
          <ac:cxnSpMkLst>
            <pc:docMk/>
            <pc:sldMk cId="2075800370" sldId="531"/>
            <ac:cxnSpMk id="112" creationId="{AB166E3F-525D-62DE-0F30-8FF453F99F0E}"/>
          </ac:cxnSpMkLst>
        </pc:cxnChg>
        <pc:cxnChg chg="add mod">
          <ac:chgData name="Hannah Whaites" userId="ec7f32bc-6f8d-49d4-813c-f1068aa6397c" providerId="ADAL" clId="{898FE701-D1EF-413B-90DA-D9C1C875B8BC}" dt="2022-11-30T14:42:45.785" v="11600" actId="1076"/>
          <ac:cxnSpMkLst>
            <pc:docMk/>
            <pc:sldMk cId="2075800370" sldId="531"/>
            <ac:cxnSpMk id="116" creationId="{55A12882-6231-BA9C-10D7-B8AC3D28263E}"/>
          </ac:cxnSpMkLst>
        </pc:cxnChg>
        <pc:cxnChg chg="add mod">
          <ac:chgData name="Hannah Whaites" userId="ec7f32bc-6f8d-49d4-813c-f1068aa6397c" providerId="ADAL" clId="{898FE701-D1EF-413B-90DA-D9C1C875B8BC}" dt="2022-11-30T14:44:03.201" v="11625" actId="14100"/>
          <ac:cxnSpMkLst>
            <pc:docMk/>
            <pc:sldMk cId="2075800370" sldId="531"/>
            <ac:cxnSpMk id="122" creationId="{B3174615-BC19-4FFE-2AD8-782619F33112}"/>
          </ac:cxnSpMkLst>
        </pc:cxnChg>
      </pc:sldChg>
      <pc:sldChg chg="addSp delSp modSp add mod ord">
        <pc:chgData name="Hannah Whaites" userId="ec7f32bc-6f8d-49d4-813c-f1068aa6397c" providerId="ADAL" clId="{898FE701-D1EF-413B-90DA-D9C1C875B8BC}" dt="2022-11-30T15:31:18.720" v="11957" actId="478"/>
        <pc:sldMkLst>
          <pc:docMk/>
          <pc:sldMk cId="1943808652" sldId="532"/>
        </pc:sldMkLst>
        <pc:spChg chg="del">
          <ac:chgData name="Hannah Whaites" userId="ec7f32bc-6f8d-49d4-813c-f1068aa6397c" providerId="ADAL" clId="{898FE701-D1EF-413B-90DA-D9C1C875B8BC}" dt="2022-11-30T14:54:01.781" v="11636" actId="478"/>
          <ac:spMkLst>
            <pc:docMk/>
            <pc:sldMk cId="1943808652" sldId="532"/>
            <ac:spMk id="20" creationId="{1771CF8F-E1BA-E61E-192B-32EF886A48DA}"/>
          </ac:spMkLst>
        </pc:spChg>
        <pc:spChg chg="add del mod">
          <ac:chgData name="Hannah Whaites" userId="ec7f32bc-6f8d-49d4-813c-f1068aa6397c" providerId="ADAL" clId="{898FE701-D1EF-413B-90DA-D9C1C875B8BC}" dt="2022-11-30T14:58:10.773" v="11684" actId="478"/>
          <ac:spMkLst>
            <pc:docMk/>
            <pc:sldMk cId="1943808652" sldId="532"/>
            <ac:spMk id="22" creationId="{03D88BC4-E1A9-CAE0-498A-BB481432A437}"/>
          </ac:spMkLst>
        </pc:spChg>
        <pc:spChg chg="del">
          <ac:chgData name="Hannah Whaites" userId="ec7f32bc-6f8d-49d4-813c-f1068aa6397c" providerId="ADAL" clId="{898FE701-D1EF-413B-90DA-D9C1C875B8BC}" dt="2022-11-30T14:55:04.053" v="11653" actId="478"/>
          <ac:spMkLst>
            <pc:docMk/>
            <pc:sldMk cId="1943808652" sldId="532"/>
            <ac:spMk id="23" creationId="{D3D044EB-01AD-A605-5FBC-EB234E71BB14}"/>
          </ac:spMkLst>
        </pc:spChg>
        <pc:spChg chg="del">
          <ac:chgData name="Hannah Whaites" userId="ec7f32bc-6f8d-49d4-813c-f1068aa6397c" providerId="ADAL" clId="{898FE701-D1EF-413B-90DA-D9C1C875B8BC}" dt="2022-11-30T14:54:40.595" v="11645" actId="478"/>
          <ac:spMkLst>
            <pc:docMk/>
            <pc:sldMk cId="1943808652" sldId="532"/>
            <ac:spMk id="24" creationId="{863885B7-54CE-7BF2-F336-F8C79AEBF6B1}"/>
          </ac:spMkLst>
        </pc:spChg>
        <pc:spChg chg="del mod">
          <ac:chgData name="Hannah Whaites" userId="ec7f32bc-6f8d-49d4-813c-f1068aa6397c" providerId="ADAL" clId="{898FE701-D1EF-413B-90DA-D9C1C875B8BC}" dt="2022-11-30T14:54:33.748" v="11643" actId="478"/>
          <ac:spMkLst>
            <pc:docMk/>
            <pc:sldMk cId="1943808652" sldId="532"/>
            <ac:spMk id="25" creationId="{AD503C3E-0C3F-BC10-FA59-CAAE642C9FBC}"/>
          </ac:spMkLst>
        </pc:spChg>
        <pc:spChg chg="del">
          <ac:chgData name="Hannah Whaites" userId="ec7f32bc-6f8d-49d4-813c-f1068aa6397c" providerId="ADAL" clId="{898FE701-D1EF-413B-90DA-D9C1C875B8BC}" dt="2022-11-30T14:54:37.241" v="11644" actId="478"/>
          <ac:spMkLst>
            <pc:docMk/>
            <pc:sldMk cId="1943808652" sldId="532"/>
            <ac:spMk id="26" creationId="{00D88D77-21BF-2C8D-3F16-1872147C1349}"/>
          </ac:spMkLst>
        </pc:spChg>
        <pc:spChg chg="del">
          <ac:chgData name="Hannah Whaites" userId="ec7f32bc-6f8d-49d4-813c-f1068aa6397c" providerId="ADAL" clId="{898FE701-D1EF-413B-90DA-D9C1C875B8BC}" dt="2022-11-30T14:54:43.040" v="11646" actId="478"/>
          <ac:spMkLst>
            <pc:docMk/>
            <pc:sldMk cId="1943808652" sldId="532"/>
            <ac:spMk id="27" creationId="{7D0D3F85-FD93-C317-B386-8F0A4731A78C}"/>
          </ac:spMkLst>
        </pc:spChg>
        <pc:spChg chg="del">
          <ac:chgData name="Hannah Whaites" userId="ec7f32bc-6f8d-49d4-813c-f1068aa6397c" providerId="ADAL" clId="{898FE701-D1EF-413B-90DA-D9C1C875B8BC}" dt="2022-11-30T14:55:10.673" v="11655" actId="478"/>
          <ac:spMkLst>
            <pc:docMk/>
            <pc:sldMk cId="1943808652" sldId="532"/>
            <ac:spMk id="28" creationId="{A510E41A-CA54-1DDF-BCBA-07CA23908830}"/>
          </ac:spMkLst>
        </pc:spChg>
        <pc:spChg chg="del">
          <ac:chgData name="Hannah Whaites" userId="ec7f32bc-6f8d-49d4-813c-f1068aa6397c" providerId="ADAL" clId="{898FE701-D1EF-413B-90DA-D9C1C875B8BC}" dt="2022-11-30T14:54:58.991" v="11651" actId="478"/>
          <ac:spMkLst>
            <pc:docMk/>
            <pc:sldMk cId="1943808652" sldId="532"/>
            <ac:spMk id="29" creationId="{8D1C1AE1-7F21-6158-CA6E-B3C3DDC54193}"/>
          </ac:spMkLst>
        </pc:spChg>
        <pc:spChg chg="mod">
          <ac:chgData name="Hannah Whaites" userId="ec7f32bc-6f8d-49d4-813c-f1068aa6397c" providerId="ADAL" clId="{898FE701-D1EF-413B-90DA-D9C1C875B8BC}" dt="2022-11-30T15:28:34.439" v="11923" actId="20577"/>
          <ac:spMkLst>
            <pc:docMk/>
            <pc:sldMk cId="1943808652" sldId="532"/>
            <ac:spMk id="31" creationId="{6C860E57-A3DB-DD75-444D-EEAE37FEDC83}"/>
          </ac:spMkLst>
        </pc:spChg>
        <pc:spChg chg="del">
          <ac:chgData name="Hannah Whaites" userId="ec7f32bc-6f8d-49d4-813c-f1068aa6397c" providerId="ADAL" clId="{898FE701-D1EF-413B-90DA-D9C1C875B8BC}" dt="2022-11-30T14:54:56.773" v="11650" actId="478"/>
          <ac:spMkLst>
            <pc:docMk/>
            <pc:sldMk cId="1943808652" sldId="532"/>
            <ac:spMk id="33" creationId="{72C52701-E482-9BAE-AC5F-821E16A48EB8}"/>
          </ac:spMkLst>
        </pc:spChg>
        <pc:spChg chg="del">
          <ac:chgData name="Hannah Whaites" userId="ec7f32bc-6f8d-49d4-813c-f1068aa6397c" providerId="ADAL" clId="{898FE701-D1EF-413B-90DA-D9C1C875B8BC}" dt="2022-11-30T14:55:01.495" v="11652" actId="478"/>
          <ac:spMkLst>
            <pc:docMk/>
            <pc:sldMk cId="1943808652" sldId="532"/>
            <ac:spMk id="34" creationId="{E8E22E2E-087B-902A-B661-4D389F71E2AC}"/>
          </ac:spMkLst>
        </pc:spChg>
        <pc:spChg chg="del">
          <ac:chgData name="Hannah Whaites" userId="ec7f32bc-6f8d-49d4-813c-f1068aa6397c" providerId="ADAL" clId="{898FE701-D1EF-413B-90DA-D9C1C875B8BC}" dt="2022-11-30T14:54:24.298" v="11639" actId="478"/>
          <ac:spMkLst>
            <pc:docMk/>
            <pc:sldMk cId="1943808652" sldId="532"/>
            <ac:spMk id="43" creationId="{A48FBD88-0A87-B412-6218-6FCC731855A8}"/>
          </ac:spMkLst>
        </pc:spChg>
        <pc:spChg chg="del mod">
          <ac:chgData name="Hannah Whaites" userId="ec7f32bc-6f8d-49d4-813c-f1068aa6397c" providerId="ADAL" clId="{898FE701-D1EF-413B-90DA-D9C1C875B8BC}" dt="2022-11-30T14:54:29.001" v="11641" actId="478"/>
          <ac:spMkLst>
            <pc:docMk/>
            <pc:sldMk cId="1943808652" sldId="532"/>
            <ac:spMk id="48" creationId="{731ADC74-78EC-213E-C561-5A80BCFAEEEC}"/>
          </ac:spMkLst>
        </pc:spChg>
        <pc:spChg chg="del">
          <ac:chgData name="Hannah Whaites" userId="ec7f32bc-6f8d-49d4-813c-f1068aa6397c" providerId="ADAL" clId="{898FE701-D1EF-413B-90DA-D9C1C875B8BC}" dt="2022-11-30T14:55:08.096" v="11654" actId="478"/>
          <ac:spMkLst>
            <pc:docMk/>
            <pc:sldMk cId="1943808652" sldId="532"/>
            <ac:spMk id="53" creationId="{169BCA7D-0955-02DB-2095-F1BBD7613853}"/>
          </ac:spMkLst>
        </pc:spChg>
        <pc:spChg chg="del">
          <ac:chgData name="Hannah Whaites" userId="ec7f32bc-6f8d-49d4-813c-f1068aa6397c" providerId="ADAL" clId="{898FE701-D1EF-413B-90DA-D9C1C875B8BC}" dt="2022-11-30T14:55:12.957" v="11656" actId="478"/>
          <ac:spMkLst>
            <pc:docMk/>
            <pc:sldMk cId="1943808652" sldId="532"/>
            <ac:spMk id="54" creationId="{D8AD3EEF-8651-221B-407D-1B04A91F21C5}"/>
          </ac:spMkLst>
        </pc:spChg>
        <pc:spChg chg="del">
          <ac:chgData name="Hannah Whaites" userId="ec7f32bc-6f8d-49d4-813c-f1068aa6397c" providerId="ADAL" clId="{898FE701-D1EF-413B-90DA-D9C1C875B8BC}" dt="2022-11-30T14:54:46.206" v="11647" actId="478"/>
          <ac:spMkLst>
            <pc:docMk/>
            <pc:sldMk cId="1943808652" sldId="532"/>
            <ac:spMk id="55" creationId="{D95301D7-BF24-1DE4-0F56-6F8C72CB6B91}"/>
          </ac:spMkLst>
        </pc:spChg>
        <pc:spChg chg="del">
          <ac:chgData name="Hannah Whaites" userId="ec7f32bc-6f8d-49d4-813c-f1068aa6397c" providerId="ADAL" clId="{898FE701-D1EF-413B-90DA-D9C1C875B8BC}" dt="2022-11-30T14:55:15.601" v="11657" actId="478"/>
          <ac:spMkLst>
            <pc:docMk/>
            <pc:sldMk cId="1943808652" sldId="532"/>
            <ac:spMk id="56" creationId="{8493AD60-C613-CCC5-17DB-C02548DC6FB2}"/>
          </ac:spMkLst>
        </pc:spChg>
        <pc:spChg chg="add mod">
          <ac:chgData name="Hannah Whaites" userId="ec7f32bc-6f8d-49d4-813c-f1068aa6397c" providerId="ADAL" clId="{898FE701-D1EF-413B-90DA-D9C1C875B8BC}" dt="2022-11-30T14:56:12.663" v="11670" actId="688"/>
          <ac:spMkLst>
            <pc:docMk/>
            <pc:sldMk cId="1943808652" sldId="532"/>
            <ac:spMk id="57" creationId="{D1B3B311-0559-1B2B-CAB2-2E0B617C2C9C}"/>
          </ac:spMkLst>
        </pc:spChg>
        <pc:spChg chg="del">
          <ac:chgData name="Hannah Whaites" userId="ec7f32bc-6f8d-49d4-813c-f1068aa6397c" providerId="ADAL" clId="{898FE701-D1EF-413B-90DA-D9C1C875B8BC}" dt="2022-11-30T14:54:52.804" v="11649" actId="478"/>
          <ac:spMkLst>
            <pc:docMk/>
            <pc:sldMk cId="1943808652" sldId="532"/>
            <ac:spMk id="58" creationId="{1120DD5B-7158-AB35-C320-8FD6AC597B7A}"/>
          </ac:spMkLst>
        </pc:spChg>
        <pc:spChg chg="del">
          <ac:chgData name="Hannah Whaites" userId="ec7f32bc-6f8d-49d4-813c-f1068aa6397c" providerId="ADAL" clId="{898FE701-D1EF-413B-90DA-D9C1C875B8BC}" dt="2022-11-30T14:54:49.641" v="11648" actId="478"/>
          <ac:spMkLst>
            <pc:docMk/>
            <pc:sldMk cId="1943808652" sldId="532"/>
            <ac:spMk id="59" creationId="{7FF3F4C5-46AC-3E94-7E7C-8351AFF334F4}"/>
          </ac:spMkLst>
        </pc:spChg>
        <pc:spChg chg="del">
          <ac:chgData name="Hannah Whaites" userId="ec7f32bc-6f8d-49d4-813c-f1068aa6397c" providerId="ADAL" clId="{898FE701-D1EF-413B-90DA-D9C1C875B8BC}" dt="2022-11-30T14:55:18.655" v="11658" actId="478"/>
          <ac:spMkLst>
            <pc:docMk/>
            <pc:sldMk cId="1943808652" sldId="532"/>
            <ac:spMk id="60" creationId="{331F9B2E-37C8-D4E7-FE73-2401D5EEB6E2}"/>
          </ac:spMkLst>
        </pc:spChg>
        <pc:spChg chg="del">
          <ac:chgData name="Hannah Whaites" userId="ec7f32bc-6f8d-49d4-813c-f1068aa6397c" providerId="ADAL" clId="{898FE701-D1EF-413B-90DA-D9C1C875B8BC}" dt="2022-11-30T14:54:01.781" v="11636" actId="478"/>
          <ac:spMkLst>
            <pc:docMk/>
            <pc:sldMk cId="1943808652" sldId="532"/>
            <ac:spMk id="61" creationId="{6BA8941F-D7BD-144A-52FD-5B170EA0B645}"/>
          </ac:spMkLst>
        </pc:spChg>
        <pc:spChg chg="add mod">
          <ac:chgData name="Hannah Whaites" userId="ec7f32bc-6f8d-49d4-813c-f1068aa6397c" providerId="ADAL" clId="{898FE701-D1EF-413B-90DA-D9C1C875B8BC}" dt="2022-11-30T15:28:22.587" v="11914" actId="20577"/>
          <ac:spMkLst>
            <pc:docMk/>
            <pc:sldMk cId="1943808652" sldId="532"/>
            <ac:spMk id="63" creationId="{97108486-E3E7-786B-320F-A4CB162B3FC0}"/>
          </ac:spMkLst>
        </pc:spChg>
        <pc:spChg chg="del">
          <ac:chgData name="Hannah Whaites" userId="ec7f32bc-6f8d-49d4-813c-f1068aa6397c" providerId="ADAL" clId="{898FE701-D1EF-413B-90DA-D9C1C875B8BC}" dt="2022-11-30T14:54:01.781" v="11636" actId="478"/>
          <ac:spMkLst>
            <pc:docMk/>
            <pc:sldMk cId="1943808652" sldId="532"/>
            <ac:spMk id="64" creationId="{061CB8DC-E57D-34BC-4689-A0F34E30FD20}"/>
          </ac:spMkLst>
        </pc:spChg>
        <pc:spChg chg="del">
          <ac:chgData name="Hannah Whaites" userId="ec7f32bc-6f8d-49d4-813c-f1068aa6397c" providerId="ADAL" clId="{898FE701-D1EF-413B-90DA-D9C1C875B8BC}" dt="2022-11-30T14:54:01.781" v="11636" actId="478"/>
          <ac:spMkLst>
            <pc:docMk/>
            <pc:sldMk cId="1943808652" sldId="532"/>
            <ac:spMk id="70" creationId="{2CD3BE1D-25EB-8ABF-13F6-1B2720602961}"/>
          </ac:spMkLst>
        </pc:spChg>
        <pc:spChg chg="add del mod">
          <ac:chgData name="Hannah Whaites" userId="ec7f32bc-6f8d-49d4-813c-f1068aa6397c" providerId="ADAL" clId="{898FE701-D1EF-413B-90DA-D9C1C875B8BC}" dt="2022-11-30T15:05:06.681" v="11726" actId="478"/>
          <ac:spMkLst>
            <pc:docMk/>
            <pc:sldMk cId="1943808652" sldId="532"/>
            <ac:spMk id="71" creationId="{4C69CD1E-5757-E400-5FD0-41ED2FE3FCFB}"/>
          </ac:spMkLst>
        </pc:spChg>
        <pc:spChg chg="del">
          <ac:chgData name="Hannah Whaites" userId="ec7f32bc-6f8d-49d4-813c-f1068aa6397c" providerId="ADAL" clId="{898FE701-D1EF-413B-90DA-D9C1C875B8BC}" dt="2022-11-30T14:54:01.781" v="11636" actId="478"/>
          <ac:spMkLst>
            <pc:docMk/>
            <pc:sldMk cId="1943808652" sldId="532"/>
            <ac:spMk id="73" creationId="{9457EFFF-335B-086C-76D7-D0A77ECD4651}"/>
          </ac:spMkLst>
        </pc:spChg>
        <pc:spChg chg="add mod">
          <ac:chgData name="Hannah Whaites" userId="ec7f32bc-6f8d-49d4-813c-f1068aa6397c" providerId="ADAL" clId="{898FE701-D1EF-413B-90DA-D9C1C875B8BC}" dt="2022-11-30T15:08:04.266" v="11771" actId="1076"/>
          <ac:spMkLst>
            <pc:docMk/>
            <pc:sldMk cId="1943808652" sldId="532"/>
            <ac:spMk id="74" creationId="{DB0F08D9-A07F-3DDD-83E4-BED47461BA11}"/>
          </ac:spMkLst>
        </pc:spChg>
        <pc:spChg chg="add mod">
          <ac:chgData name="Hannah Whaites" userId="ec7f32bc-6f8d-49d4-813c-f1068aa6397c" providerId="ADAL" clId="{898FE701-D1EF-413B-90DA-D9C1C875B8BC}" dt="2022-11-30T15:06:21.891" v="11741" actId="113"/>
          <ac:spMkLst>
            <pc:docMk/>
            <pc:sldMk cId="1943808652" sldId="532"/>
            <ac:spMk id="77" creationId="{EC9F3B56-8027-58F3-7597-E5ABA9A87704}"/>
          </ac:spMkLst>
        </pc:spChg>
        <pc:spChg chg="add mod">
          <ac:chgData name="Hannah Whaites" userId="ec7f32bc-6f8d-49d4-813c-f1068aa6397c" providerId="ADAL" clId="{898FE701-D1EF-413B-90DA-D9C1C875B8BC}" dt="2022-11-30T15:06:21.891" v="11741" actId="113"/>
          <ac:spMkLst>
            <pc:docMk/>
            <pc:sldMk cId="1943808652" sldId="532"/>
            <ac:spMk id="79" creationId="{6D11992E-DE0E-DD96-E050-FD5B06257D01}"/>
          </ac:spMkLst>
        </pc:spChg>
        <pc:spChg chg="add del">
          <ac:chgData name="Hannah Whaites" userId="ec7f32bc-6f8d-49d4-813c-f1068aa6397c" providerId="ADAL" clId="{898FE701-D1EF-413B-90DA-D9C1C875B8BC}" dt="2022-11-30T15:04:36.339" v="11717" actId="22"/>
          <ac:spMkLst>
            <pc:docMk/>
            <pc:sldMk cId="1943808652" sldId="532"/>
            <ac:spMk id="81" creationId="{8A3961E0-396F-16D2-8590-4AC0B8E9A5B1}"/>
          </ac:spMkLst>
        </pc:spChg>
        <pc:spChg chg="del">
          <ac:chgData name="Hannah Whaites" userId="ec7f32bc-6f8d-49d4-813c-f1068aa6397c" providerId="ADAL" clId="{898FE701-D1EF-413B-90DA-D9C1C875B8BC}" dt="2022-11-30T14:54:01.781" v="11636" actId="478"/>
          <ac:spMkLst>
            <pc:docMk/>
            <pc:sldMk cId="1943808652" sldId="532"/>
            <ac:spMk id="82" creationId="{A2FF0CE2-DC9C-5883-E825-4912EAEE43EE}"/>
          </ac:spMkLst>
        </pc:spChg>
        <pc:spChg chg="add mod">
          <ac:chgData name="Hannah Whaites" userId="ec7f32bc-6f8d-49d4-813c-f1068aa6397c" providerId="ADAL" clId="{898FE701-D1EF-413B-90DA-D9C1C875B8BC}" dt="2022-11-30T15:06:21.891" v="11741" actId="113"/>
          <ac:spMkLst>
            <pc:docMk/>
            <pc:sldMk cId="1943808652" sldId="532"/>
            <ac:spMk id="85" creationId="{0224DFCB-AFB7-1220-2086-CDC43114281C}"/>
          </ac:spMkLst>
        </pc:spChg>
        <pc:spChg chg="del">
          <ac:chgData name="Hannah Whaites" userId="ec7f32bc-6f8d-49d4-813c-f1068aa6397c" providerId="ADAL" clId="{898FE701-D1EF-413B-90DA-D9C1C875B8BC}" dt="2022-11-30T14:54:01.781" v="11636" actId="478"/>
          <ac:spMkLst>
            <pc:docMk/>
            <pc:sldMk cId="1943808652" sldId="532"/>
            <ac:spMk id="86" creationId="{AA15A5F1-3585-6199-50EF-6813C3531650}"/>
          </ac:spMkLst>
        </pc:spChg>
        <pc:spChg chg="add mod">
          <ac:chgData name="Hannah Whaites" userId="ec7f32bc-6f8d-49d4-813c-f1068aa6397c" providerId="ADAL" clId="{898FE701-D1EF-413B-90DA-D9C1C875B8BC}" dt="2022-11-30T15:06:21.891" v="11741" actId="113"/>
          <ac:spMkLst>
            <pc:docMk/>
            <pc:sldMk cId="1943808652" sldId="532"/>
            <ac:spMk id="89" creationId="{F89FF2E0-26CB-0028-7BBF-A12EB5D25A6F}"/>
          </ac:spMkLst>
        </pc:spChg>
        <pc:spChg chg="del">
          <ac:chgData name="Hannah Whaites" userId="ec7f32bc-6f8d-49d4-813c-f1068aa6397c" providerId="ADAL" clId="{898FE701-D1EF-413B-90DA-D9C1C875B8BC}" dt="2022-11-30T14:54:01.781" v="11636" actId="478"/>
          <ac:spMkLst>
            <pc:docMk/>
            <pc:sldMk cId="1943808652" sldId="532"/>
            <ac:spMk id="91" creationId="{16E38860-9B00-FA96-185E-E6D6DF8F17AF}"/>
          </ac:spMkLst>
        </pc:spChg>
        <pc:spChg chg="del">
          <ac:chgData name="Hannah Whaites" userId="ec7f32bc-6f8d-49d4-813c-f1068aa6397c" providerId="ADAL" clId="{898FE701-D1EF-413B-90DA-D9C1C875B8BC}" dt="2022-11-30T14:54:01.781" v="11636" actId="478"/>
          <ac:spMkLst>
            <pc:docMk/>
            <pc:sldMk cId="1943808652" sldId="532"/>
            <ac:spMk id="98" creationId="{CC56555F-99AE-A495-7237-4CC534C4D704}"/>
          </ac:spMkLst>
        </pc:spChg>
        <pc:spChg chg="add mod">
          <ac:chgData name="Hannah Whaites" userId="ec7f32bc-6f8d-49d4-813c-f1068aa6397c" providerId="ADAL" clId="{898FE701-D1EF-413B-90DA-D9C1C875B8BC}" dt="2022-11-30T15:16:34.537" v="11834" actId="1076"/>
          <ac:spMkLst>
            <pc:docMk/>
            <pc:sldMk cId="1943808652" sldId="532"/>
            <ac:spMk id="105" creationId="{CA9EA688-AADF-B6A2-CCE0-C6550D5ADCF5}"/>
          </ac:spMkLst>
        </pc:spChg>
        <pc:spChg chg="add mod">
          <ac:chgData name="Hannah Whaites" userId="ec7f32bc-6f8d-49d4-813c-f1068aa6397c" providerId="ADAL" clId="{898FE701-D1EF-413B-90DA-D9C1C875B8BC}" dt="2022-11-30T15:17:02.267" v="11839" actId="1076"/>
          <ac:spMkLst>
            <pc:docMk/>
            <pc:sldMk cId="1943808652" sldId="532"/>
            <ac:spMk id="108" creationId="{26E9AF67-772C-7CA4-1113-6C9097904227}"/>
          </ac:spMkLst>
        </pc:spChg>
        <pc:spChg chg="add mod">
          <ac:chgData name="Hannah Whaites" userId="ec7f32bc-6f8d-49d4-813c-f1068aa6397c" providerId="ADAL" clId="{898FE701-D1EF-413B-90DA-D9C1C875B8BC}" dt="2022-11-30T15:09:47.604" v="11805" actId="113"/>
          <ac:spMkLst>
            <pc:docMk/>
            <pc:sldMk cId="1943808652" sldId="532"/>
            <ac:spMk id="111" creationId="{F98FF26F-2B25-AED1-6676-4F61503481BB}"/>
          </ac:spMkLst>
        </pc:spChg>
        <pc:spChg chg="add del mod">
          <ac:chgData name="Hannah Whaites" userId="ec7f32bc-6f8d-49d4-813c-f1068aa6397c" providerId="ADAL" clId="{898FE701-D1EF-413B-90DA-D9C1C875B8BC}" dt="2022-11-30T15:14:55.202" v="11809" actId="22"/>
          <ac:spMkLst>
            <pc:docMk/>
            <pc:sldMk cId="1943808652" sldId="532"/>
            <ac:spMk id="114" creationId="{01003622-62C1-6D3B-B73B-A310023ABE08}"/>
          </ac:spMkLst>
        </pc:spChg>
        <pc:spChg chg="add del mod">
          <ac:chgData name="Hannah Whaites" userId="ec7f32bc-6f8d-49d4-813c-f1068aa6397c" providerId="ADAL" clId="{898FE701-D1EF-413B-90DA-D9C1C875B8BC}" dt="2022-11-30T15:17:40.833" v="11852" actId="478"/>
          <ac:spMkLst>
            <pc:docMk/>
            <pc:sldMk cId="1943808652" sldId="532"/>
            <ac:spMk id="116" creationId="{BE1E9E09-3A60-7C38-52B6-84EDA43E52CD}"/>
          </ac:spMkLst>
        </pc:spChg>
        <pc:spChg chg="add mod">
          <ac:chgData name="Hannah Whaites" userId="ec7f32bc-6f8d-49d4-813c-f1068aa6397c" providerId="ADAL" clId="{898FE701-D1EF-413B-90DA-D9C1C875B8BC}" dt="2022-11-30T15:17:35.676" v="11851" actId="113"/>
          <ac:spMkLst>
            <pc:docMk/>
            <pc:sldMk cId="1943808652" sldId="532"/>
            <ac:spMk id="118" creationId="{0180452F-3A0B-639E-6A87-C57AE1A022F4}"/>
          </ac:spMkLst>
        </pc:spChg>
        <pc:spChg chg="add mod">
          <ac:chgData name="Hannah Whaites" userId="ec7f32bc-6f8d-49d4-813c-f1068aa6397c" providerId="ADAL" clId="{898FE701-D1EF-413B-90DA-D9C1C875B8BC}" dt="2022-11-30T15:17:35.676" v="11851" actId="113"/>
          <ac:spMkLst>
            <pc:docMk/>
            <pc:sldMk cId="1943808652" sldId="532"/>
            <ac:spMk id="120" creationId="{7B4B4B47-DCEE-EA20-F894-D3FE48A669F8}"/>
          </ac:spMkLst>
        </pc:spChg>
        <pc:spChg chg="add mod">
          <ac:chgData name="Hannah Whaites" userId="ec7f32bc-6f8d-49d4-813c-f1068aa6397c" providerId="ADAL" clId="{898FE701-D1EF-413B-90DA-D9C1C875B8BC}" dt="2022-11-30T15:17:35.676" v="11851" actId="113"/>
          <ac:spMkLst>
            <pc:docMk/>
            <pc:sldMk cId="1943808652" sldId="532"/>
            <ac:spMk id="122" creationId="{0D9B9DDB-C439-0105-3364-C8C9748A4576}"/>
          </ac:spMkLst>
        </pc:spChg>
        <pc:spChg chg="add mod">
          <ac:chgData name="Hannah Whaites" userId="ec7f32bc-6f8d-49d4-813c-f1068aa6397c" providerId="ADAL" clId="{898FE701-D1EF-413B-90DA-D9C1C875B8BC}" dt="2022-11-30T15:23:34.354" v="11866" actId="113"/>
          <ac:spMkLst>
            <pc:docMk/>
            <pc:sldMk cId="1943808652" sldId="532"/>
            <ac:spMk id="132" creationId="{73E1B318-88CF-8527-2147-FCF3748ED7D4}"/>
          </ac:spMkLst>
        </pc:spChg>
        <pc:spChg chg="add mod">
          <ac:chgData name="Hannah Whaites" userId="ec7f32bc-6f8d-49d4-813c-f1068aa6397c" providerId="ADAL" clId="{898FE701-D1EF-413B-90DA-D9C1C875B8BC}" dt="2022-11-30T15:24:30.847" v="11880" actId="113"/>
          <ac:spMkLst>
            <pc:docMk/>
            <pc:sldMk cId="1943808652" sldId="532"/>
            <ac:spMk id="136" creationId="{A1E676C7-3F78-AECC-B33B-7C9F98D243B0}"/>
          </ac:spMkLst>
        </pc:spChg>
        <pc:spChg chg="add mod">
          <ac:chgData name="Hannah Whaites" userId="ec7f32bc-6f8d-49d4-813c-f1068aa6397c" providerId="ADAL" clId="{898FE701-D1EF-413B-90DA-D9C1C875B8BC}" dt="2022-11-30T15:24:56.531" v="11887" actId="1076"/>
          <ac:spMkLst>
            <pc:docMk/>
            <pc:sldMk cId="1943808652" sldId="532"/>
            <ac:spMk id="138" creationId="{17C1883D-23A0-1874-EF09-D53F57673E5C}"/>
          </ac:spMkLst>
        </pc:spChg>
        <pc:spChg chg="add mod">
          <ac:chgData name="Hannah Whaites" userId="ec7f32bc-6f8d-49d4-813c-f1068aa6397c" providerId="ADAL" clId="{898FE701-D1EF-413B-90DA-D9C1C875B8BC}" dt="2022-11-30T15:30:07.964" v="11942" actId="207"/>
          <ac:spMkLst>
            <pc:docMk/>
            <pc:sldMk cId="1943808652" sldId="532"/>
            <ac:spMk id="146" creationId="{518EFF9D-5658-CA4E-C01B-24B38625B1C9}"/>
          </ac:spMkLst>
        </pc:spChg>
        <pc:spChg chg="add mod">
          <ac:chgData name="Hannah Whaites" userId="ec7f32bc-6f8d-49d4-813c-f1068aa6397c" providerId="ADAL" clId="{898FE701-D1EF-413B-90DA-D9C1C875B8BC}" dt="2022-11-30T15:30:07.964" v="11942" actId="207"/>
          <ac:spMkLst>
            <pc:docMk/>
            <pc:sldMk cId="1943808652" sldId="532"/>
            <ac:spMk id="148" creationId="{9A630D06-EFED-FCBC-6CFD-00E8C82E90BD}"/>
          </ac:spMkLst>
        </pc:spChg>
        <pc:spChg chg="add mod">
          <ac:chgData name="Hannah Whaites" userId="ec7f32bc-6f8d-49d4-813c-f1068aa6397c" providerId="ADAL" clId="{898FE701-D1EF-413B-90DA-D9C1C875B8BC}" dt="2022-11-30T15:31:10.269" v="11956" actId="1035"/>
          <ac:spMkLst>
            <pc:docMk/>
            <pc:sldMk cId="1943808652" sldId="532"/>
            <ac:spMk id="155" creationId="{6CE9AB8F-4197-67DA-EF5E-1326D014B310}"/>
          </ac:spMkLst>
        </pc:spChg>
        <pc:spChg chg="add mod">
          <ac:chgData name="Hannah Whaites" userId="ec7f32bc-6f8d-49d4-813c-f1068aa6397c" providerId="ADAL" clId="{898FE701-D1EF-413B-90DA-D9C1C875B8BC}" dt="2022-11-30T15:30:56.301" v="11953" actId="1076"/>
          <ac:spMkLst>
            <pc:docMk/>
            <pc:sldMk cId="1943808652" sldId="532"/>
            <ac:spMk id="157" creationId="{AB5BA153-CC48-A96B-DDDE-5F232039729B}"/>
          </ac:spMkLst>
        </pc:spChg>
        <pc:spChg chg="add del">
          <ac:chgData name="Hannah Whaites" userId="ec7f32bc-6f8d-49d4-813c-f1068aa6397c" providerId="ADAL" clId="{898FE701-D1EF-413B-90DA-D9C1C875B8BC}" dt="2022-11-30T15:29:46.349" v="11936" actId="22"/>
          <ac:spMkLst>
            <pc:docMk/>
            <pc:sldMk cId="1943808652" sldId="532"/>
            <ac:spMk id="159" creationId="{3E3AE32F-B6C1-1AF4-4D2E-63F518BBD0C6}"/>
          </ac:spMkLst>
        </pc:spChg>
        <pc:spChg chg="add mod">
          <ac:chgData name="Hannah Whaites" userId="ec7f32bc-6f8d-49d4-813c-f1068aa6397c" providerId="ADAL" clId="{898FE701-D1EF-413B-90DA-D9C1C875B8BC}" dt="2022-11-30T15:30:30.671" v="11948" actId="1076"/>
          <ac:spMkLst>
            <pc:docMk/>
            <pc:sldMk cId="1943808652" sldId="532"/>
            <ac:spMk id="161" creationId="{2FA38C56-F16D-3BB2-57A0-EF95BE1366B4}"/>
          </ac:spMkLst>
        </pc:spChg>
        <pc:graphicFrameChg chg="add del mod modGraphic">
          <ac:chgData name="Hannah Whaites" userId="ec7f32bc-6f8d-49d4-813c-f1068aa6397c" providerId="ADAL" clId="{898FE701-D1EF-413B-90DA-D9C1C875B8BC}" dt="2022-11-30T15:09:18.380" v="11797" actId="478"/>
          <ac:graphicFrameMkLst>
            <pc:docMk/>
            <pc:sldMk cId="1943808652" sldId="532"/>
            <ac:graphicFrameMk id="103" creationId="{2FAE7B6D-FE3A-97B1-86D7-F8F36365FD87}"/>
          </ac:graphicFrameMkLst>
        </pc:graphicFrameChg>
        <pc:graphicFrameChg chg="add del mod">
          <ac:chgData name="Hannah Whaites" userId="ec7f32bc-6f8d-49d4-813c-f1068aa6397c" providerId="ADAL" clId="{898FE701-D1EF-413B-90DA-D9C1C875B8BC}" dt="2022-11-30T15:25:32.915" v="11890" actId="478"/>
          <ac:graphicFrameMkLst>
            <pc:docMk/>
            <pc:sldMk cId="1943808652" sldId="532"/>
            <ac:graphicFrameMk id="130" creationId="{0C075B80-65D6-C17C-B34D-3FDA1F617CC2}"/>
          </ac:graphicFrameMkLst>
        </pc:graphicFrameChg>
        <pc:graphicFrameChg chg="add del mod modGraphic">
          <ac:chgData name="Hannah Whaites" userId="ec7f32bc-6f8d-49d4-813c-f1068aa6397c" providerId="ADAL" clId="{898FE701-D1EF-413B-90DA-D9C1C875B8BC}" dt="2022-11-30T15:27:40.377" v="11903" actId="478"/>
          <ac:graphicFrameMkLst>
            <pc:docMk/>
            <pc:sldMk cId="1943808652" sldId="532"/>
            <ac:graphicFrameMk id="144" creationId="{38222FC7-CCA9-8031-8B75-6A435AB138D5}"/>
          </ac:graphicFrameMkLst>
        </pc:graphicFrameChg>
        <pc:graphicFrameChg chg="add del mod">
          <ac:chgData name="Hannah Whaites" userId="ec7f32bc-6f8d-49d4-813c-f1068aa6397c" providerId="ADAL" clId="{898FE701-D1EF-413B-90DA-D9C1C875B8BC}" dt="2022-11-30T15:31:18.720" v="11957" actId="478"/>
          <ac:graphicFrameMkLst>
            <pc:docMk/>
            <pc:sldMk cId="1943808652" sldId="532"/>
            <ac:graphicFrameMk id="153" creationId="{0636E31C-AF65-AFDC-3CE0-92EEE892407D}"/>
          </ac:graphicFrameMkLst>
        </pc:graphicFrameChg>
        <pc:cxnChg chg="mod">
          <ac:chgData name="Hannah Whaites" userId="ec7f32bc-6f8d-49d4-813c-f1068aa6397c" providerId="ADAL" clId="{898FE701-D1EF-413B-90DA-D9C1C875B8BC}" dt="2022-11-30T15:09:43.450" v="11803" actId="14100"/>
          <ac:cxnSpMkLst>
            <pc:docMk/>
            <pc:sldMk cId="1943808652" sldId="532"/>
            <ac:cxnSpMk id="21" creationId="{88CAAB31-31D4-FEFD-294A-C8C3E8FC0131}"/>
          </ac:cxnSpMkLst>
        </pc:cxnChg>
        <pc:cxnChg chg="mod">
          <ac:chgData name="Hannah Whaites" userId="ec7f32bc-6f8d-49d4-813c-f1068aa6397c" providerId="ADAL" clId="{898FE701-D1EF-413B-90DA-D9C1C875B8BC}" dt="2022-11-30T15:16:51.800" v="11837" actId="1076"/>
          <ac:cxnSpMkLst>
            <pc:docMk/>
            <pc:sldMk cId="1943808652" sldId="532"/>
            <ac:cxnSpMk id="62" creationId="{F9CE9DF5-9DBA-55DC-5FB8-740F917C59CC}"/>
          </ac:cxnSpMkLst>
        </pc:cxnChg>
        <pc:cxnChg chg="mod">
          <ac:chgData name="Hannah Whaites" userId="ec7f32bc-6f8d-49d4-813c-f1068aa6397c" providerId="ADAL" clId="{898FE701-D1EF-413B-90DA-D9C1C875B8BC}" dt="2022-11-30T15:07:11.194" v="11755" actId="14100"/>
          <ac:cxnSpMkLst>
            <pc:docMk/>
            <pc:sldMk cId="1943808652" sldId="532"/>
            <ac:cxnSpMk id="69" creationId="{C9460520-5F01-4B29-0EE0-78C2FF53C2AD}"/>
          </ac:cxnSpMkLst>
        </pc:cxnChg>
        <pc:cxnChg chg="mod">
          <ac:chgData name="Hannah Whaites" userId="ec7f32bc-6f8d-49d4-813c-f1068aa6397c" providerId="ADAL" clId="{898FE701-D1EF-413B-90DA-D9C1C875B8BC}" dt="2022-11-30T15:16:43.639" v="11836" actId="1076"/>
          <ac:cxnSpMkLst>
            <pc:docMk/>
            <pc:sldMk cId="1943808652" sldId="532"/>
            <ac:cxnSpMk id="76" creationId="{9762095A-DC7A-6A41-5A32-9C74ACAC9F59}"/>
          </ac:cxnSpMkLst>
        </pc:cxnChg>
        <pc:cxnChg chg="mod">
          <ac:chgData name="Hannah Whaites" userId="ec7f32bc-6f8d-49d4-813c-f1068aa6397c" providerId="ADAL" clId="{898FE701-D1EF-413B-90DA-D9C1C875B8BC}" dt="2022-11-30T15:06:47.791" v="11748" actId="14100"/>
          <ac:cxnSpMkLst>
            <pc:docMk/>
            <pc:sldMk cId="1943808652" sldId="532"/>
            <ac:cxnSpMk id="84" creationId="{1171D975-91DB-4A27-8AC6-3ABA03DECAD7}"/>
          </ac:cxnSpMkLst>
        </pc:cxnChg>
        <pc:cxnChg chg="mod">
          <ac:chgData name="Hannah Whaites" userId="ec7f32bc-6f8d-49d4-813c-f1068aa6397c" providerId="ADAL" clId="{898FE701-D1EF-413B-90DA-D9C1C875B8BC}" dt="2022-11-30T15:06:13.423" v="11739" actId="14100"/>
          <ac:cxnSpMkLst>
            <pc:docMk/>
            <pc:sldMk cId="1943808652" sldId="532"/>
            <ac:cxnSpMk id="87" creationId="{39286892-E48E-0B3A-B1A3-BEC55026D3BF}"/>
          </ac:cxnSpMkLst>
        </pc:cxnChg>
        <pc:cxnChg chg="mod">
          <ac:chgData name="Hannah Whaites" userId="ec7f32bc-6f8d-49d4-813c-f1068aa6397c" providerId="ADAL" clId="{898FE701-D1EF-413B-90DA-D9C1C875B8BC}" dt="2022-11-30T15:06:34.816" v="11744" actId="14100"/>
          <ac:cxnSpMkLst>
            <pc:docMk/>
            <pc:sldMk cId="1943808652" sldId="532"/>
            <ac:cxnSpMk id="94" creationId="{780AD37F-F709-22D3-5BFF-3391D8A9DB67}"/>
          </ac:cxnSpMkLst>
        </pc:cxnChg>
        <pc:cxnChg chg="mod">
          <ac:chgData name="Hannah Whaites" userId="ec7f32bc-6f8d-49d4-813c-f1068aa6397c" providerId="ADAL" clId="{898FE701-D1EF-413B-90DA-D9C1C875B8BC}" dt="2022-11-30T15:06:54.725" v="11750" actId="14100"/>
          <ac:cxnSpMkLst>
            <pc:docMk/>
            <pc:sldMk cId="1943808652" sldId="532"/>
            <ac:cxnSpMk id="100" creationId="{D9EF81BB-D874-3161-093A-FDD3002DCBB2}"/>
          </ac:cxnSpMkLst>
        </pc:cxnChg>
        <pc:cxnChg chg="add mod">
          <ac:chgData name="Hannah Whaites" userId="ec7f32bc-6f8d-49d4-813c-f1068aa6397c" providerId="ADAL" clId="{898FE701-D1EF-413B-90DA-D9C1C875B8BC}" dt="2022-11-30T15:17:13.874" v="11843" actId="14100"/>
          <ac:cxnSpMkLst>
            <pc:docMk/>
            <pc:sldMk cId="1943808652" sldId="532"/>
            <ac:cxnSpMk id="124" creationId="{A7352795-D93E-D422-1871-0810CAB6E781}"/>
          </ac:cxnSpMkLst>
        </pc:cxnChg>
        <pc:cxnChg chg="add mod">
          <ac:chgData name="Hannah Whaites" userId="ec7f32bc-6f8d-49d4-813c-f1068aa6397c" providerId="ADAL" clId="{898FE701-D1EF-413B-90DA-D9C1C875B8BC}" dt="2022-11-30T15:17:22.825" v="11846" actId="14100"/>
          <ac:cxnSpMkLst>
            <pc:docMk/>
            <pc:sldMk cId="1943808652" sldId="532"/>
            <ac:cxnSpMk id="126" creationId="{5CEDBAE2-3EC3-4341-991D-EED348EA6023}"/>
          </ac:cxnSpMkLst>
        </pc:cxnChg>
        <pc:cxnChg chg="add mod">
          <ac:chgData name="Hannah Whaites" userId="ec7f32bc-6f8d-49d4-813c-f1068aa6397c" providerId="ADAL" clId="{898FE701-D1EF-413B-90DA-D9C1C875B8BC}" dt="2022-11-30T15:17:29.634" v="11849" actId="14100"/>
          <ac:cxnSpMkLst>
            <pc:docMk/>
            <pc:sldMk cId="1943808652" sldId="532"/>
            <ac:cxnSpMk id="128" creationId="{182DF6BA-D602-0665-5228-51A715065285}"/>
          </ac:cxnSpMkLst>
        </pc:cxnChg>
        <pc:cxnChg chg="add mod">
          <ac:chgData name="Hannah Whaites" userId="ec7f32bc-6f8d-49d4-813c-f1068aa6397c" providerId="ADAL" clId="{898FE701-D1EF-413B-90DA-D9C1C875B8BC}" dt="2022-11-30T15:23:31.237" v="11864" actId="14100"/>
          <ac:cxnSpMkLst>
            <pc:docMk/>
            <pc:sldMk cId="1943808652" sldId="532"/>
            <ac:cxnSpMk id="133" creationId="{62E139F3-C914-5EAF-3C8F-E506E4D4E931}"/>
          </ac:cxnSpMkLst>
        </pc:cxnChg>
        <pc:cxnChg chg="add mod">
          <ac:chgData name="Hannah Whaites" userId="ec7f32bc-6f8d-49d4-813c-f1068aa6397c" providerId="ADAL" clId="{898FE701-D1EF-413B-90DA-D9C1C875B8BC}" dt="2022-11-30T15:25:05.165" v="11889" actId="14100"/>
          <ac:cxnSpMkLst>
            <pc:docMk/>
            <pc:sldMk cId="1943808652" sldId="532"/>
            <ac:cxnSpMk id="139" creationId="{FFB479D5-AFB3-5B5C-948E-78C2C4E77331}"/>
          </ac:cxnSpMkLst>
        </pc:cxnChg>
        <pc:cxnChg chg="add mod">
          <ac:chgData name="Hannah Whaites" userId="ec7f32bc-6f8d-49d4-813c-f1068aa6397c" providerId="ADAL" clId="{898FE701-D1EF-413B-90DA-D9C1C875B8BC}" dt="2022-11-30T15:24:42.990" v="11884" actId="14100"/>
          <ac:cxnSpMkLst>
            <pc:docMk/>
            <pc:sldMk cId="1943808652" sldId="532"/>
            <ac:cxnSpMk id="140" creationId="{A1C240AD-3BDB-8A17-28FB-0FF1D955D93E}"/>
          </ac:cxnSpMkLst>
        </pc:cxnChg>
        <pc:cxnChg chg="add mod">
          <ac:chgData name="Hannah Whaites" userId="ec7f32bc-6f8d-49d4-813c-f1068aa6397c" providerId="ADAL" clId="{898FE701-D1EF-413B-90DA-D9C1C875B8BC}" dt="2022-11-30T15:27:59.298" v="11909" actId="14100"/>
          <ac:cxnSpMkLst>
            <pc:docMk/>
            <pc:sldMk cId="1943808652" sldId="532"/>
            <ac:cxnSpMk id="149" creationId="{DBC20D49-102A-8870-3883-6134D0FD951C}"/>
          </ac:cxnSpMkLst>
        </pc:cxnChg>
        <pc:cxnChg chg="add mod">
          <ac:chgData name="Hannah Whaites" userId="ec7f32bc-6f8d-49d4-813c-f1068aa6397c" providerId="ADAL" clId="{898FE701-D1EF-413B-90DA-D9C1C875B8BC}" dt="2022-11-30T15:28:09.671" v="11911" actId="14100"/>
          <ac:cxnSpMkLst>
            <pc:docMk/>
            <pc:sldMk cId="1943808652" sldId="532"/>
            <ac:cxnSpMk id="150" creationId="{8A119B83-E057-EF09-18DC-EFEDBEF9B0D2}"/>
          </ac:cxnSpMkLst>
        </pc:cxnChg>
        <pc:cxnChg chg="add mod">
          <ac:chgData name="Hannah Whaites" userId="ec7f32bc-6f8d-49d4-813c-f1068aa6397c" providerId="ADAL" clId="{898FE701-D1EF-413B-90DA-D9C1C875B8BC}" dt="2022-11-30T15:30:50.823" v="11952" actId="14100"/>
          <ac:cxnSpMkLst>
            <pc:docMk/>
            <pc:sldMk cId="1943808652" sldId="532"/>
            <ac:cxnSpMk id="162" creationId="{9462AA83-E90A-AD48-F235-8D082A8BEBEC}"/>
          </ac:cxnSpMkLst>
        </pc:cxnChg>
        <pc:cxnChg chg="add mod">
          <ac:chgData name="Hannah Whaites" userId="ec7f32bc-6f8d-49d4-813c-f1068aa6397c" providerId="ADAL" clId="{898FE701-D1EF-413B-90DA-D9C1C875B8BC}" dt="2022-11-30T15:31:02.468" v="11954" actId="14100"/>
          <ac:cxnSpMkLst>
            <pc:docMk/>
            <pc:sldMk cId="1943808652" sldId="532"/>
            <ac:cxnSpMk id="163" creationId="{CE862011-CFE3-D67F-39AF-B01BC72B9A9A}"/>
          </ac:cxnSpMkLst>
        </pc:cxnChg>
        <pc:cxnChg chg="add mod">
          <ac:chgData name="Hannah Whaites" userId="ec7f32bc-6f8d-49d4-813c-f1068aa6397c" providerId="ADAL" clId="{898FE701-D1EF-413B-90DA-D9C1C875B8BC}" dt="2022-11-30T15:30:26.360" v="11947" actId="14100"/>
          <ac:cxnSpMkLst>
            <pc:docMk/>
            <pc:sldMk cId="1943808652" sldId="532"/>
            <ac:cxnSpMk id="164" creationId="{18448C31-956E-6076-7CB3-9F9C959C5D33}"/>
          </ac:cxnSpMkLst>
        </pc:cxnChg>
      </pc:sldChg>
    </pc:docChg>
  </pc:docChgLst>
  <pc:docChgLst>
    <pc:chgData name="Lucy Hawker" userId="1ef25c0a-c1f6-440b-b33b-783bdcbee9d5" providerId="ADAL" clId="{79D6D56E-B51F-4DBE-BF58-98039EB7D756}"/>
    <pc:docChg chg="custSel modSld modMainMaster">
      <pc:chgData name="Lucy Hawker" userId="1ef25c0a-c1f6-440b-b33b-783bdcbee9d5" providerId="ADAL" clId="{79D6D56E-B51F-4DBE-BF58-98039EB7D756}" dt="2023-12-07T10:50:22.815" v="53" actId="5793"/>
      <pc:docMkLst>
        <pc:docMk/>
      </pc:docMkLst>
      <pc:sldChg chg="modSp mod">
        <pc:chgData name="Lucy Hawker" userId="1ef25c0a-c1f6-440b-b33b-783bdcbee9d5" providerId="ADAL" clId="{79D6D56E-B51F-4DBE-BF58-98039EB7D756}" dt="2023-12-07T10:50:22.815" v="53" actId="5793"/>
        <pc:sldMkLst>
          <pc:docMk/>
          <pc:sldMk cId="1750456247" sldId="494"/>
        </pc:sldMkLst>
        <pc:spChg chg="mod">
          <ac:chgData name="Lucy Hawker" userId="1ef25c0a-c1f6-440b-b33b-783bdcbee9d5" providerId="ADAL" clId="{79D6D56E-B51F-4DBE-BF58-98039EB7D756}" dt="2023-12-07T10:50:22.815" v="53" actId="5793"/>
          <ac:spMkLst>
            <pc:docMk/>
            <pc:sldMk cId="1750456247" sldId="494"/>
            <ac:spMk id="13" creationId="{E0D0102A-D948-4321-7882-D557839F3B04}"/>
          </ac:spMkLst>
        </pc:spChg>
        <pc:spChg chg="mod">
          <ac:chgData name="Lucy Hawker" userId="1ef25c0a-c1f6-440b-b33b-783bdcbee9d5" providerId="ADAL" clId="{79D6D56E-B51F-4DBE-BF58-98039EB7D756}" dt="2023-12-07T10:50:09.739" v="44" actId="5793"/>
          <ac:spMkLst>
            <pc:docMk/>
            <pc:sldMk cId="1750456247" sldId="494"/>
            <ac:spMk id="14" creationId="{CFD09444-382F-6D5E-BEC2-BCD3B262AAA1}"/>
          </ac:spMkLst>
        </pc:spChg>
      </pc:sldChg>
      <pc:sldMasterChg chg="modSp mod">
        <pc:chgData name="Lucy Hawker" userId="1ef25c0a-c1f6-440b-b33b-783bdcbee9d5" providerId="ADAL" clId="{79D6D56E-B51F-4DBE-BF58-98039EB7D756}" dt="2023-12-07T10:49:11.048" v="8" actId="20577"/>
        <pc:sldMasterMkLst>
          <pc:docMk/>
          <pc:sldMasterMk cId="1279481902" sldId="2147483675"/>
        </pc:sldMasterMkLst>
        <pc:spChg chg="mod">
          <ac:chgData name="Lucy Hawker" userId="1ef25c0a-c1f6-440b-b33b-783bdcbee9d5" providerId="ADAL" clId="{79D6D56E-B51F-4DBE-BF58-98039EB7D756}" dt="2023-12-07T10:49:11.048" v="8" actId="20577"/>
          <ac:spMkLst>
            <pc:docMk/>
            <pc:sldMasterMk cId="1279481902" sldId="2147483675"/>
            <ac:spMk id="12" creationId="{4E222C13-F246-4D77-A53F-8646CCB218C1}"/>
          </ac:spMkLst>
        </pc:spChg>
      </pc:sldMasterChg>
    </pc:docChg>
  </pc:docChgLst>
  <pc:docChgLst>
    <pc:chgData name="Hannah Whaites" userId="ec7f32bc-6f8d-49d4-813c-f1068aa6397c" providerId="ADAL" clId="{F08B63C5-6D56-416E-81E4-1DCBDFCA08B7}"/>
    <pc:docChg chg="undo custSel addSld delSld modSld sldOrd modSection">
      <pc:chgData name="Hannah Whaites" userId="ec7f32bc-6f8d-49d4-813c-f1068aa6397c" providerId="ADAL" clId="{F08B63C5-6D56-416E-81E4-1DCBDFCA08B7}" dt="2023-07-27T16:06:30.407" v="11771" actId="478"/>
      <pc:docMkLst>
        <pc:docMk/>
      </pc:docMkLst>
      <pc:sldChg chg="modSp mod">
        <pc:chgData name="Hannah Whaites" userId="ec7f32bc-6f8d-49d4-813c-f1068aa6397c" providerId="ADAL" clId="{F08B63C5-6D56-416E-81E4-1DCBDFCA08B7}" dt="2023-06-21T10:56:41.234" v="8121" actId="20577"/>
        <pc:sldMkLst>
          <pc:docMk/>
          <pc:sldMk cId="3143223783" sldId="374"/>
        </pc:sldMkLst>
        <pc:spChg chg="mod">
          <ac:chgData name="Hannah Whaites" userId="ec7f32bc-6f8d-49d4-813c-f1068aa6397c" providerId="ADAL" clId="{F08B63C5-6D56-416E-81E4-1DCBDFCA08B7}" dt="2023-06-15T09:26:14.577" v="10" actId="20577"/>
          <ac:spMkLst>
            <pc:docMk/>
            <pc:sldMk cId="3143223783" sldId="374"/>
            <ac:spMk id="2" creationId="{08794C5E-7FA4-4F8A-8F2A-EEA93DB9133C}"/>
          </ac:spMkLst>
        </pc:spChg>
        <pc:spChg chg="mod">
          <ac:chgData name="Hannah Whaites" userId="ec7f32bc-6f8d-49d4-813c-f1068aa6397c" providerId="ADAL" clId="{F08B63C5-6D56-416E-81E4-1DCBDFCA08B7}" dt="2023-06-21T10:56:41.234" v="8121" actId="20577"/>
          <ac:spMkLst>
            <pc:docMk/>
            <pc:sldMk cId="3143223783" sldId="374"/>
            <ac:spMk id="6" creationId="{30A43FAF-CB28-4B6C-9725-D325EF4FF062}"/>
          </ac:spMkLst>
        </pc:spChg>
      </pc:sldChg>
      <pc:sldChg chg="modSp mod">
        <pc:chgData name="Hannah Whaites" userId="ec7f32bc-6f8d-49d4-813c-f1068aa6397c" providerId="ADAL" clId="{F08B63C5-6D56-416E-81E4-1DCBDFCA08B7}" dt="2023-06-15T14:06:20.609" v="2157" actId="20578"/>
        <pc:sldMkLst>
          <pc:docMk/>
          <pc:sldMk cId="2372894231" sldId="387"/>
        </pc:sldMkLst>
        <pc:spChg chg="mod">
          <ac:chgData name="Hannah Whaites" userId="ec7f32bc-6f8d-49d4-813c-f1068aa6397c" providerId="ADAL" clId="{F08B63C5-6D56-416E-81E4-1DCBDFCA08B7}" dt="2023-06-15T14:06:20.609" v="2157" actId="20578"/>
          <ac:spMkLst>
            <pc:docMk/>
            <pc:sldMk cId="2372894231" sldId="387"/>
            <ac:spMk id="6" creationId="{3D847AA8-0D90-444A-A471-42E91855B087}"/>
          </ac:spMkLst>
        </pc:spChg>
      </pc:sldChg>
      <pc:sldChg chg="modSp mod">
        <pc:chgData name="Hannah Whaites" userId="ec7f32bc-6f8d-49d4-813c-f1068aa6397c" providerId="ADAL" clId="{F08B63C5-6D56-416E-81E4-1DCBDFCA08B7}" dt="2023-06-19T14:13:56.544" v="4662"/>
        <pc:sldMkLst>
          <pc:docMk/>
          <pc:sldMk cId="2022374858" sldId="447"/>
        </pc:sldMkLst>
        <pc:graphicFrameChg chg="mod modGraphic">
          <ac:chgData name="Hannah Whaites" userId="ec7f32bc-6f8d-49d4-813c-f1068aa6397c" providerId="ADAL" clId="{F08B63C5-6D56-416E-81E4-1DCBDFCA08B7}" dt="2023-06-19T14:13:56.544" v="4662"/>
          <ac:graphicFrameMkLst>
            <pc:docMk/>
            <pc:sldMk cId="2022374858" sldId="447"/>
            <ac:graphicFrameMk id="6" creationId="{AECDFBA3-AEAE-4557-8534-5DE0C00BC5D7}"/>
          </ac:graphicFrameMkLst>
        </pc:graphicFrameChg>
      </pc:sldChg>
      <pc:sldChg chg="modSp mod">
        <pc:chgData name="Hannah Whaites" userId="ec7f32bc-6f8d-49d4-813c-f1068aa6397c" providerId="ADAL" clId="{F08B63C5-6D56-416E-81E4-1DCBDFCA08B7}" dt="2023-06-19T14:32:03.794" v="4761" actId="20577"/>
        <pc:sldMkLst>
          <pc:docMk/>
          <pc:sldMk cId="2131541369" sldId="448"/>
        </pc:sldMkLst>
        <pc:graphicFrameChg chg="mod modGraphic">
          <ac:chgData name="Hannah Whaites" userId="ec7f32bc-6f8d-49d4-813c-f1068aa6397c" providerId="ADAL" clId="{F08B63C5-6D56-416E-81E4-1DCBDFCA08B7}" dt="2023-06-19T14:32:03.794" v="4761" actId="20577"/>
          <ac:graphicFrameMkLst>
            <pc:docMk/>
            <pc:sldMk cId="2131541369" sldId="448"/>
            <ac:graphicFrameMk id="6" creationId="{AECDFBA3-AEAE-4557-8534-5DE0C00BC5D7}"/>
          </ac:graphicFrameMkLst>
        </pc:graphicFrameChg>
      </pc:sldChg>
      <pc:sldChg chg="modSp mod">
        <pc:chgData name="Hannah Whaites" userId="ec7f32bc-6f8d-49d4-813c-f1068aa6397c" providerId="ADAL" clId="{F08B63C5-6D56-416E-81E4-1DCBDFCA08B7}" dt="2023-06-19T16:04:45.513" v="5257" actId="20577"/>
        <pc:sldMkLst>
          <pc:docMk/>
          <pc:sldMk cId="3670814192" sldId="449"/>
        </pc:sldMkLst>
        <pc:graphicFrameChg chg="mod modGraphic">
          <ac:chgData name="Hannah Whaites" userId="ec7f32bc-6f8d-49d4-813c-f1068aa6397c" providerId="ADAL" clId="{F08B63C5-6D56-416E-81E4-1DCBDFCA08B7}" dt="2023-06-19T16:04:45.513" v="5257" actId="20577"/>
          <ac:graphicFrameMkLst>
            <pc:docMk/>
            <pc:sldMk cId="3670814192" sldId="449"/>
            <ac:graphicFrameMk id="6" creationId="{AECDFBA3-AEAE-4557-8534-5DE0C00BC5D7}"/>
          </ac:graphicFrameMkLst>
        </pc:graphicFrameChg>
      </pc:sldChg>
      <pc:sldChg chg="modSp mod">
        <pc:chgData name="Hannah Whaites" userId="ec7f32bc-6f8d-49d4-813c-f1068aa6397c" providerId="ADAL" clId="{F08B63C5-6D56-416E-81E4-1DCBDFCA08B7}" dt="2023-06-20T12:16:47.809" v="6100" actId="20577"/>
        <pc:sldMkLst>
          <pc:docMk/>
          <pc:sldMk cId="2711504888" sldId="450"/>
        </pc:sldMkLst>
        <pc:graphicFrameChg chg="mod modGraphic">
          <ac:chgData name="Hannah Whaites" userId="ec7f32bc-6f8d-49d4-813c-f1068aa6397c" providerId="ADAL" clId="{F08B63C5-6D56-416E-81E4-1DCBDFCA08B7}" dt="2023-06-20T12:16:47.809" v="6100" actId="20577"/>
          <ac:graphicFrameMkLst>
            <pc:docMk/>
            <pc:sldMk cId="2711504888" sldId="450"/>
            <ac:graphicFrameMk id="6" creationId="{AECDFBA3-AEAE-4557-8534-5DE0C00BC5D7}"/>
          </ac:graphicFrameMkLst>
        </pc:graphicFrameChg>
      </pc:sldChg>
      <pc:sldChg chg="modSp mod">
        <pc:chgData name="Hannah Whaites" userId="ec7f32bc-6f8d-49d4-813c-f1068aa6397c" providerId="ADAL" clId="{F08B63C5-6D56-416E-81E4-1DCBDFCA08B7}" dt="2023-06-19T16:53:39.244" v="5740" actId="20577"/>
        <pc:sldMkLst>
          <pc:docMk/>
          <pc:sldMk cId="4132407542" sldId="451"/>
        </pc:sldMkLst>
        <pc:graphicFrameChg chg="mod modGraphic">
          <ac:chgData name="Hannah Whaites" userId="ec7f32bc-6f8d-49d4-813c-f1068aa6397c" providerId="ADAL" clId="{F08B63C5-6D56-416E-81E4-1DCBDFCA08B7}" dt="2023-06-19T16:53:39.244" v="5740" actId="20577"/>
          <ac:graphicFrameMkLst>
            <pc:docMk/>
            <pc:sldMk cId="4132407542" sldId="451"/>
            <ac:graphicFrameMk id="6" creationId="{AECDFBA3-AEAE-4557-8534-5DE0C00BC5D7}"/>
          </ac:graphicFrameMkLst>
        </pc:graphicFrameChg>
      </pc:sldChg>
      <pc:sldChg chg="modSp mod">
        <pc:chgData name="Hannah Whaites" userId="ec7f32bc-6f8d-49d4-813c-f1068aa6397c" providerId="ADAL" clId="{F08B63C5-6D56-416E-81E4-1DCBDFCA08B7}" dt="2023-06-21T10:58:13.089" v="8129" actId="20577"/>
        <pc:sldMkLst>
          <pc:docMk/>
          <pc:sldMk cId="1388938310" sldId="452"/>
        </pc:sldMkLst>
        <pc:graphicFrameChg chg="mod modGraphic">
          <ac:chgData name="Hannah Whaites" userId="ec7f32bc-6f8d-49d4-813c-f1068aa6397c" providerId="ADAL" clId="{F08B63C5-6D56-416E-81E4-1DCBDFCA08B7}" dt="2023-06-21T10:58:13.089" v="8129" actId="20577"/>
          <ac:graphicFrameMkLst>
            <pc:docMk/>
            <pc:sldMk cId="1388938310" sldId="452"/>
            <ac:graphicFrameMk id="8" creationId="{102A3597-EE2B-4F11-99BF-50D550D601B9}"/>
          </ac:graphicFrameMkLst>
        </pc:graphicFrameChg>
      </pc:sldChg>
      <pc:sldChg chg="modSp mod">
        <pc:chgData name="Hannah Whaites" userId="ec7f32bc-6f8d-49d4-813c-f1068aa6397c" providerId="ADAL" clId="{F08B63C5-6D56-416E-81E4-1DCBDFCA08B7}" dt="2023-06-21T10:58:21.686" v="8133" actId="20577"/>
        <pc:sldMkLst>
          <pc:docMk/>
          <pc:sldMk cId="4228226447" sldId="453"/>
        </pc:sldMkLst>
        <pc:graphicFrameChg chg="mod modGraphic">
          <ac:chgData name="Hannah Whaites" userId="ec7f32bc-6f8d-49d4-813c-f1068aa6397c" providerId="ADAL" clId="{F08B63C5-6D56-416E-81E4-1DCBDFCA08B7}" dt="2023-06-21T10:58:21.686" v="8133" actId="20577"/>
          <ac:graphicFrameMkLst>
            <pc:docMk/>
            <pc:sldMk cId="4228226447" sldId="453"/>
            <ac:graphicFrameMk id="6" creationId="{AECDFBA3-AEAE-4557-8534-5DE0C00BC5D7}"/>
          </ac:graphicFrameMkLst>
        </pc:graphicFrameChg>
      </pc:sldChg>
      <pc:sldChg chg="modSp mod">
        <pc:chgData name="Hannah Whaites" userId="ec7f32bc-6f8d-49d4-813c-f1068aa6397c" providerId="ADAL" clId="{F08B63C5-6D56-416E-81E4-1DCBDFCA08B7}" dt="2023-06-19T15:47:20.037" v="5047" actId="20577"/>
        <pc:sldMkLst>
          <pc:docMk/>
          <pc:sldMk cId="3190033695" sldId="454"/>
        </pc:sldMkLst>
        <pc:graphicFrameChg chg="mod modGraphic">
          <ac:chgData name="Hannah Whaites" userId="ec7f32bc-6f8d-49d4-813c-f1068aa6397c" providerId="ADAL" clId="{F08B63C5-6D56-416E-81E4-1DCBDFCA08B7}" dt="2023-06-19T15:47:20.037" v="5047" actId="20577"/>
          <ac:graphicFrameMkLst>
            <pc:docMk/>
            <pc:sldMk cId="3190033695" sldId="454"/>
            <ac:graphicFrameMk id="8" creationId="{C4D1A709-03F6-272A-9803-069BFD06ACDD}"/>
          </ac:graphicFrameMkLst>
        </pc:graphicFrameChg>
      </pc:sldChg>
      <pc:sldChg chg="modSp mod">
        <pc:chgData name="Hannah Whaites" userId="ec7f32bc-6f8d-49d4-813c-f1068aa6397c" providerId="ADAL" clId="{F08B63C5-6D56-416E-81E4-1DCBDFCA08B7}" dt="2023-06-19T16:03:23.575" v="5192" actId="21"/>
        <pc:sldMkLst>
          <pc:docMk/>
          <pc:sldMk cId="1796332109" sldId="455"/>
        </pc:sldMkLst>
        <pc:graphicFrameChg chg="mod modGraphic">
          <ac:chgData name="Hannah Whaites" userId="ec7f32bc-6f8d-49d4-813c-f1068aa6397c" providerId="ADAL" clId="{F08B63C5-6D56-416E-81E4-1DCBDFCA08B7}" dt="2023-06-19T16:03:23.575" v="5192" actId="21"/>
          <ac:graphicFrameMkLst>
            <pc:docMk/>
            <pc:sldMk cId="1796332109" sldId="455"/>
            <ac:graphicFrameMk id="6" creationId="{AECDFBA3-AEAE-4557-8534-5DE0C00BC5D7}"/>
          </ac:graphicFrameMkLst>
        </pc:graphicFrameChg>
      </pc:sldChg>
      <pc:sldChg chg="modSp mod">
        <pc:chgData name="Hannah Whaites" userId="ec7f32bc-6f8d-49d4-813c-f1068aa6397c" providerId="ADAL" clId="{F08B63C5-6D56-416E-81E4-1DCBDFCA08B7}" dt="2023-06-21T10:58:40.763" v="8147" actId="20577"/>
        <pc:sldMkLst>
          <pc:docMk/>
          <pc:sldMk cId="2167936814" sldId="456"/>
        </pc:sldMkLst>
        <pc:graphicFrameChg chg="mod modGraphic">
          <ac:chgData name="Hannah Whaites" userId="ec7f32bc-6f8d-49d4-813c-f1068aa6397c" providerId="ADAL" clId="{F08B63C5-6D56-416E-81E4-1DCBDFCA08B7}" dt="2023-06-21T10:58:40.763" v="8147" actId="20577"/>
          <ac:graphicFrameMkLst>
            <pc:docMk/>
            <pc:sldMk cId="2167936814" sldId="456"/>
            <ac:graphicFrameMk id="6" creationId="{7CD81DC1-DCBF-40A0-C89D-F577E3AFC825}"/>
          </ac:graphicFrameMkLst>
        </pc:graphicFrameChg>
      </pc:sldChg>
      <pc:sldChg chg="modSp mod">
        <pc:chgData name="Hannah Whaites" userId="ec7f32bc-6f8d-49d4-813c-f1068aa6397c" providerId="ADAL" clId="{F08B63C5-6D56-416E-81E4-1DCBDFCA08B7}" dt="2023-06-20T09:52:57.315" v="5838" actId="13926"/>
        <pc:sldMkLst>
          <pc:docMk/>
          <pc:sldMk cId="3424597039" sldId="457"/>
        </pc:sldMkLst>
        <pc:graphicFrameChg chg="mod modGraphic">
          <ac:chgData name="Hannah Whaites" userId="ec7f32bc-6f8d-49d4-813c-f1068aa6397c" providerId="ADAL" clId="{F08B63C5-6D56-416E-81E4-1DCBDFCA08B7}" dt="2023-06-20T09:52:57.315" v="5838" actId="13926"/>
          <ac:graphicFrameMkLst>
            <pc:docMk/>
            <pc:sldMk cId="3424597039" sldId="457"/>
            <ac:graphicFrameMk id="7" creationId="{B6E0F155-23CD-4BD8-8EDA-4BB0AA0EA449}"/>
          </ac:graphicFrameMkLst>
        </pc:graphicFrameChg>
      </pc:sldChg>
      <pc:sldChg chg="modSp mod">
        <pc:chgData name="Hannah Whaites" userId="ec7f32bc-6f8d-49d4-813c-f1068aa6397c" providerId="ADAL" clId="{F08B63C5-6D56-416E-81E4-1DCBDFCA08B7}" dt="2023-06-20T12:19:54.365" v="6101" actId="20577"/>
        <pc:sldMkLst>
          <pc:docMk/>
          <pc:sldMk cId="3832444184" sldId="458"/>
        </pc:sldMkLst>
        <pc:graphicFrameChg chg="mod modGraphic">
          <ac:chgData name="Hannah Whaites" userId="ec7f32bc-6f8d-49d4-813c-f1068aa6397c" providerId="ADAL" clId="{F08B63C5-6D56-416E-81E4-1DCBDFCA08B7}" dt="2023-06-20T12:19:54.365" v="6101" actId="20577"/>
          <ac:graphicFrameMkLst>
            <pc:docMk/>
            <pc:sldMk cId="3832444184" sldId="458"/>
            <ac:graphicFrameMk id="6" creationId="{AECDFBA3-AEAE-4557-8534-5DE0C00BC5D7}"/>
          </ac:graphicFrameMkLst>
        </pc:graphicFrameChg>
      </pc:sldChg>
      <pc:sldChg chg="modSp mod">
        <pc:chgData name="Hannah Whaites" userId="ec7f32bc-6f8d-49d4-813c-f1068aa6397c" providerId="ADAL" clId="{F08B63C5-6D56-416E-81E4-1DCBDFCA08B7}" dt="2023-06-21T10:58:48.103" v="8151" actId="20577"/>
        <pc:sldMkLst>
          <pc:docMk/>
          <pc:sldMk cId="4179749678" sldId="459"/>
        </pc:sldMkLst>
        <pc:graphicFrameChg chg="mod modGraphic">
          <ac:chgData name="Hannah Whaites" userId="ec7f32bc-6f8d-49d4-813c-f1068aa6397c" providerId="ADAL" clId="{F08B63C5-6D56-416E-81E4-1DCBDFCA08B7}" dt="2023-06-21T10:58:48.103" v="8151" actId="20577"/>
          <ac:graphicFrameMkLst>
            <pc:docMk/>
            <pc:sldMk cId="4179749678" sldId="459"/>
            <ac:graphicFrameMk id="6" creationId="{AECDFBA3-AEAE-4557-8534-5DE0C00BC5D7}"/>
          </ac:graphicFrameMkLst>
        </pc:graphicFrameChg>
      </pc:sldChg>
      <pc:sldChg chg="modSp mod">
        <pc:chgData name="Hannah Whaites" userId="ec7f32bc-6f8d-49d4-813c-f1068aa6397c" providerId="ADAL" clId="{F08B63C5-6D56-416E-81E4-1DCBDFCA08B7}" dt="2023-06-21T10:57:44.958" v="8125" actId="20577"/>
        <pc:sldMkLst>
          <pc:docMk/>
          <pc:sldMk cId="1428965565" sldId="460"/>
        </pc:sldMkLst>
        <pc:graphicFrameChg chg="mod modGraphic">
          <ac:chgData name="Hannah Whaites" userId="ec7f32bc-6f8d-49d4-813c-f1068aa6397c" providerId="ADAL" clId="{F08B63C5-6D56-416E-81E4-1DCBDFCA08B7}" dt="2023-06-21T10:57:44.958" v="8125" actId="20577"/>
          <ac:graphicFrameMkLst>
            <pc:docMk/>
            <pc:sldMk cId="1428965565" sldId="460"/>
            <ac:graphicFrameMk id="6" creationId="{AECDFBA3-AEAE-4557-8534-5DE0C00BC5D7}"/>
          </ac:graphicFrameMkLst>
        </pc:graphicFrameChg>
      </pc:sldChg>
      <pc:sldChg chg="modSp mod">
        <pc:chgData name="Hannah Whaites" userId="ec7f32bc-6f8d-49d4-813c-f1068aa6397c" providerId="ADAL" clId="{F08B63C5-6D56-416E-81E4-1DCBDFCA08B7}" dt="2023-06-19T16:55:28.980" v="5800" actId="20577"/>
        <pc:sldMkLst>
          <pc:docMk/>
          <pc:sldMk cId="2080888557" sldId="461"/>
        </pc:sldMkLst>
        <pc:spChg chg="mod">
          <ac:chgData name="Hannah Whaites" userId="ec7f32bc-6f8d-49d4-813c-f1068aa6397c" providerId="ADAL" clId="{F08B63C5-6D56-416E-81E4-1DCBDFCA08B7}" dt="2023-06-19T16:27:38.680" v="5634" actId="1076"/>
          <ac:spMkLst>
            <pc:docMk/>
            <pc:sldMk cId="2080888557" sldId="461"/>
            <ac:spMk id="7" creationId="{E5ED9D4D-79F6-8E00-132E-0020F0571B56}"/>
          </ac:spMkLst>
        </pc:spChg>
        <pc:graphicFrameChg chg="mod modGraphic">
          <ac:chgData name="Hannah Whaites" userId="ec7f32bc-6f8d-49d4-813c-f1068aa6397c" providerId="ADAL" clId="{F08B63C5-6D56-416E-81E4-1DCBDFCA08B7}" dt="2023-06-19T16:55:28.980" v="5800" actId="20577"/>
          <ac:graphicFrameMkLst>
            <pc:docMk/>
            <pc:sldMk cId="2080888557" sldId="461"/>
            <ac:graphicFrameMk id="2" creationId="{88A1EF9C-068D-6991-3BF9-9173E22DB8BE}"/>
          </ac:graphicFrameMkLst>
        </pc:graphicFrameChg>
      </pc:sldChg>
      <pc:sldChg chg="modSp mod">
        <pc:chgData name="Hannah Whaites" userId="ec7f32bc-6f8d-49d4-813c-f1068aa6397c" providerId="ADAL" clId="{F08B63C5-6D56-416E-81E4-1DCBDFCA08B7}" dt="2023-06-19T16:55:08.261" v="5797" actId="21"/>
        <pc:sldMkLst>
          <pc:docMk/>
          <pc:sldMk cId="2197006959" sldId="463"/>
        </pc:sldMkLst>
        <pc:graphicFrameChg chg="mod modGraphic">
          <ac:chgData name="Hannah Whaites" userId="ec7f32bc-6f8d-49d4-813c-f1068aa6397c" providerId="ADAL" clId="{F08B63C5-6D56-416E-81E4-1DCBDFCA08B7}" dt="2023-06-19T16:55:08.261" v="5797" actId="21"/>
          <ac:graphicFrameMkLst>
            <pc:docMk/>
            <pc:sldMk cId="2197006959" sldId="463"/>
            <ac:graphicFrameMk id="6" creationId="{AECDFBA3-AEAE-4557-8534-5DE0C00BC5D7}"/>
          </ac:graphicFrameMkLst>
        </pc:graphicFrameChg>
      </pc:sldChg>
      <pc:sldChg chg="modSp mod">
        <pc:chgData name="Hannah Whaites" userId="ec7f32bc-6f8d-49d4-813c-f1068aa6397c" providerId="ADAL" clId="{F08B63C5-6D56-416E-81E4-1DCBDFCA08B7}" dt="2023-06-21T10:58:54.930" v="8155" actId="20577"/>
        <pc:sldMkLst>
          <pc:docMk/>
          <pc:sldMk cId="1963574905" sldId="464"/>
        </pc:sldMkLst>
        <pc:graphicFrameChg chg="mod modGraphic">
          <ac:chgData name="Hannah Whaites" userId="ec7f32bc-6f8d-49d4-813c-f1068aa6397c" providerId="ADAL" clId="{F08B63C5-6D56-416E-81E4-1DCBDFCA08B7}" dt="2023-06-21T10:58:54.930" v="8155" actId="20577"/>
          <ac:graphicFrameMkLst>
            <pc:docMk/>
            <pc:sldMk cId="1963574905" sldId="464"/>
            <ac:graphicFrameMk id="6" creationId="{EE6A3974-7B99-4431-8F0D-05194765F7DE}"/>
          </ac:graphicFrameMkLst>
        </pc:graphicFrameChg>
      </pc:sldChg>
      <pc:sldChg chg="del">
        <pc:chgData name="Hannah Whaites" userId="ec7f32bc-6f8d-49d4-813c-f1068aa6397c" providerId="ADAL" clId="{F08B63C5-6D56-416E-81E4-1DCBDFCA08B7}" dt="2023-06-20T11:15:29.299" v="5965" actId="47"/>
        <pc:sldMkLst>
          <pc:docMk/>
          <pc:sldMk cId="4142264850" sldId="467"/>
        </pc:sldMkLst>
      </pc:sldChg>
      <pc:sldChg chg="modSp mod">
        <pc:chgData name="Hannah Whaites" userId="ec7f32bc-6f8d-49d4-813c-f1068aa6397c" providerId="ADAL" clId="{F08B63C5-6D56-416E-81E4-1DCBDFCA08B7}" dt="2023-06-15T10:00:12.715" v="937" actId="1076"/>
        <pc:sldMkLst>
          <pc:docMk/>
          <pc:sldMk cId="37782105" sldId="469"/>
        </pc:sldMkLst>
        <pc:graphicFrameChg chg="mod">
          <ac:chgData name="Hannah Whaites" userId="ec7f32bc-6f8d-49d4-813c-f1068aa6397c" providerId="ADAL" clId="{F08B63C5-6D56-416E-81E4-1DCBDFCA08B7}" dt="2023-06-15T10:00:12.715" v="937" actId="1076"/>
          <ac:graphicFrameMkLst>
            <pc:docMk/>
            <pc:sldMk cId="37782105" sldId="469"/>
            <ac:graphicFrameMk id="4" creationId="{7DCCA8D1-4E07-4044-B6AA-ACC060F1891D}"/>
          </ac:graphicFrameMkLst>
        </pc:graphicFrameChg>
      </pc:sldChg>
      <pc:sldChg chg="modSp mod">
        <pc:chgData name="Hannah Whaites" userId="ec7f32bc-6f8d-49d4-813c-f1068aa6397c" providerId="ADAL" clId="{F08B63C5-6D56-416E-81E4-1DCBDFCA08B7}" dt="2023-06-21T10:21:38.992" v="8022"/>
        <pc:sldMkLst>
          <pc:docMk/>
          <pc:sldMk cId="3882795846" sldId="471"/>
        </pc:sldMkLst>
        <pc:graphicFrameChg chg="mod modGraphic">
          <ac:chgData name="Hannah Whaites" userId="ec7f32bc-6f8d-49d4-813c-f1068aa6397c" providerId="ADAL" clId="{F08B63C5-6D56-416E-81E4-1DCBDFCA08B7}" dt="2023-06-21T10:21:38.992" v="8022"/>
          <ac:graphicFrameMkLst>
            <pc:docMk/>
            <pc:sldMk cId="3882795846" sldId="471"/>
            <ac:graphicFrameMk id="3" creationId="{4870E8E0-1BFD-4C5A-828D-B2DF88EFA01F}"/>
          </ac:graphicFrameMkLst>
        </pc:graphicFrameChg>
      </pc:sldChg>
      <pc:sldChg chg="modSp mod">
        <pc:chgData name="Hannah Whaites" userId="ec7f32bc-6f8d-49d4-813c-f1068aa6397c" providerId="ADAL" clId="{F08B63C5-6D56-416E-81E4-1DCBDFCA08B7}" dt="2023-06-21T10:46:51.338" v="8045" actId="113"/>
        <pc:sldMkLst>
          <pc:docMk/>
          <pc:sldMk cId="54387716" sldId="476"/>
        </pc:sldMkLst>
        <pc:graphicFrameChg chg="mod modGraphic">
          <ac:chgData name="Hannah Whaites" userId="ec7f32bc-6f8d-49d4-813c-f1068aa6397c" providerId="ADAL" clId="{F08B63C5-6D56-416E-81E4-1DCBDFCA08B7}" dt="2023-06-21T10:46:51.338" v="8045" actId="113"/>
          <ac:graphicFrameMkLst>
            <pc:docMk/>
            <pc:sldMk cId="54387716" sldId="476"/>
            <ac:graphicFrameMk id="3" creationId="{4870E8E0-1BFD-4C5A-828D-B2DF88EFA01F}"/>
          </ac:graphicFrameMkLst>
        </pc:graphicFrameChg>
      </pc:sldChg>
      <pc:sldChg chg="modSp mod">
        <pc:chgData name="Hannah Whaites" userId="ec7f32bc-6f8d-49d4-813c-f1068aa6397c" providerId="ADAL" clId="{F08B63C5-6D56-416E-81E4-1DCBDFCA08B7}" dt="2023-06-19T15:28:19.751" v="4955" actId="20577"/>
        <pc:sldMkLst>
          <pc:docMk/>
          <pc:sldMk cId="2544701190" sldId="477"/>
        </pc:sldMkLst>
        <pc:graphicFrameChg chg="mod modGraphic">
          <ac:chgData name="Hannah Whaites" userId="ec7f32bc-6f8d-49d4-813c-f1068aa6397c" providerId="ADAL" clId="{F08B63C5-6D56-416E-81E4-1DCBDFCA08B7}" dt="2023-06-19T15:28:19.751" v="4955" actId="20577"/>
          <ac:graphicFrameMkLst>
            <pc:docMk/>
            <pc:sldMk cId="2544701190" sldId="477"/>
            <ac:graphicFrameMk id="6" creationId="{AECDFBA3-AEAE-4557-8534-5DE0C00BC5D7}"/>
          </ac:graphicFrameMkLst>
        </pc:graphicFrameChg>
      </pc:sldChg>
      <pc:sldChg chg="modSp mod">
        <pc:chgData name="Hannah Whaites" userId="ec7f32bc-6f8d-49d4-813c-f1068aa6397c" providerId="ADAL" clId="{F08B63C5-6D56-416E-81E4-1DCBDFCA08B7}" dt="2023-06-19T14:14:05.408" v="4664" actId="20577"/>
        <pc:sldMkLst>
          <pc:docMk/>
          <pc:sldMk cId="1268150853" sldId="478"/>
        </pc:sldMkLst>
        <pc:spChg chg="mod">
          <ac:chgData name="Hannah Whaites" userId="ec7f32bc-6f8d-49d4-813c-f1068aa6397c" providerId="ADAL" clId="{F08B63C5-6D56-416E-81E4-1DCBDFCA08B7}" dt="2023-06-19T13:36:18.550" v="4542" actId="1076"/>
          <ac:spMkLst>
            <pc:docMk/>
            <pc:sldMk cId="1268150853" sldId="478"/>
            <ac:spMk id="5" creationId="{28C90B41-64F6-47C0-A5A7-59133B9E829B}"/>
          </ac:spMkLst>
        </pc:spChg>
        <pc:graphicFrameChg chg="mod modGraphic">
          <ac:chgData name="Hannah Whaites" userId="ec7f32bc-6f8d-49d4-813c-f1068aa6397c" providerId="ADAL" clId="{F08B63C5-6D56-416E-81E4-1DCBDFCA08B7}" dt="2023-06-19T14:14:05.408" v="4664" actId="20577"/>
          <ac:graphicFrameMkLst>
            <pc:docMk/>
            <pc:sldMk cId="1268150853" sldId="478"/>
            <ac:graphicFrameMk id="6" creationId="{AECDFBA3-AEAE-4557-8534-5DE0C00BC5D7}"/>
          </ac:graphicFrameMkLst>
        </pc:graphicFrameChg>
      </pc:sldChg>
      <pc:sldChg chg="modSp mod">
        <pc:chgData name="Hannah Whaites" userId="ec7f32bc-6f8d-49d4-813c-f1068aa6397c" providerId="ADAL" clId="{F08B63C5-6D56-416E-81E4-1DCBDFCA08B7}" dt="2023-06-19T14:13:32.672" v="4656"/>
        <pc:sldMkLst>
          <pc:docMk/>
          <pc:sldMk cId="4260146999" sldId="479"/>
        </pc:sldMkLst>
        <pc:spChg chg="mod">
          <ac:chgData name="Hannah Whaites" userId="ec7f32bc-6f8d-49d4-813c-f1068aa6397c" providerId="ADAL" clId="{F08B63C5-6D56-416E-81E4-1DCBDFCA08B7}" dt="2023-06-15T12:33:48.148" v="1108" actId="14100"/>
          <ac:spMkLst>
            <pc:docMk/>
            <pc:sldMk cId="4260146999" sldId="479"/>
            <ac:spMk id="5" creationId="{8050C6AD-DD5E-4AE0-AE36-5646500C14C0}"/>
          </ac:spMkLst>
        </pc:spChg>
        <pc:spChg chg="mod">
          <ac:chgData name="Hannah Whaites" userId="ec7f32bc-6f8d-49d4-813c-f1068aa6397c" providerId="ADAL" clId="{F08B63C5-6D56-416E-81E4-1DCBDFCA08B7}" dt="2023-06-15T12:33:50.618" v="1109" actId="14100"/>
          <ac:spMkLst>
            <pc:docMk/>
            <pc:sldMk cId="4260146999" sldId="479"/>
            <ac:spMk id="7" creationId="{0CA124F9-EE02-44C0-A43B-6592C2A9A3FC}"/>
          </ac:spMkLst>
        </pc:spChg>
        <pc:graphicFrameChg chg="mod modGraphic">
          <ac:chgData name="Hannah Whaites" userId="ec7f32bc-6f8d-49d4-813c-f1068aa6397c" providerId="ADAL" clId="{F08B63C5-6D56-416E-81E4-1DCBDFCA08B7}" dt="2023-06-19T14:13:32.672" v="4656"/>
          <ac:graphicFrameMkLst>
            <pc:docMk/>
            <pc:sldMk cId="4260146999" sldId="479"/>
            <ac:graphicFrameMk id="6" creationId="{AECDFBA3-AEAE-4557-8534-5DE0C00BC5D7}"/>
          </ac:graphicFrameMkLst>
        </pc:graphicFrameChg>
      </pc:sldChg>
      <pc:sldChg chg="modSp mod">
        <pc:chgData name="Hannah Whaites" userId="ec7f32bc-6f8d-49d4-813c-f1068aa6397c" providerId="ADAL" clId="{F08B63C5-6D56-416E-81E4-1DCBDFCA08B7}" dt="2023-06-19T14:31:00.569" v="4757" actId="20577"/>
        <pc:sldMkLst>
          <pc:docMk/>
          <pc:sldMk cId="1439662674" sldId="480"/>
        </pc:sldMkLst>
        <pc:spChg chg="mod">
          <ac:chgData name="Hannah Whaites" userId="ec7f32bc-6f8d-49d4-813c-f1068aa6397c" providerId="ADAL" clId="{F08B63C5-6D56-416E-81E4-1DCBDFCA08B7}" dt="2023-06-19T14:30:44.187" v="4753" actId="1076"/>
          <ac:spMkLst>
            <pc:docMk/>
            <pc:sldMk cId="1439662674" sldId="480"/>
            <ac:spMk id="5" creationId="{D12AFFFE-04B0-4851-A2ED-3018ED62346D}"/>
          </ac:spMkLst>
        </pc:spChg>
        <pc:spChg chg="mod">
          <ac:chgData name="Hannah Whaites" userId="ec7f32bc-6f8d-49d4-813c-f1068aa6397c" providerId="ADAL" clId="{F08B63C5-6D56-416E-81E4-1DCBDFCA08B7}" dt="2023-06-19T14:11:00.467" v="4630" actId="1076"/>
          <ac:spMkLst>
            <pc:docMk/>
            <pc:sldMk cId="1439662674" sldId="480"/>
            <ac:spMk id="7" creationId="{AE927D17-EC37-4390-9435-5A0AE73AB1A1}"/>
          </ac:spMkLst>
        </pc:spChg>
        <pc:graphicFrameChg chg="mod modGraphic">
          <ac:chgData name="Hannah Whaites" userId="ec7f32bc-6f8d-49d4-813c-f1068aa6397c" providerId="ADAL" clId="{F08B63C5-6D56-416E-81E4-1DCBDFCA08B7}" dt="2023-06-19T14:31:00.569" v="4757" actId="20577"/>
          <ac:graphicFrameMkLst>
            <pc:docMk/>
            <pc:sldMk cId="1439662674" sldId="480"/>
            <ac:graphicFrameMk id="6" creationId="{AECDFBA3-AEAE-4557-8534-5DE0C00BC5D7}"/>
          </ac:graphicFrameMkLst>
        </pc:graphicFrameChg>
      </pc:sldChg>
      <pc:sldChg chg="modSp del mod">
        <pc:chgData name="Hannah Whaites" userId="ec7f32bc-6f8d-49d4-813c-f1068aa6397c" providerId="ADAL" clId="{F08B63C5-6D56-416E-81E4-1DCBDFCA08B7}" dt="2023-06-20T11:15:51.478" v="5966" actId="47"/>
        <pc:sldMkLst>
          <pc:docMk/>
          <pc:sldMk cId="2757489755" sldId="516"/>
        </pc:sldMkLst>
        <pc:graphicFrameChg chg="mod modGraphic">
          <ac:chgData name="Hannah Whaites" userId="ec7f32bc-6f8d-49d4-813c-f1068aa6397c" providerId="ADAL" clId="{F08B63C5-6D56-416E-81E4-1DCBDFCA08B7}" dt="2023-06-20T10:11:14.009" v="5939" actId="14100"/>
          <ac:graphicFrameMkLst>
            <pc:docMk/>
            <pc:sldMk cId="2757489755" sldId="516"/>
            <ac:graphicFrameMk id="5" creationId="{F35E8D77-D89F-4599-B776-D2CC6EFF0473}"/>
          </ac:graphicFrameMkLst>
        </pc:graphicFrameChg>
      </pc:sldChg>
      <pc:sldChg chg="addSp delSp modSp mod">
        <pc:chgData name="Hannah Whaites" userId="ec7f32bc-6f8d-49d4-813c-f1068aa6397c" providerId="ADAL" clId="{F08B63C5-6D56-416E-81E4-1DCBDFCA08B7}" dt="2023-06-21T09:42:56.900" v="7785" actId="20577"/>
        <pc:sldMkLst>
          <pc:docMk/>
          <pc:sldMk cId="332500273" sldId="517"/>
        </pc:sldMkLst>
        <pc:spChg chg="mod">
          <ac:chgData name="Hannah Whaites" userId="ec7f32bc-6f8d-49d4-813c-f1068aa6397c" providerId="ADAL" clId="{F08B63C5-6D56-416E-81E4-1DCBDFCA08B7}" dt="2023-06-20T11:13:52.733" v="5949" actId="20577"/>
          <ac:spMkLst>
            <pc:docMk/>
            <pc:sldMk cId="332500273" sldId="517"/>
            <ac:spMk id="2" creationId="{2D019A00-F032-4933-8D7C-17525C993998}"/>
          </ac:spMkLst>
        </pc:spChg>
        <pc:graphicFrameChg chg="add mod modGraphic">
          <ac:chgData name="Hannah Whaites" userId="ec7f32bc-6f8d-49d4-813c-f1068aa6397c" providerId="ADAL" clId="{F08B63C5-6D56-416E-81E4-1DCBDFCA08B7}" dt="2023-06-21T09:42:56.900" v="7785" actId="20577"/>
          <ac:graphicFrameMkLst>
            <pc:docMk/>
            <pc:sldMk cId="332500273" sldId="517"/>
            <ac:graphicFrameMk id="3" creationId="{8B6F4C83-4515-E5BA-BFD0-93C4ACE7E67D}"/>
          </ac:graphicFrameMkLst>
        </pc:graphicFrameChg>
        <pc:graphicFrameChg chg="del">
          <ac:chgData name="Hannah Whaites" userId="ec7f32bc-6f8d-49d4-813c-f1068aa6397c" providerId="ADAL" clId="{F08B63C5-6D56-416E-81E4-1DCBDFCA08B7}" dt="2023-06-20T11:13:39.525" v="5940" actId="478"/>
          <ac:graphicFrameMkLst>
            <pc:docMk/>
            <pc:sldMk cId="332500273" sldId="517"/>
            <ac:graphicFrameMk id="4" creationId="{828D7906-DD45-2876-B60B-DDE5B20FB6FF}"/>
          </ac:graphicFrameMkLst>
        </pc:graphicFrameChg>
      </pc:sldChg>
      <pc:sldChg chg="modSp del mod">
        <pc:chgData name="Hannah Whaites" userId="ec7f32bc-6f8d-49d4-813c-f1068aa6397c" providerId="ADAL" clId="{F08B63C5-6D56-416E-81E4-1DCBDFCA08B7}" dt="2023-06-20T12:53:41.488" v="6160" actId="47"/>
        <pc:sldMkLst>
          <pc:docMk/>
          <pc:sldMk cId="793593314" sldId="518"/>
        </pc:sldMkLst>
        <pc:graphicFrameChg chg="modGraphic">
          <ac:chgData name="Hannah Whaites" userId="ec7f32bc-6f8d-49d4-813c-f1068aa6397c" providerId="ADAL" clId="{F08B63C5-6D56-416E-81E4-1DCBDFCA08B7}" dt="2023-06-20T12:24:53.659" v="6115" actId="14100"/>
          <ac:graphicFrameMkLst>
            <pc:docMk/>
            <pc:sldMk cId="793593314" sldId="518"/>
            <ac:graphicFrameMk id="3" creationId="{8B9C3C15-4554-6EA1-37FB-1A25A7106D9A}"/>
          </ac:graphicFrameMkLst>
        </pc:graphicFrameChg>
      </pc:sldChg>
      <pc:sldChg chg="addSp delSp modSp mod ord">
        <pc:chgData name="Hannah Whaites" userId="ec7f32bc-6f8d-49d4-813c-f1068aa6397c" providerId="ADAL" clId="{F08B63C5-6D56-416E-81E4-1DCBDFCA08B7}" dt="2023-06-21T09:38:56.929" v="7775" actId="20577"/>
        <pc:sldMkLst>
          <pc:docMk/>
          <pc:sldMk cId="2623184041" sldId="519"/>
        </pc:sldMkLst>
        <pc:spChg chg="mod">
          <ac:chgData name="Hannah Whaites" userId="ec7f32bc-6f8d-49d4-813c-f1068aa6397c" providerId="ADAL" clId="{F08B63C5-6D56-416E-81E4-1DCBDFCA08B7}" dt="2023-06-20T12:52:56.298" v="6136" actId="20577"/>
          <ac:spMkLst>
            <pc:docMk/>
            <pc:sldMk cId="2623184041" sldId="519"/>
            <ac:spMk id="2" creationId="{2D019A00-F032-4933-8D7C-17525C993998}"/>
          </ac:spMkLst>
        </pc:spChg>
        <pc:graphicFrameChg chg="del">
          <ac:chgData name="Hannah Whaites" userId="ec7f32bc-6f8d-49d4-813c-f1068aa6397c" providerId="ADAL" clId="{F08B63C5-6D56-416E-81E4-1DCBDFCA08B7}" dt="2023-06-20T11:58:52.521" v="5979" actId="478"/>
          <ac:graphicFrameMkLst>
            <pc:docMk/>
            <pc:sldMk cId="2623184041" sldId="519"/>
            <ac:graphicFrameMk id="3" creationId="{14F0A3FC-059F-E56B-6155-53C9F1B6E84E}"/>
          </ac:graphicFrameMkLst>
        </pc:graphicFrameChg>
        <pc:graphicFrameChg chg="add del mod modGraphic">
          <ac:chgData name="Hannah Whaites" userId="ec7f32bc-6f8d-49d4-813c-f1068aa6397c" providerId="ADAL" clId="{F08B63C5-6D56-416E-81E4-1DCBDFCA08B7}" dt="2023-06-20T12:52:00.193" v="6116" actId="478"/>
          <ac:graphicFrameMkLst>
            <pc:docMk/>
            <pc:sldMk cId="2623184041" sldId="519"/>
            <ac:graphicFrameMk id="4" creationId="{E5153286-83FC-89A9-2B7C-C5540937224F}"/>
          </ac:graphicFrameMkLst>
        </pc:graphicFrameChg>
        <pc:graphicFrameChg chg="add mod modGraphic">
          <ac:chgData name="Hannah Whaites" userId="ec7f32bc-6f8d-49d4-813c-f1068aa6397c" providerId="ADAL" clId="{F08B63C5-6D56-416E-81E4-1DCBDFCA08B7}" dt="2023-06-21T09:38:56.929" v="7775" actId="20577"/>
          <ac:graphicFrameMkLst>
            <pc:docMk/>
            <pc:sldMk cId="2623184041" sldId="519"/>
            <ac:graphicFrameMk id="5" creationId="{855CD210-0801-C890-AECF-740664522923}"/>
          </ac:graphicFrameMkLst>
        </pc:graphicFrameChg>
      </pc:sldChg>
      <pc:sldChg chg="modSp del mod">
        <pc:chgData name="Hannah Whaites" userId="ec7f32bc-6f8d-49d4-813c-f1068aa6397c" providerId="ADAL" clId="{F08B63C5-6D56-416E-81E4-1DCBDFCA08B7}" dt="2023-06-20T12:53:40.742" v="6159" actId="47"/>
        <pc:sldMkLst>
          <pc:docMk/>
          <pc:sldMk cId="126682032" sldId="520"/>
        </pc:sldMkLst>
        <pc:spChg chg="mod">
          <ac:chgData name="Hannah Whaites" userId="ec7f32bc-6f8d-49d4-813c-f1068aa6397c" providerId="ADAL" clId="{F08B63C5-6D56-416E-81E4-1DCBDFCA08B7}" dt="2023-06-20T11:58:11.421" v="5977" actId="20577"/>
          <ac:spMkLst>
            <pc:docMk/>
            <pc:sldMk cId="126682032" sldId="520"/>
            <ac:spMk id="2" creationId="{2D019A00-F032-4933-8D7C-17525C993998}"/>
          </ac:spMkLst>
        </pc:spChg>
      </pc:sldChg>
      <pc:sldChg chg="del">
        <pc:chgData name="Hannah Whaites" userId="ec7f32bc-6f8d-49d4-813c-f1068aa6397c" providerId="ADAL" clId="{F08B63C5-6D56-416E-81E4-1DCBDFCA08B7}" dt="2023-06-20T11:54:52.514" v="5967" actId="47"/>
        <pc:sldMkLst>
          <pc:docMk/>
          <pc:sldMk cId="1953357067" sldId="521"/>
        </pc:sldMkLst>
      </pc:sldChg>
      <pc:sldChg chg="modSp mod">
        <pc:chgData name="Hannah Whaites" userId="ec7f32bc-6f8d-49d4-813c-f1068aa6397c" providerId="ADAL" clId="{F08B63C5-6D56-416E-81E4-1DCBDFCA08B7}" dt="2023-06-15T09:36:28.666" v="345" actId="20577"/>
        <pc:sldMkLst>
          <pc:docMk/>
          <pc:sldMk cId="4235433175" sldId="523"/>
        </pc:sldMkLst>
        <pc:spChg chg="mod">
          <ac:chgData name="Hannah Whaites" userId="ec7f32bc-6f8d-49d4-813c-f1068aa6397c" providerId="ADAL" clId="{F08B63C5-6D56-416E-81E4-1DCBDFCA08B7}" dt="2023-06-15T09:36:28.666" v="345" actId="20577"/>
          <ac:spMkLst>
            <pc:docMk/>
            <pc:sldMk cId="4235433175" sldId="523"/>
            <ac:spMk id="3" creationId="{DE460C37-76D7-E89F-0136-EB48BA858261}"/>
          </ac:spMkLst>
        </pc:spChg>
      </pc:sldChg>
      <pc:sldChg chg="addSp delSp modSp mod">
        <pc:chgData name="Hannah Whaites" userId="ec7f32bc-6f8d-49d4-813c-f1068aa6397c" providerId="ADAL" clId="{F08B63C5-6D56-416E-81E4-1DCBDFCA08B7}" dt="2023-06-21T09:37:55.411" v="7758" actId="20577"/>
        <pc:sldMkLst>
          <pc:docMk/>
          <pc:sldMk cId="2271531343" sldId="525"/>
        </pc:sldMkLst>
        <pc:spChg chg="del">
          <ac:chgData name="Hannah Whaites" userId="ec7f32bc-6f8d-49d4-813c-f1068aa6397c" providerId="ADAL" clId="{F08B63C5-6D56-416E-81E4-1DCBDFCA08B7}" dt="2023-06-20T13:21:29.180" v="6314" actId="478"/>
          <ac:spMkLst>
            <pc:docMk/>
            <pc:sldMk cId="2271531343" sldId="525"/>
            <ac:spMk id="4" creationId="{363C181A-442D-DE7E-2150-7FD7E1C9FF25}"/>
          </ac:spMkLst>
        </pc:spChg>
        <pc:spChg chg="mod">
          <ac:chgData name="Hannah Whaites" userId="ec7f32bc-6f8d-49d4-813c-f1068aa6397c" providerId="ADAL" clId="{F08B63C5-6D56-416E-81E4-1DCBDFCA08B7}" dt="2023-06-21T08:09:26.118" v="7393" actId="20577"/>
          <ac:spMkLst>
            <pc:docMk/>
            <pc:sldMk cId="2271531343" sldId="525"/>
            <ac:spMk id="29" creationId="{B3B3C9BA-A76B-9700-BECC-8893DDDCCFB0}"/>
          </ac:spMkLst>
        </pc:spChg>
        <pc:spChg chg="mod">
          <ac:chgData name="Hannah Whaites" userId="ec7f32bc-6f8d-49d4-813c-f1068aa6397c" providerId="ADAL" clId="{F08B63C5-6D56-416E-81E4-1DCBDFCA08B7}" dt="2023-06-21T08:09:20.518" v="7381" actId="20577"/>
          <ac:spMkLst>
            <pc:docMk/>
            <pc:sldMk cId="2271531343" sldId="525"/>
            <ac:spMk id="34" creationId="{094A0959-A2A7-2AA8-709F-47BA1C4EA348}"/>
          </ac:spMkLst>
        </pc:spChg>
        <pc:spChg chg="mod">
          <ac:chgData name="Hannah Whaites" userId="ec7f32bc-6f8d-49d4-813c-f1068aa6397c" providerId="ADAL" clId="{F08B63C5-6D56-416E-81E4-1DCBDFCA08B7}" dt="2023-06-21T08:09:17.129" v="7369" actId="20577"/>
          <ac:spMkLst>
            <pc:docMk/>
            <pc:sldMk cId="2271531343" sldId="525"/>
            <ac:spMk id="36" creationId="{A2D24A92-9872-5512-7C22-16F2E6109AE4}"/>
          </ac:spMkLst>
        </pc:spChg>
        <pc:spChg chg="mod">
          <ac:chgData name="Hannah Whaites" userId="ec7f32bc-6f8d-49d4-813c-f1068aa6397c" providerId="ADAL" clId="{F08B63C5-6D56-416E-81E4-1DCBDFCA08B7}" dt="2023-06-20T13:06:15.511" v="6208" actId="20577"/>
          <ac:spMkLst>
            <pc:docMk/>
            <pc:sldMk cId="2271531343" sldId="525"/>
            <ac:spMk id="53" creationId="{0CCC88BB-3909-B8D6-9338-F9A678F1AA5C}"/>
          </ac:spMkLst>
        </pc:spChg>
        <pc:spChg chg="mod">
          <ac:chgData name="Hannah Whaites" userId="ec7f32bc-6f8d-49d4-813c-f1068aa6397c" providerId="ADAL" clId="{F08B63C5-6D56-416E-81E4-1DCBDFCA08B7}" dt="2023-06-20T14:13:31.320" v="6648" actId="20577"/>
          <ac:spMkLst>
            <pc:docMk/>
            <pc:sldMk cId="2271531343" sldId="525"/>
            <ac:spMk id="59" creationId="{D77FFDFB-A77A-C889-A6FC-CBB8BF05FF95}"/>
          </ac:spMkLst>
        </pc:spChg>
        <pc:spChg chg="mod">
          <ac:chgData name="Hannah Whaites" userId="ec7f32bc-6f8d-49d4-813c-f1068aa6397c" providerId="ADAL" clId="{F08B63C5-6D56-416E-81E4-1DCBDFCA08B7}" dt="2023-06-20T14:13:38.535" v="6657" actId="20577"/>
          <ac:spMkLst>
            <pc:docMk/>
            <pc:sldMk cId="2271531343" sldId="525"/>
            <ac:spMk id="63" creationId="{BDFD2568-964D-615C-D5D1-708BEE1041EF}"/>
          </ac:spMkLst>
        </pc:spChg>
        <pc:spChg chg="mod">
          <ac:chgData name="Hannah Whaites" userId="ec7f32bc-6f8d-49d4-813c-f1068aa6397c" providerId="ADAL" clId="{F08B63C5-6D56-416E-81E4-1DCBDFCA08B7}" dt="2023-06-20T14:13:52.278" v="6686" actId="404"/>
          <ac:spMkLst>
            <pc:docMk/>
            <pc:sldMk cId="2271531343" sldId="525"/>
            <ac:spMk id="64" creationId="{5457C807-0D50-7E44-8D2A-0CEB986041D1}"/>
          </ac:spMkLst>
        </pc:spChg>
        <pc:spChg chg="mod">
          <ac:chgData name="Hannah Whaites" userId="ec7f32bc-6f8d-49d4-813c-f1068aa6397c" providerId="ADAL" clId="{F08B63C5-6D56-416E-81E4-1DCBDFCA08B7}" dt="2023-06-20T14:13:56.717" v="6687" actId="1076"/>
          <ac:spMkLst>
            <pc:docMk/>
            <pc:sldMk cId="2271531343" sldId="525"/>
            <ac:spMk id="65" creationId="{C1F390FC-8750-B4A1-4584-CDAC23990952}"/>
          </ac:spMkLst>
        </pc:spChg>
        <pc:spChg chg="mod">
          <ac:chgData name="Hannah Whaites" userId="ec7f32bc-6f8d-49d4-813c-f1068aa6397c" providerId="ADAL" clId="{F08B63C5-6D56-416E-81E4-1DCBDFCA08B7}" dt="2023-06-20T13:03:58.257" v="6162" actId="1076"/>
          <ac:spMkLst>
            <pc:docMk/>
            <pc:sldMk cId="2271531343" sldId="525"/>
            <ac:spMk id="66" creationId="{47F6FA56-81FB-AB83-29CE-BED783B0C28B}"/>
          </ac:spMkLst>
        </pc:spChg>
        <pc:spChg chg="del">
          <ac:chgData name="Hannah Whaites" userId="ec7f32bc-6f8d-49d4-813c-f1068aa6397c" providerId="ADAL" clId="{F08B63C5-6D56-416E-81E4-1DCBDFCA08B7}" dt="2023-06-20T13:04:38.370" v="6163" actId="478"/>
          <ac:spMkLst>
            <pc:docMk/>
            <pc:sldMk cId="2271531343" sldId="525"/>
            <ac:spMk id="68" creationId="{CF4A086A-6579-22AA-C236-E2C7AB8DBDC3}"/>
          </ac:spMkLst>
        </pc:spChg>
        <pc:spChg chg="del">
          <ac:chgData name="Hannah Whaites" userId="ec7f32bc-6f8d-49d4-813c-f1068aa6397c" providerId="ADAL" clId="{F08B63C5-6D56-416E-81E4-1DCBDFCA08B7}" dt="2023-06-20T13:04:47.965" v="6167" actId="478"/>
          <ac:spMkLst>
            <pc:docMk/>
            <pc:sldMk cId="2271531343" sldId="525"/>
            <ac:spMk id="72" creationId="{6EF19450-48FD-1C3E-D212-C369C55A84AD}"/>
          </ac:spMkLst>
        </pc:spChg>
        <pc:spChg chg="del">
          <ac:chgData name="Hannah Whaites" userId="ec7f32bc-6f8d-49d4-813c-f1068aa6397c" providerId="ADAL" clId="{F08B63C5-6D56-416E-81E4-1DCBDFCA08B7}" dt="2023-06-20T13:04:45.008" v="6166" actId="478"/>
          <ac:spMkLst>
            <pc:docMk/>
            <pc:sldMk cId="2271531343" sldId="525"/>
            <ac:spMk id="76" creationId="{86A27FB1-3DE8-B5EA-D853-7DEEACBAA75D}"/>
          </ac:spMkLst>
        </pc:spChg>
        <pc:spChg chg="del">
          <ac:chgData name="Hannah Whaites" userId="ec7f32bc-6f8d-49d4-813c-f1068aa6397c" providerId="ADAL" clId="{F08B63C5-6D56-416E-81E4-1DCBDFCA08B7}" dt="2023-06-20T13:04:48.702" v="6168" actId="478"/>
          <ac:spMkLst>
            <pc:docMk/>
            <pc:sldMk cId="2271531343" sldId="525"/>
            <ac:spMk id="87" creationId="{440328AA-8363-8832-914B-E3736F70B7D0}"/>
          </ac:spMkLst>
        </pc:spChg>
        <pc:spChg chg="mod">
          <ac:chgData name="Hannah Whaites" userId="ec7f32bc-6f8d-49d4-813c-f1068aa6397c" providerId="ADAL" clId="{F08B63C5-6D56-416E-81E4-1DCBDFCA08B7}" dt="2023-06-20T13:22:05.472" v="6315" actId="1076"/>
          <ac:spMkLst>
            <pc:docMk/>
            <pc:sldMk cId="2271531343" sldId="525"/>
            <ac:spMk id="93" creationId="{4D9784FD-C385-C1F7-C60B-5CEECB3E8AB8}"/>
          </ac:spMkLst>
        </pc:spChg>
        <pc:spChg chg="del">
          <ac:chgData name="Hannah Whaites" userId="ec7f32bc-6f8d-49d4-813c-f1068aa6397c" providerId="ADAL" clId="{F08B63C5-6D56-416E-81E4-1DCBDFCA08B7}" dt="2023-06-20T13:05:05.669" v="6184" actId="478"/>
          <ac:spMkLst>
            <pc:docMk/>
            <pc:sldMk cId="2271531343" sldId="525"/>
            <ac:spMk id="97" creationId="{00209CC1-DCBE-B1F9-C987-C4816ECFE251}"/>
          </ac:spMkLst>
        </pc:spChg>
        <pc:spChg chg="del">
          <ac:chgData name="Hannah Whaites" userId="ec7f32bc-6f8d-49d4-813c-f1068aa6397c" providerId="ADAL" clId="{F08B63C5-6D56-416E-81E4-1DCBDFCA08B7}" dt="2023-06-20T13:21:25.087" v="6312" actId="478"/>
          <ac:spMkLst>
            <pc:docMk/>
            <pc:sldMk cId="2271531343" sldId="525"/>
            <ac:spMk id="104" creationId="{D962D143-00FB-6A46-27A0-5E3D31D59B1E}"/>
          </ac:spMkLst>
        </pc:spChg>
        <pc:spChg chg="del">
          <ac:chgData name="Hannah Whaites" userId="ec7f32bc-6f8d-49d4-813c-f1068aa6397c" providerId="ADAL" clId="{F08B63C5-6D56-416E-81E4-1DCBDFCA08B7}" dt="2023-06-20T13:05:04.660" v="6183" actId="478"/>
          <ac:spMkLst>
            <pc:docMk/>
            <pc:sldMk cId="2271531343" sldId="525"/>
            <ac:spMk id="108" creationId="{3E67DB27-D366-BC1B-78BA-54776B676E5D}"/>
          </ac:spMkLst>
        </pc:spChg>
        <pc:spChg chg="add del">
          <ac:chgData name="Hannah Whaites" userId="ec7f32bc-6f8d-49d4-813c-f1068aa6397c" providerId="ADAL" clId="{F08B63C5-6D56-416E-81E4-1DCBDFCA08B7}" dt="2023-06-20T13:17:59.462" v="6282" actId="22"/>
          <ac:spMkLst>
            <pc:docMk/>
            <pc:sldMk cId="2271531343" sldId="525"/>
            <ac:spMk id="110" creationId="{CFC119EC-7145-3BD6-2571-F7280126E116}"/>
          </ac:spMkLst>
        </pc:spChg>
        <pc:spChg chg="add mod">
          <ac:chgData name="Hannah Whaites" userId="ec7f32bc-6f8d-49d4-813c-f1068aa6397c" providerId="ADAL" clId="{F08B63C5-6D56-416E-81E4-1DCBDFCA08B7}" dt="2023-06-20T13:24:25.431" v="6334" actId="1076"/>
          <ac:spMkLst>
            <pc:docMk/>
            <pc:sldMk cId="2271531343" sldId="525"/>
            <ac:spMk id="111" creationId="{8A258F7D-68E1-7C48-9C2C-E711271565A1}"/>
          </ac:spMkLst>
        </pc:spChg>
        <pc:spChg chg="add mod">
          <ac:chgData name="Hannah Whaites" userId="ec7f32bc-6f8d-49d4-813c-f1068aa6397c" providerId="ADAL" clId="{F08B63C5-6D56-416E-81E4-1DCBDFCA08B7}" dt="2023-06-21T09:37:40.798" v="7751" actId="20577"/>
          <ac:spMkLst>
            <pc:docMk/>
            <pc:sldMk cId="2271531343" sldId="525"/>
            <ac:spMk id="112" creationId="{F33DDA30-BC59-4450-42BE-4C091F7E23F4}"/>
          </ac:spMkLst>
        </pc:spChg>
        <pc:spChg chg="add mod">
          <ac:chgData name="Hannah Whaites" userId="ec7f32bc-6f8d-49d4-813c-f1068aa6397c" providerId="ADAL" clId="{F08B63C5-6D56-416E-81E4-1DCBDFCA08B7}" dt="2023-06-21T09:37:38.156" v="7749" actId="20577"/>
          <ac:spMkLst>
            <pc:docMk/>
            <pc:sldMk cId="2271531343" sldId="525"/>
            <ac:spMk id="113" creationId="{65454DF1-5E0D-1ADD-5E86-62DFD3D2CD28}"/>
          </ac:spMkLst>
        </pc:spChg>
        <pc:spChg chg="add mod">
          <ac:chgData name="Hannah Whaites" userId="ec7f32bc-6f8d-49d4-813c-f1068aa6397c" providerId="ADAL" clId="{F08B63C5-6D56-416E-81E4-1DCBDFCA08B7}" dt="2023-06-21T09:37:42.685" v="7752" actId="20577"/>
          <ac:spMkLst>
            <pc:docMk/>
            <pc:sldMk cId="2271531343" sldId="525"/>
            <ac:spMk id="115" creationId="{548E9FC8-1C03-AE79-D818-D5FF2C930B59}"/>
          </ac:spMkLst>
        </pc:spChg>
        <pc:spChg chg="del">
          <ac:chgData name="Hannah Whaites" userId="ec7f32bc-6f8d-49d4-813c-f1068aa6397c" providerId="ADAL" clId="{F08B63C5-6D56-416E-81E4-1DCBDFCA08B7}" dt="2023-06-20T13:05:02.520" v="6181" actId="478"/>
          <ac:spMkLst>
            <pc:docMk/>
            <pc:sldMk cId="2271531343" sldId="525"/>
            <ac:spMk id="117" creationId="{E43FDFD3-C3E2-E130-0556-AA5BF6BDF2E6}"/>
          </ac:spMkLst>
        </pc:spChg>
        <pc:spChg chg="add mod">
          <ac:chgData name="Hannah Whaites" userId="ec7f32bc-6f8d-49d4-813c-f1068aa6397c" providerId="ADAL" clId="{F08B63C5-6D56-416E-81E4-1DCBDFCA08B7}" dt="2023-06-20T13:28:44.649" v="6379" actId="1076"/>
          <ac:spMkLst>
            <pc:docMk/>
            <pc:sldMk cId="2271531343" sldId="525"/>
            <ac:spMk id="120" creationId="{6F156199-1D4E-1FB6-B573-5C00388987C9}"/>
          </ac:spMkLst>
        </pc:spChg>
        <pc:spChg chg="del">
          <ac:chgData name="Hannah Whaites" userId="ec7f32bc-6f8d-49d4-813c-f1068aa6397c" providerId="ADAL" clId="{F08B63C5-6D56-416E-81E4-1DCBDFCA08B7}" dt="2023-06-20T13:05:03.657" v="6182" actId="478"/>
          <ac:spMkLst>
            <pc:docMk/>
            <pc:sldMk cId="2271531343" sldId="525"/>
            <ac:spMk id="121" creationId="{03C9E949-488B-9E75-3887-A073BC73BA39}"/>
          </ac:spMkLst>
        </pc:spChg>
        <pc:spChg chg="add mod ord">
          <ac:chgData name="Hannah Whaites" userId="ec7f32bc-6f8d-49d4-813c-f1068aa6397c" providerId="ADAL" clId="{F08B63C5-6D56-416E-81E4-1DCBDFCA08B7}" dt="2023-06-20T13:28:18.877" v="6369" actId="1076"/>
          <ac:spMkLst>
            <pc:docMk/>
            <pc:sldMk cId="2271531343" sldId="525"/>
            <ac:spMk id="123" creationId="{8167F045-1069-7089-726C-70124E7F8963}"/>
          </ac:spMkLst>
        </pc:spChg>
        <pc:spChg chg="add mod">
          <ac:chgData name="Hannah Whaites" userId="ec7f32bc-6f8d-49d4-813c-f1068aa6397c" providerId="ADAL" clId="{F08B63C5-6D56-416E-81E4-1DCBDFCA08B7}" dt="2023-06-20T13:28:29.841" v="6374" actId="1076"/>
          <ac:spMkLst>
            <pc:docMk/>
            <pc:sldMk cId="2271531343" sldId="525"/>
            <ac:spMk id="125" creationId="{45D25B9E-8F28-6797-8892-AC99A822E5C5}"/>
          </ac:spMkLst>
        </pc:spChg>
        <pc:spChg chg="del">
          <ac:chgData name="Hannah Whaites" userId="ec7f32bc-6f8d-49d4-813c-f1068aa6397c" providerId="ADAL" clId="{F08B63C5-6D56-416E-81E4-1DCBDFCA08B7}" dt="2023-06-20T13:05:01.594" v="6180" actId="478"/>
          <ac:spMkLst>
            <pc:docMk/>
            <pc:sldMk cId="2271531343" sldId="525"/>
            <ac:spMk id="130" creationId="{AE2F7447-5B15-B814-5A72-DF8457395239}"/>
          </ac:spMkLst>
        </pc:spChg>
        <pc:spChg chg="del">
          <ac:chgData name="Hannah Whaites" userId="ec7f32bc-6f8d-49d4-813c-f1068aa6397c" providerId="ADAL" clId="{F08B63C5-6D56-416E-81E4-1DCBDFCA08B7}" dt="2023-06-20T13:05:00.659" v="6179" actId="478"/>
          <ac:spMkLst>
            <pc:docMk/>
            <pc:sldMk cId="2271531343" sldId="525"/>
            <ac:spMk id="135" creationId="{77D3FB6D-3970-7600-6DDB-3B7D61AED607}"/>
          </ac:spMkLst>
        </pc:spChg>
        <pc:spChg chg="add mod">
          <ac:chgData name="Hannah Whaites" userId="ec7f32bc-6f8d-49d4-813c-f1068aa6397c" providerId="ADAL" clId="{F08B63C5-6D56-416E-81E4-1DCBDFCA08B7}" dt="2023-06-21T09:37:39.241" v="7750" actId="20577"/>
          <ac:spMkLst>
            <pc:docMk/>
            <pc:sldMk cId="2271531343" sldId="525"/>
            <ac:spMk id="137" creationId="{46B91B06-6739-596A-9C15-92BA487CE421}"/>
          </ac:spMkLst>
        </pc:spChg>
        <pc:spChg chg="add del mod">
          <ac:chgData name="Hannah Whaites" userId="ec7f32bc-6f8d-49d4-813c-f1068aa6397c" providerId="ADAL" clId="{F08B63C5-6D56-416E-81E4-1DCBDFCA08B7}" dt="2023-06-20T13:31:56.589" v="6460" actId="478"/>
          <ac:spMkLst>
            <pc:docMk/>
            <pc:sldMk cId="2271531343" sldId="525"/>
            <ac:spMk id="138" creationId="{D4B2DFC2-A4A0-6BF4-68D1-374CE89FE11D}"/>
          </ac:spMkLst>
        </pc:spChg>
        <pc:spChg chg="add mod ord">
          <ac:chgData name="Hannah Whaites" userId="ec7f32bc-6f8d-49d4-813c-f1068aa6397c" providerId="ADAL" clId="{F08B63C5-6D56-416E-81E4-1DCBDFCA08B7}" dt="2023-06-20T13:31:04.252" v="6416" actId="1076"/>
          <ac:spMkLst>
            <pc:docMk/>
            <pc:sldMk cId="2271531343" sldId="525"/>
            <ac:spMk id="139" creationId="{2EF91DE5-F797-07E5-3941-0C4EDB07D657}"/>
          </ac:spMkLst>
        </pc:spChg>
        <pc:spChg chg="add mod">
          <ac:chgData name="Hannah Whaites" userId="ec7f32bc-6f8d-49d4-813c-f1068aa6397c" providerId="ADAL" clId="{F08B63C5-6D56-416E-81E4-1DCBDFCA08B7}" dt="2023-06-21T09:37:36.955" v="7748" actId="20577"/>
          <ac:spMkLst>
            <pc:docMk/>
            <pc:sldMk cId="2271531343" sldId="525"/>
            <ac:spMk id="140" creationId="{4ED9EF33-121C-5F60-3EB7-B71C838A2111}"/>
          </ac:spMkLst>
        </pc:spChg>
        <pc:spChg chg="del">
          <ac:chgData name="Hannah Whaites" userId="ec7f32bc-6f8d-49d4-813c-f1068aa6397c" providerId="ADAL" clId="{F08B63C5-6D56-416E-81E4-1DCBDFCA08B7}" dt="2023-06-20T13:05:12.447" v="6186" actId="478"/>
          <ac:spMkLst>
            <pc:docMk/>
            <pc:sldMk cId="2271531343" sldId="525"/>
            <ac:spMk id="141" creationId="{22B9C18F-ED65-9C61-A7BF-F7E449B10316}"/>
          </ac:spMkLst>
        </pc:spChg>
        <pc:spChg chg="add mod">
          <ac:chgData name="Hannah Whaites" userId="ec7f32bc-6f8d-49d4-813c-f1068aa6397c" providerId="ADAL" clId="{F08B63C5-6D56-416E-81E4-1DCBDFCA08B7}" dt="2023-06-21T09:37:53.153" v="7756" actId="20577"/>
          <ac:spMkLst>
            <pc:docMk/>
            <pc:sldMk cId="2271531343" sldId="525"/>
            <ac:spMk id="145" creationId="{2BDCF0CD-54D9-1A68-C5F8-214DA09F20A4}"/>
          </ac:spMkLst>
        </pc:spChg>
        <pc:spChg chg="add mod">
          <ac:chgData name="Hannah Whaites" userId="ec7f32bc-6f8d-49d4-813c-f1068aa6397c" providerId="ADAL" clId="{F08B63C5-6D56-416E-81E4-1DCBDFCA08B7}" dt="2023-06-20T13:46:10.006" v="6513" actId="1076"/>
          <ac:spMkLst>
            <pc:docMk/>
            <pc:sldMk cId="2271531343" sldId="525"/>
            <ac:spMk id="146" creationId="{ED3D6909-D420-F35F-DA04-24240DE0B140}"/>
          </ac:spMkLst>
        </pc:spChg>
        <pc:spChg chg="del">
          <ac:chgData name="Hannah Whaites" userId="ec7f32bc-6f8d-49d4-813c-f1068aa6397c" providerId="ADAL" clId="{F08B63C5-6D56-416E-81E4-1DCBDFCA08B7}" dt="2023-06-20T13:04:49.278" v="6169" actId="478"/>
          <ac:spMkLst>
            <pc:docMk/>
            <pc:sldMk cId="2271531343" sldId="525"/>
            <ac:spMk id="147" creationId="{3A1DFE9D-4C69-417C-1C1F-6ED590F38999}"/>
          </ac:spMkLst>
        </pc:spChg>
        <pc:spChg chg="add mod">
          <ac:chgData name="Hannah Whaites" userId="ec7f32bc-6f8d-49d4-813c-f1068aa6397c" providerId="ADAL" clId="{F08B63C5-6D56-416E-81E4-1DCBDFCA08B7}" dt="2023-06-21T09:37:50.339" v="7755" actId="20577"/>
          <ac:spMkLst>
            <pc:docMk/>
            <pc:sldMk cId="2271531343" sldId="525"/>
            <ac:spMk id="149" creationId="{20BB6BA3-9CDE-F556-C468-9871812EC941}"/>
          </ac:spMkLst>
        </pc:spChg>
        <pc:spChg chg="del mod">
          <ac:chgData name="Hannah Whaites" userId="ec7f32bc-6f8d-49d4-813c-f1068aa6397c" providerId="ADAL" clId="{F08B63C5-6D56-416E-81E4-1DCBDFCA08B7}" dt="2023-06-20T13:04:51.974" v="6172" actId="478"/>
          <ac:spMkLst>
            <pc:docMk/>
            <pc:sldMk cId="2271531343" sldId="525"/>
            <ac:spMk id="153" creationId="{37E3828F-F62B-D29C-A4F0-885EBF63D548}"/>
          </ac:spMkLst>
        </pc:spChg>
        <pc:spChg chg="add mod">
          <ac:chgData name="Hannah Whaites" userId="ec7f32bc-6f8d-49d4-813c-f1068aa6397c" providerId="ADAL" clId="{F08B63C5-6D56-416E-81E4-1DCBDFCA08B7}" dt="2023-06-21T09:37:46.410" v="7753" actId="20577"/>
          <ac:spMkLst>
            <pc:docMk/>
            <pc:sldMk cId="2271531343" sldId="525"/>
            <ac:spMk id="156" creationId="{99F9C917-87DE-165A-27FF-599E3DE8D0CB}"/>
          </ac:spMkLst>
        </pc:spChg>
        <pc:spChg chg="del">
          <ac:chgData name="Hannah Whaites" userId="ec7f32bc-6f8d-49d4-813c-f1068aa6397c" providerId="ADAL" clId="{F08B63C5-6D56-416E-81E4-1DCBDFCA08B7}" dt="2023-06-20T13:04:53.069" v="6173" actId="478"/>
          <ac:spMkLst>
            <pc:docMk/>
            <pc:sldMk cId="2271531343" sldId="525"/>
            <ac:spMk id="157" creationId="{F8D8F27F-EEB9-732A-D091-3C5BE7AD0953}"/>
          </ac:spMkLst>
        </pc:spChg>
        <pc:spChg chg="add mod">
          <ac:chgData name="Hannah Whaites" userId="ec7f32bc-6f8d-49d4-813c-f1068aa6397c" providerId="ADAL" clId="{F08B63C5-6D56-416E-81E4-1DCBDFCA08B7}" dt="2023-06-21T09:37:48.007" v="7754" actId="20577"/>
          <ac:spMkLst>
            <pc:docMk/>
            <pc:sldMk cId="2271531343" sldId="525"/>
            <ac:spMk id="158" creationId="{9900F64E-E52E-D93B-C4E8-77CAE1CBCC25}"/>
          </ac:spMkLst>
        </pc:spChg>
        <pc:spChg chg="del">
          <ac:chgData name="Hannah Whaites" userId="ec7f32bc-6f8d-49d4-813c-f1068aa6397c" providerId="ADAL" clId="{F08B63C5-6D56-416E-81E4-1DCBDFCA08B7}" dt="2023-06-20T13:04:50.993" v="6171" actId="478"/>
          <ac:spMkLst>
            <pc:docMk/>
            <pc:sldMk cId="2271531343" sldId="525"/>
            <ac:spMk id="159" creationId="{F6BA168D-A350-F8D7-9298-C8F26FC3EE08}"/>
          </ac:spMkLst>
        </pc:spChg>
        <pc:spChg chg="add mod">
          <ac:chgData name="Hannah Whaites" userId="ec7f32bc-6f8d-49d4-813c-f1068aa6397c" providerId="ADAL" clId="{F08B63C5-6D56-416E-81E4-1DCBDFCA08B7}" dt="2023-06-20T14:00:10.510" v="6561" actId="1076"/>
          <ac:spMkLst>
            <pc:docMk/>
            <pc:sldMk cId="2271531343" sldId="525"/>
            <ac:spMk id="162" creationId="{AA57806F-AE85-C5C6-37B9-DE3F55773AE4}"/>
          </ac:spMkLst>
        </pc:spChg>
        <pc:spChg chg="add mod">
          <ac:chgData name="Hannah Whaites" userId="ec7f32bc-6f8d-49d4-813c-f1068aa6397c" providerId="ADAL" clId="{F08B63C5-6D56-416E-81E4-1DCBDFCA08B7}" dt="2023-06-20T14:03:42.344" v="6603" actId="1076"/>
          <ac:spMkLst>
            <pc:docMk/>
            <pc:sldMk cId="2271531343" sldId="525"/>
            <ac:spMk id="163" creationId="{619F7B7E-8BEA-550A-C520-6625B171DAE1}"/>
          </ac:spMkLst>
        </pc:spChg>
        <pc:spChg chg="del">
          <ac:chgData name="Hannah Whaites" userId="ec7f32bc-6f8d-49d4-813c-f1068aa6397c" providerId="ADAL" clId="{F08B63C5-6D56-416E-81E4-1DCBDFCA08B7}" dt="2023-06-20T13:04:59.655" v="6178" actId="478"/>
          <ac:spMkLst>
            <pc:docMk/>
            <pc:sldMk cId="2271531343" sldId="525"/>
            <ac:spMk id="165" creationId="{E1C99E6F-0FAF-ACB7-1783-40BD47CAF7A0}"/>
          </ac:spMkLst>
        </pc:spChg>
        <pc:spChg chg="add mod">
          <ac:chgData name="Hannah Whaites" userId="ec7f32bc-6f8d-49d4-813c-f1068aa6397c" providerId="ADAL" clId="{F08B63C5-6D56-416E-81E4-1DCBDFCA08B7}" dt="2023-06-20T14:04:01.156" v="6607" actId="1076"/>
          <ac:spMkLst>
            <pc:docMk/>
            <pc:sldMk cId="2271531343" sldId="525"/>
            <ac:spMk id="168" creationId="{B7A72016-3587-6CE8-E2F1-156CE0A77926}"/>
          </ac:spMkLst>
        </pc:spChg>
        <pc:spChg chg="add mod">
          <ac:chgData name="Hannah Whaites" userId="ec7f32bc-6f8d-49d4-813c-f1068aa6397c" providerId="ADAL" clId="{F08B63C5-6D56-416E-81E4-1DCBDFCA08B7}" dt="2023-06-20T14:03:47.395" v="6604" actId="1076"/>
          <ac:spMkLst>
            <pc:docMk/>
            <pc:sldMk cId="2271531343" sldId="525"/>
            <ac:spMk id="169" creationId="{FE300881-7349-82B4-45BA-43ACE33400FF}"/>
          </ac:spMkLst>
        </pc:spChg>
        <pc:spChg chg="del">
          <ac:chgData name="Hannah Whaites" userId="ec7f32bc-6f8d-49d4-813c-f1068aa6397c" providerId="ADAL" clId="{F08B63C5-6D56-416E-81E4-1DCBDFCA08B7}" dt="2023-06-20T13:04:42.540" v="6165" actId="478"/>
          <ac:spMkLst>
            <pc:docMk/>
            <pc:sldMk cId="2271531343" sldId="525"/>
            <ac:spMk id="170" creationId="{76E8B5D8-9FF0-5A57-DEDF-E54707A23BAC}"/>
          </ac:spMkLst>
        </pc:spChg>
        <pc:spChg chg="del">
          <ac:chgData name="Hannah Whaites" userId="ec7f32bc-6f8d-49d4-813c-f1068aa6397c" providerId="ADAL" clId="{F08B63C5-6D56-416E-81E4-1DCBDFCA08B7}" dt="2023-06-20T13:04:58.448" v="6177" actId="478"/>
          <ac:spMkLst>
            <pc:docMk/>
            <pc:sldMk cId="2271531343" sldId="525"/>
            <ac:spMk id="172" creationId="{332D9FED-0B8E-860B-5EE9-FBE14E79E610}"/>
          </ac:spMkLst>
        </pc:spChg>
        <pc:spChg chg="del">
          <ac:chgData name="Hannah Whaites" userId="ec7f32bc-6f8d-49d4-813c-f1068aa6397c" providerId="ADAL" clId="{F08B63C5-6D56-416E-81E4-1DCBDFCA08B7}" dt="2023-06-20T13:04:39.906" v="6164" actId="478"/>
          <ac:spMkLst>
            <pc:docMk/>
            <pc:sldMk cId="2271531343" sldId="525"/>
            <ac:spMk id="174" creationId="{8D9AFEE7-1DEF-614E-959F-FA87932EDE0B}"/>
          </ac:spMkLst>
        </pc:spChg>
        <pc:spChg chg="add del">
          <ac:chgData name="Hannah Whaites" userId="ec7f32bc-6f8d-49d4-813c-f1068aa6397c" providerId="ADAL" clId="{F08B63C5-6D56-416E-81E4-1DCBDFCA08B7}" dt="2023-06-20T14:04:40.535" v="6610" actId="22"/>
          <ac:spMkLst>
            <pc:docMk/>
            <pc:sldMk cId="2271531343" sldId="525"/>
            <ac:spMk id="176" creationId="{272781CE-723A-F03F-282E-0763509DE574}"/>
          </ac:spMkLst>
        </pc:spChg>
        <pc:spChg chg="add mod">
          <ac:chgData name="Hannah Whaites" userId="ec7f32bc-6f8d-49d4-813c-f1068aa6397c" providerId="ADAL" clId="{F08B63C5-6D56-416E-81E4-1DCBDFCA08B7}" dt="2023-06-21T09:37:54.556" v="7757" actId="20577"/>
          <ac:spMkLst>
            <pc:docMk/>
            <pc:sldMk cId="2271531343" sldId="525"/>
            <ac:spMk id="178" creationId="{9762DC9A-6544-0BEE-9343-E198C74810B7}"/>
          </ac:spMkLst>
        </pc:spChg>
        <pc:spChg chg="add mod">
          <ac:chgData name="Hannah Whaites" userId="ec7f32bc-6f8d-49d4-813c-f1068aa6397c" providerId="ADAL" clId="{F08B63C5-6D56-416E-81E4-1DCBDFCA08B7}" dt="2023-06-21T09:37:55.411" v="7758" actId="20577"/>
          <ac:spMkLst>
            <pc:docMk/>
            <pc:sldMk cId="2271531343" sldId="525"/>
            <ac:spMk id="180" creationId="{171FACB2-5021-FD09-236F-058183C565BA}"/>
          </ac:spMkLst>
        </pc:spChg>
        <pc:spChg chg="add del mod">
          <ac:chgData name="Hannah Whaites" userId="ec7f32bc-6f8d-49d4-813c-f1068aa6397c" providerId="ADAL" clId="{F08B63C5-6D56-416E-81E4-1DCBDFCA08B7}" dt="2023-06-20T14:05:46.791" v="6631" actId="478"/>
          <ac:spMkLst>
            <pc:docMk/>
            <pc:sldMk cId="2271531343" sldId="525"/>
            <ac:spMk id="181" creationId="{AFD932F5-AFA5-131E-8F0B-DE04ABCE6958}"/>
          </ac:spMkLst>
        </pc:spChg>
        <pc:spChg chg="del">
          <ac:chgData name="Hannah Whaites" userId="ec7f32bc-6f8d-49d4-813c-f1068aa6397c" providerId="ADAL" clId="{F08B63C5-6D56-416E-81E4-1DCBDFCA08B7}" dt="2023-06-20T13:04:54.696" v="6174" actId="478"/>
          <ac:spMkLst>
            <pc:docMk/>
            <pc:sldMk cId="2271531343" sldId="525"/>
            <ac:spMk id="182" creationId="{6E7ADA31-703E-E5DD-A0E9-DE1E23AC2B33}"/>
          </ac:spMkLst>
        </pc:spChg>
        <pc:spChg chg="del">
          <ac:chgData name="Hannah Whaites" userId="ec7f32bc-6f8d-49d4-813c-f1068aa6397c" providerId="ADAL" clId="{F08B63C5-6D56-416E-81E4-1DCBDFCA08B7}" dt="2023-06-20T13:04:55.730" v="6175" actId="478"/>
          <ac:spMkLst>
            <pc:docMk/>
            <pc:sldMk cId="2271531343" sldId="525"/>
            <ac:spMk id="184" creationId="{273514C3-B89F-A6AB-D8BA-F4A4333219F6}"/>
          </ac:spMkLst>
        </pc:spChg>
        <pc:spChg chg="del">
          <ac:chgData name="Hannah Whaites" userId="ec7f32bc-6f8d-49d4-813c-f1068aa6397c" providerId="ADAL" clId="{F08B63C5-6D56-416E-81E4-1DCBDFCA08B7}" dt="2023-06-20T13:04:56.783" v="6176" actId="478"/>
          <ac:spMkLst>
            <pc:docMk/>
            <pc:sldMk cId="2271531343" sldId="525"/>
            <ac:spMk id="186" creationId="{BE458301-409C-C6D2-0985-25B940B57B10}"/>
          </ac:spMkLst>
        </pc:spChg>
        <pc:grpChg chg="mod">
          <ac:chgData name="Hannah Whaites" userId="ec7f32bc-6f8d-49d4-813c-f1068aa6397c" providerId="ADAL" clId="{F08B63C5-6D56-416E-81E4-1DCBDFCA08B7}" dt="2023-06-20T13:22:05.472" v="6315" actId="1076"/>
          <ac:grpSpMkLst>
            <pc:docMk/>
            <pc:sldMk cId="2271531343" sldId="525"/>
            <ac:grpSpMk id="2" creationId="{17BD90DA-1EB3-D925-B95C-780220C56283}"/>
          </ac:grpSpMkLst>
        </pc:grpChg>
        <pc:grpChg chg="del">
          <ac:chgData name="Hannah Whaites" userId="ec7f32bc-6f8d-49d4-813c-f1068aa6397c" providerId="ADAL" clId="{F08B63C5-6D56-416E-81E4-1DCBDFCA08B7}" dt="2023-06-20T13:21:27.391" v="6313" actId="478"/>
          <ac:grpSpMkLst>
            <pc:docMk/>
            <pc:sldMk cId="2271531343" sldId="525"/>
            <ac:grpSpMk id="14" creationId="{BF6B83E1-65C5-B5CA-34A0-191AFAFC33B4}"/>
          </ac:grpSpMkLst>
        </pc:grpChg>
        <pc:cxnChg chg="mod">
          <ac:chgData name="Hannah Whaites" userId="ec7f32bc-6f8d-49d4-813c-f1068aa6397c" providerId="ADAL" clId="{F08B63C5-6D56-416E-81E4-1DCBDFCA08B7}" dt="2023-06-20T13:22:05.472" v="6315" actId="1076"/>
          <ac:cxnSpMkLst>
            <pc:docMk/>
            <pc:sldMk cId="2271531343" sldId="525"/>
            <ac:cxnSpMk id="77" creationId="{34FD0947-C446-9FFF-D5FA-C88E3731C559}"/>
          </ac:cxnSpMkLst>
        </pc:cxnChg>
        <pc:cxnChg chg="mod">
          <ac:chgData name="Hannah Whaites" userId="ec7f32bc-6f8d-49d4-813c-f1068aa6397c" providerId="ADAL" clId="{F08B63C5-6D56-416E-81E4-1DCBDFCA08B7}" dt="2023-06-20T13:22:05.472" v="6315" actId="1076"/>
          <ac:cxnSpMkLst>
            <pc:docMk/>
            <pc:sldMk cId="2271531343" sldId="525"/>
            <ac:cxnSpMk id="78" creationId="{96EBEF7A-7628-E1D1-ECCC-9BCB2FF5595B}"/>
          </ac:cxnSpMkLst>
        </pc:cxnChg>
        <pc:cxnChg chg="mod">
          <ac:chgData name="Hannah Whaites" userId="ec7f32bc-6f8d-49d4-813c-f1068aa6397c" providerId="ADAL" clId="{F08B63C5-6D56-416E-81E4-1DCBDFCA08B7}" dt="2023-06-20T13:22:05.472" v="6315" actId="1076"/>
          <ac:cxnSpMkLst>
            <pc:docMk/>
            <pc:sldMk cId="2271531343" sldId="525"/>
            <ac:cxnSpMk id="79" creationId="{B5BE45DF-FB57-F1EB-860B-B5BF851CFCFC}"/>
          </ac:cxnSpMkLst>
        </pc:cxnChg>
        <pc:cxnChg chg="mod">
          <ac:chgData name="Hannah Whaites" userId="ec7f32bc-6f8d-49d4-813c-f1068aa6397c" providerId="ADAL" clId="{F08B63C5-6D56-416E-81E4-1DCBDFCA08B7}" dt="2023-06-20T13:25:17.776" v="6336" actId="14100"/>
          <ac:cxnSpMkLst>
            <pc:docMk/>
            <pc:sldMk cId="2271531343" sldId="525"/>
            <ac:cxnSpMk id="88" creationId="{22AE3A7A-30B1-CFAF-67BA-D54FC9EC3FF8}"/>
          </ac:cxnSpMkLst>
        </pc:cxnChg>
        <pc:cxnChg chg="add mod">
          <ac:chgData name="Hannah Whaites" userId="ec7f32bc-6f8d-49d4-813c-f1068aa6397c" providerId="ADAL" clId="{F08B63C5-6D56-416E-81E4-1DCBDFCA08B7}" dt="2023-06-20T14:00:30.092" v="6568" actId="14100"/>
          <ac:cxnSpMkLst>
            <pc:docMk/>
            <pc:sldMk cId="2271531343" sldId="525"/>
            <ac:cxnSpMk id="89" creationId="{AE21BBE9-7229-D7D6-80E5-3E0079A9575C}"/>
          </ac:cxnSpMkLst>
        </pc:cxnChg>
        <pc:cxnChg chg="add mod">
          <ac:chgData name="Hannah Whaites" userId="ec7f32bc-6f8d-49d4-813c-f1068aa6397c" providerId="ADAL" clId="{F08B63C5-6D56-416E-81E4-1DCBDFCA08B7}" dt="2023-06-20T13:22:05.472" v="6315" actId="1076"/>
          <ac:cxnSpMkLst>
            <pc:docMk/>
            <pc:sldMk cId="2271531343" sldId="525"/>
            <ac:cxnSpMk id="90" creationId="{97E3640E-C8E1-4A81-1C9C-A660D731E45F}"/>
          </ac:cxnSpMkLst>
        </pc:cxnChg>
        <pc:cxnChg chg="add mod">
          <ac:chgData name="Hannah Whaites" userId="ec7f32bc-6f8d-49d4-813c-f1068aa6397c" providerId="ADAL" clId="{F08B63C5-6D56-416E-81E4-1DCBDFCA08B7}" dt="2023-06-20T14:04:04.109" v="6608" actId="1076"/>
          <ac:cxnSpMkLst>
            <pc:docMk/>
            <pc:sldMk cId="2271531343" sldId="525"/>
            <ac:cxnSpMk id="91" creationId="{E52E3E90-0CFC-EA46-FD97-8EFA12B2B314}"/>
          </ac:cxnSpMkLst>
        </pc:cxnChg>
        <pc:cxnChg chg="del mod">
          <ac:chgData name="Hannah Whaites" userId="ec7f32bc-6f8d-49d4-813c-f1068aa6397c" providerId="ADAL" clId="{F08B63C5-6D56-416E-81E4-1DCBDFCA08B7}" dt="2023-06-20T13:24:13.015" v="6332" actId="478"/>
          <ac:cxnSpMkLst>
            <pc:docMk/>
            <pc:sldMk cId="2271531343" sldId="525"/>
            <ac:cxnSpMk id="98" creationId="{8A092D19-991B-A900-DA0E-2594636CC4D5}"/>
          </ac:cxnSpMkLst>
        </pc:cxnChg>
        <pc:cxnChg chg="add mod">
          <ac:chgData name="Hannah Whaites" userId="ec7f32bc-6f8d-49d4-813c-f1068aa6397c" providerId="ADAL" clId="{F08B63C5-6D56-416E-81E4-1DCBDFCA08B7}" dt="2023-06-20T13:31:08.294" v="6418" actId="14100"/>
          <ac:cxnSpMkLst>
            <pc:docMk/>
            <pc:sldMk cId="2271531343" sldId="525"/>
            <ac:cxnSpMk id="99" creationId="{E772AA65-CD0F-1E13-18F4-F526EBBB517D}"/>
          </ac:cxnSpMkLst>
        </pc:cxnChg>
        <pc:cxnChg chg="mod">
          <ac:chgData name="Hannah Whaites" userId="ec7f32bc-6f8d-49d4-813c-f1068aa6397c" providerId="ADAL" clId="{F08B63C5-6D56-416E-81E4-1DCBDFCA08B7}" dt="2023-06-20T13:23:53.659" v="6325" actId="14100"/>
          <ac:cxnSpMkLst>
            <pc:docMk/>
            <pc:sldMk cId="2271531343" sldId="525"/>
            <ac:cxnSpMk id="100" creationId="{4AE40A5C-9BCC-36C6-B5D2-8F967AB47F0E}"/>
          </ac:cxnSpMkLst>
        </pc:cxnChg>
        <pc:cxnChg chg="add mod">
          <ac:chgData name="Hannah Whaites" userId="ec7f32bc-6f8d-49d4-813c-f1068aa6397c" providerId="ADAL" clId="{F08B63C5-6D56-416E-81E4-1DCBDFCA08B7}" dt="2023-06-20T13:28:48.571" v="6380" actId="14100"/>
          <ac:cxnSpMkLst>
            <pc:docMk/>
            <pc:sldMk cId="2271531343" sldId="525"/>
            <ac:cxnSpMk id="101" creationId="{C1C10B16-65C3-F7E4-BC52-53F923F628C7}"/>
          </ac:cxnSpMkLst>
        </pc:cxnChg>
        <pc:cxnChg chg="mod">
          <ac:chgData name="Hannah Whaites" userId="ec7f32bc-6f8d-49d4-813c-f1068aa6397c" providerId="ADAL" clId="{F08B63C5-6D56-416E-81E4-1DCBDFCA08B7}" dt="2023-06-20T13:23:59.955" v="6328" actId="14100"/>
          <ac:cxnSpMkLst>
            <pc:docMk/>
            <pc:sldMk cId="2271531343" sldId="525"/>
            <ac:cxnSpMk id="114" creationId="{3245274D-0EC2-662D-956D-10A08AAFF3DD}"/>
          </ac:cxnSpMkLst>
        </pc:cxnChg>
        <pc:cxnChg chg="mod">
          <ac:chgData name="Hannah Whaites" userId="ec7f32bc-6f8d-49d4-813c-f1068aa6397c" providerId="ADAL" clId="{F08B63C5-6D56-416E-81E4-1DCBDFCA08B7}" dt="2023-06-20T13:31:37.930" v="6425" actId="14100"/>
          <ac:cxnSpMkLst>
            <pc:docMk/>
            <pc:sldMk cId="2271531343" sldId="525"/>
            <ac:cxnSpMk id="122" creationId="{749B653D-CEDD-483E-4BF1-CD85213AB37C}"/>
          </ac:cxnSpMkLst>
        </pc:cxnChg>
        <pc:cxnChg chg="del mod">
          <ac:chgData name="Hannah Whaites" userId="ec7f32bc-6f8d-49d4-813c-f1068aa6397c" providerId="ADAL" clId="{F08B63C5-6D56-416E-81E4-1DCBDFCA08B7}" dt="2023-06-20T13:44:18.954" v="6500" actId="478"/>
          <ac:cxnSpMkLst>
            <pc:docMk/>
            <pc:sldMk cId="2271531343" sldId="525"/>
            <ac:cxnSpMk id="124" creationId="{E9329D93-147B-91B2-5E5D-1CA2EDEEEE86}"/>
          </ac:cxnSpMkLst>
        </pc:cxnChg>
        <pc:cxnChg chg="mod">
          <ac:chgData name="Hannah Whaites" userId="ec7f32bc-6f8d-49d4-813c-f1068aa6397c" providerId="ADAL" clId="{F08B63C5-6D56-416E-81E4-1DCBDFCA08B7}" dt="2023-06-20T13:46:12.399" v="6514" actId="14100"/>
          <ac:cxnSpMkLst>
            <pc:docMk/>
            <pc:sldMk cId="2271531343" sldId="525"/>
            <ac:cxnSpMk id="131" creationId="{A83C005C-46A1-1ED8-81B4-739489040E24}"/>
          </ac:cxnSpMkLst>
        </pc:cxnChg>
        <pc:cxnChg chg="mod">
          <ac:chgData name="Hannah Whaites" userId="ec7f32bc-6f8d-49d4-813c-f1068aa6397c" providerId="ADAL" clId="{F08B63C5-6D56-416E-81E4-1DCBDFCA08B7}" dt="2023-06-20T13:22:05.472" v="6315" actId="1076"/>
          <ac:cxnSpMkLst>
            <pc:docMk/>
            <pc:sldMk cId="2271531343" sldId="525"/>
            <ac:cxnSpMk id="136" creationId="{17A3BEC4-63E4-5A90-3EED-2018FC34675F}"/>
          </ac:cxnSpMkLst>
        </pc:cxnChg>
        <pc:cxnChg chg="mod">
          <ac:chgData name="Hannah Whaites" userId="ec7f32bc-6f8d-49d4-813c-f1068aa6397c" providerId="ADAL" clId="{F08B63C5-6D56-416E-81E4-1DCBDFCA08B7}" dt="2023-06-20T13:47:39.493" v="6523" actId="1076"/>
          <ac:cxnSpMkLst>
            <pc:docMk/>
            <pc:sldMk cId="2271531343" sldId="525"/>
            <ac:cxnSpMk id="142" creationId="{11BE89CA-841E-3BAD-5485-6D241C8E2140}"/>
          </ac:cxnSpMkLst>
        </pc:cxnChg>
        <pc:cxnChg chg="mod">
          <ac:chgData name="Hannah Whaites" userId="ec7f32bc-6f8d-49d4-813c-f1068aa6397c" providerId="ADAL" clId="{F08B63C5-6D56-416E-81E4-1DCBDFCA08B7}" dt="2023-06-20T13:28:16.491" v="6368" actId="14100"/>
          <ac:cxnSpMkLst>
            <pc:docMk/>
            <pc:sldMk cId="2271531343" sldId="525"/>
            <ac:cxnSpMk id="148" creationId="{05209339-F24E-7D5E-D995-B7D8DBDCC701}"/>
          </ac:cxnSpMkLst>
        </pc:cxnChg>
        <pc:cxnChg chg="mod">
          <ac:chgData name="Hannah Whaites" userId="ec7f32bc-6f8d-49d4-813c-f1068aa6397c" providerId="ADAL" clId="{F08B63C5-6D56-416E-81E4-1DCBDFCA08B7}" dt="2023-06-20T13:28:23.082" v="6371" actId="14100"/>
          <ac:cxnSpMkLst>
            <pc:docMk/>
            <pc:sldMk cId="2271531343" sldId="525"/>
            <ac:cxnSpMk id="154" creationId="{112C8420-2DA1-4ECB-6040-408829189696}"/>
          </ac:cxnSpMkLst>
        </pc:cxnChg>
        <pc:cxnChg chg="mod">
          <ac:chgData name="Hannah Whaites" userId="ec7f32bc-6f8d-49d4-813c-f1068aa6397c" providerId="ADAL" clId="{F08B63C5-6D56-416E-81E4-1DCBDFCA08B7}" dt="2023-06-20T13:59:54.143" v="6558" actId="14100"/>
          <ac:cxnSpMkLst>
            <pc:docMk/>
            <pc:sldMk cId="2271531343" sldId="525"/>
            <ac:cxnSpMk id="160" creationId="{0C2F7AD3-183E-27D4-E809-DA827B9EA1C1}"/>
          </ac:cxnSpMkLst>
        </pc:cxnChg>
        <pc:cxnChg chg="mod">
          <ac:chgData name="Hannah Whaites" userId="ec7f32bc-6f8d-49d4-813c-f1068aa6397c" providerId="ADAL" clId="{F08B63C5-6D56-416E-81E4-1DCBDFCA08B7}" dt="2023-06-20T13:28:33.496" v="6375" actId="14100"/>
          <ac:cxnSpMkLst>
            <pc:docMk/>
            <pc:sldMk cId="2271531343" sldId="525"/>
            <ac:cxnSpMk id="161" creationId="{051AC332-B1FD-7866-E73A-F1D787184608}"/>
          </ac:cxnSpMkLst>
        </pc:cxnChg>
        <pc:cxnChg chg="mod">
          <ac:chgData name="Hannah Whaites" userId="ec7f32bc-6f8d-49d4-813c-f1068aa6397c" providerId="ADAL" clId="{F08B63C5-6D56-416E-81E4-1DCBDFCA08B7}" dt="2023-06-20T14:05:50.705" v="6633" actId="14100"/>
          <ac:cxnSpMkLst>
            <pc:docMk/>
            <pc:sldMk cId="2271531343" sldId="525"/>
            <ac:cxnSpMk id="167" creationId="{C586F2C3-4F40-9132-A3F7-9C119E782908}"/>
          </ac:cxnSpMkLst>
        </pc:cxnChg>
        <pc:cxnChg chg="mod">
          <ac:chgData name="Hannah Whaites" userId="ec7f32bc-6f8d-49d4-813c-f1068aa6397c" providerId="ADAL" clId="{F08B63C5-6D56-416E-81E4-1DCBDFCA08B7}" dt="2023-06-20T13:31:12.820" v="6419" actId="1076"/>
          <ac:cxnSpMkLst>
            <pc:docMk/>
            <pc:sldMk cId="2271531343" sldId="525"/>
            <ac:cxnSpMk id="175" creationId="{CF94B707-D8E5-5C62-53DD-70250EE54D1E}"/>
          </ac:cxnSpMkLst>
        </pc:cxnChg>
        <pc:cxnChg chg="del mod">
          <ac:chgData name="Hannah Whaites" userId="ec7f32bc-6f8d-49d4-813c-f1068aa6397c" providerId="ADAL" clId="{F08B63C5-6D56-416E-81E4-1DCBDFCA08B7}" dt="2023-06-20T14:05:47.687" v="6632" actId="478"/>
          <ac:cxnSpMkLst>
            <pc:docMk/>
            <pc:sldMk cId="2271531343" sldId="525"/>
            <ac:cxnSpMk id="177" creationId="{380502B6-15A2-7E88-B7F8-3A98E2D98580}"/>
          </ac:cxnSpMkLst>
        </pc:cxnChg>
        <pc:cxnChg chg="mod">
          <ac:chgData name="Hannah Whaites" userId="ec7f32bc-6f8d-49d4-813c-f1068aa6397c" providerId="ADAL" clId="{F08B63C5-6D56-416E-81E4-1DCBDFCA08B7}" dt="2023-06-20T14:06:02.188" v="6637" actId="1076"/>
          <ac:cxnSpMkLst>
            <pc:docMk/>
            <pc:sldMk cId="2271531343" sldId="525"/>
            <ac:cxnSpMk id="179" creationId="{0E84AD66-90E7-B01A-00C1-B56E554D6F9F}"/>
          </ac:cxnSpMkLst>
        </pc:cxnChg>
        <pc:cxnChg chg="mod">
          <ac:chgData name="Hannah Whaites" userId="ec7f32bc-6f8d-49d4-813c-f1068aa6397c" providerId="ADAL" clId="{F08B63C5-6D56-416E-81E4-1DCBDFCA08B7}" dt="2023-06-20T13:22:05.472" v="6315" actId="1076"/>
          <ac:cxnSpMkLst>
            <pc:docMk/>
            <pc:sldMk cId="2271531343" sldId="525"/>
            <ac:cxnSpMk id="187" creationId="{E3896390-EC41-D71F-D7C3-833E91B8BE5D}"/>
          </ac:cxnSpMkLst>
        </pc:cxnChg>
        <pc:cxnChg chg="del mod">
          <ac:chgData name="Hannah Whaites" userId="ec7f32bc-6f8d-49d4-813c-f1068aa6397c" providerId="ADAL" clId="{F08B63C5-6D56-416E-81E4-1DCBDFCA08B7}" dt="2023-06-20T13:08:00.528" v="6245" actId="478"/>
          <ac:cxnSpMkLst>
            <pc:docMk/>
            <pc:sldMk cId="2271531343" sldId="525"/>
            <ac:cxnSpMk id="189" creationId="{5E4B7D2A-420D-9814-4196-34D89478DECC}"/>
          </ac:cxnSpMkLst>
        </pc:cxnChg>
        <pc:cxnChg chg="mod">
          <ac:chgData name="Hannah Whaites" userId="ec7f32bc-6f8d-49d4-813c-f1068aa6397c" providerId="ADAL" clId="{F08B63C5-6D56-416E-81E4-1DCBDFCA08B7}" dt="2023-06-20T13:22:05.472" v="6315" actId="1076"/>
          <ac:cxnSpMkLst>
            <pc:docMk/>
            <pc:sldMk cId="2271531343" sldId="525"/>
            <ac:cxnSpMk id="191" creationId="{A4489FC0-CCA0-28DA-721D-2BCB51CC5BEE}"/>
          </ac:cxnSpMkLst>
        </pc:cxnChg>
      </pc:sldChg>
      <pc:sldChg chg="del">
        <pc:chgData name="Hannah Whaites" userId="ec7f32bc-6f8d-49d4-813c-f1068aa6397c" providerId="ADAL" clId="{F08B63C5-6D56-416E-81E4-1DCBDFCA08B7}" dt="2023-06-20T14:41:23.068" v="6849" actId="47"/>
        <pc:sldMkLst>
          <pc:docMk/>
          <pc:sldMk cId="988066619" sldId="526"/>
        </pc:sldMkLst>
      </pc:sldChg>
      <pc:sldChg chg="del">
        <pc:chgData name="Hannah Whaites" userId="ec7f32bc-6f8d-49d4-813c-f1068aa6397c" providerId="ADAL" clId="{F08B63C5-6D56-416E-81E4-1DCBDFCA08B7}" dt="2023-06-20T14:41:24.701" v="6850" actId="47"/>
        <pc:sldMkLst>
          <pc:docMk/>
          <pc:sldMk cId="3709742046" sldId="527"/>
        </pc:sldMkLst>
      </pc:sldChg>
      <pc:sldChg chg="modSp mod">
        <pc:chgData name="Hannah Whaites" userId="ec7f32bc-6f8d-49d4-813c-f1068aa6397c" providerId="ADAL" clId="{F08B63C5-6D56-416E-81E4-1DCBDFCA08B7}" dt="2023-06-15T09:36:51.427" v="357" actId="20577"/>
        <pc:sldMkLst>
          <pc:docMk/>
          <pc:sldMk cId="2178804009" sldId="529"/>
        </pc:sldMkLst>
        <pc:spChg chg="mod">
          <ac:chgData name="Hannah Whaites" userId="ec7f32bc-6f8d-49d4-813c-f1068aa6397c" providerId="ADAL" clId="{F08B63C5-6D56-416E-81E4-1DCBDFCA08B7}" dt="2023-06-15T09:36:51.427" v="357" actId="20577"/>
          <ac:spMkLst>
            <pc:docMk/>
            <pc:sldMk cId="2178804009" sldId="529"/>
            <ac:spMk id="3" creationId="{DE460C37-76D7-E89F-0136-EB48BA858261}"/>
          </ac:spMkLst>
        </pc:spChg>
      </pc:sldChg>
      <pc:sldChg chg="modSp mod">
        <pc:chgData name="Hannah Whaites" userId="ec7f32bc-6f8d-49d4-813c-f1068aa6397c" providerId="ADAL" clId="{F08B63C5-6D56-416E-81E4-1DCBDFCA08B7}" dt="2023-06-15T09:38:03.361" v="419" actId="20577"/>
        <pc:sldMkLst>
          <pc:docMk/>
          <pc:sldMk cId="2242710700" sldId="530"/>
        </pc:sldMkLst>
        <pc:spChg chg="mod">
          <ac:chgData name="Hannah Whaites" userId="ec7f32bc-6f8d-49d4-813c-f1068aa6397c" providerId="ADAL" clId="{F08B63C5-6D56-416E-81E4-1DCBDFCA08B7}" dt="2023-06-15T09:38:03.361" v="419" actId="20577"/>
          <ac:spMkLst>
            <pc:docMk/>
            <pc:sldMk cId="2242710700" sldId="530"/>
            <ac:spMk id="3" creationId="{DE460C37-76D7-E89F-0136-EB48BA858261}"/>
          </ac:spMkLst>
        </pc:spChg>
      </pc:sldChg>
      <pc:sldChg chg="del">
        <pc:chgData name="Hannah Whaites" userId="ec7f32bc-6f8d-49d4-813c-f1068aa6397c" providerId="ADAL" clId="{F08B63C5-6D56-416E-81E4-1DCBDFCA08B7}" dt="2023-06-20T12:53:44.718" v="6161" actId="47"/>
        <pc:sldMkLst>
          <pc:docMk/>
          <pc:sldMk cId="2075800370" sldId="531"/>
        </pc:sldMkLst>
      </pc:sldChg>
      <pc:sldChg chg="del">
        <pc:chgData name="Hannah Whaites" userId="ec7f32bc-6f8d-49d4-813c-f1068aa6397c" providerId="ADAL" clId="{F08B63C5-6D56-416E-81E4-1DCBDFCA08B7}" dt="2023-06-20T12:10:33.839" v="6099" actId="47"/>
        <pc:sldMkLst>
          <pc:docMk/>
          <pc:sldMk cId="1943808652" sldId="532"/>
        </pc:sldMkLst>
      </pc:sldChg>
      <pc:sldChg chg="add del">
        <pc:chgData name="Hannah Whaites" userId="ec7f32bc-6f8d-49d4-813c-f1068aa6397c" providerId="ADAL" clId="{F08B63C5-6D56-416E-81E4-1DCBDFCA08B7}" dt="2023-06-20T12:53:39.976" v="6158" actId="47"/>
        <pc:sldMkLst>
          <pc:docMk/>
          <pc:sldMk cId="2006888622" sldId="533"/>
        </pc:sldMkLst>
      </pc:sldChg>
      <pc:sldChg chg="addSp modSp new mod modClrScheme chgLayout">
        <pc:chgData name="Hannah Whaites" userId="ec7f32bc-6f8d-49d4-813c-f1068aa6397c" providerId="ADAL" clId="{F08B63C5-6D56-416E-81E4-1DCBDFCA08B7}" dt="2023-06-21T09:38:30.331" v="7771" actId="20577"/>
        <pc:sldMkLst>
          <pc:docMk/>
          <pc:sldMk cId="3190026025" sldId="534"/>
        </pc:sldMkLst>
        <pc:spChg chg="add mod ord">
          <ac:chgData name="Hannah Whaites" userId="ec7f32bc-6f8d-49d4-813c-f1068aa6397c" providerId="ADAL" clId="{F08B63C5-6D56-416E-81E4-1DCBDFCA08B7}" dt="2023-06-20T12:53:06.400" v="6150" actId="5793"/>
          <ac:spMkLst>
            <pc:docMk/>
            <pc:sldMk cId="3190026025" sldId="534"/>
            <ac:spMk id="3" creationId="{F96CF7C3-9E06-5844-A983-10657D9BA4D9}"/>
          </ac:spMkLst>
        </pc:spChg>
        <pc:graphicFrameChg chg="add mod modGraphic">
          <ac:chgData name="Hannah Whaites" userId="ec7f32bc-6f8d-49d4-813c-f1068aa6397c" providerId="ADAL" clId="{F08B63C5-6D56-416E-81E4-1DCBDFCA08B7}" dt="2023-06-21T09:38:30.331" v="7771" actId="20577"/>
          <ac:graphicFrameMkLst>
            <pc:docMk/>
            <pc:sldMk cId="3190026025" sldId="534"/>
            <ac:graphicFrameMk id="2" creationId="{C7AB2ED5-04CE-89A7-1F1D-63674B36F796}"/>
          </ac:graphicFrameMkLst>
        </pc:graphicFrameChg>
      </pc:sldChg>
      <pc:sldChg chg="addSp delSp modSp add mod">
        <pc:chgData name="Hannah Whaites" userId="ec7f32bc-6f8d-49d4-813c-f1068aa6397c" providerId="ADAL" clId="{F08B63C5-6D56-416E-81E4-1DCBDFCA08B7}" dt="2023-06-21T09:37:27.415" v="7747" actId="20577"/>
        <pc:sldMkLst>
          <pc:docMk/>
          <pc:sldMk cId="516023129" sldId="535"/>
        </pc:sldMkLst>
        <pc:spChg chg="del">
          <ac:chgData name="Hannah Whaites" userId="ec7f32bc-6f8d-49d4-813c-f1068aa6397c" providerId="ADAL" clId="{F08B63C5-6D56-416E-81E4-1DCBDFCA08B7}" dt="2023-06-20T14:17:40.856" v="6694" actId="478"/>
          <ac:spMkLst>
            <pc:docMk/>
            <pc:sldMk cId="516023129" sldId="535"/>
            <ac:spMk id="4" creationId="{363C181A-442D-DE7E-2150-7FD7E1C9FF25}"/>
          </ac:spMkLst>
        </pc:spChg>
        <pc:spChg chg="mod">
          <ac:chgData name="Hannah Whaites" userId="ec7f32bc-6f8d-49d4-813c-f1068aa6397c" providerId="ADAL" clId="{F08B63C5-6D56-416E-81E4-1DCBDFCA08B7}" dt="2023-06-20T14:15:28.590" v="6691"/>
          <ac:spMkLst>
            <pc:docMk/>
            <pc:sldMk cId="516023129" sldId="535"/>
            <ac:spMk id="9" creationId="{701F73AF-9DDC-ECF0-04D0-6E7C10F52EB2}"/>
          </ac:spMkLst>
        </pc:spChg>
        <pc:spChg chg="mod">
          <ac:chgData name="Hannah Whaites" userId="ec7f32bc-6f8d-49d4-813c-f1068aa6397c" providerId="ADAL" clId="{F08B63C5-6D56-416E-81E4-1DCBDFCA08B7}" dt="2023-06-20T14:15:28.590" v="6691"/>
          <ac:spMkLst>
            <pc:docMk/>
            <pc:sldMk cId="516023129" sldId="535"/>
            <ac:spMk id="10" creationId="{27182580-19FF-CB79-985A-472B374E7BF7}"/>
          </ac:spMkLst>
        </pc:spChg>
        <pc:spChg chg="mod">
          <ac:chgData name="Hannah Whaites" userId="ec7f32bc-6f8d-49d4-813c-f1068aa6397c" providerId="ADAL" clId="{F08B63C5-6D56-416E-81E4-1DCBDFCA08B7}" dt="2023-06-20T14:15:28.590" v="6691"/>
          <ac:spMkLst>
            <pc:docMk/>
            <pc:sldMk cId="516023129" sldId="535"/>
            <ac:spMk id="11" creationId="{8F41B303-4A0C-C56B-FDD0-03A4CD04BEAD}"/>
          </ac:spMkLst>
        </pc:spChg>
        <pc:spChg chg="mod">
          <ac:chgData name="Hannah Whaites" userId="ec7f32bc-6f8d-49d4-813c-f1068aa6397c" providerId="ADAL" clId="{F08B63C5-6D56-416E-81E4-1DCBDFCA08B7}" dt="2023-06-20T14:15:28.590" v="6691"/>
          <ac:spMkLst>
            <pc:docMk/>
            <pc:sldMk cId="516023129" sldId="535"/>
            <ac:spMk id="12" creationId="{D66799D5-B363-F85A-0390-79B7C8DC234A}"/>
          </ac:spMkLst>
        </pc:spChg>
        <pc:spChg chg="mod">
          <ac:chgData name="Hannah Whaites" userId="ec7f32bc-6f8d-49d4-813c-f1068aa6397c" providerId="ADAL" clId="{F08B63C5-6D56-416E-81E4-1DCBDFCA08B7}" dt="2023-06-20T14:15:28.590" v="6691"/>
          <ac:spMkLst>
            <pc:docMk/>
            <pc:sldMk cId="516023129" sldId="535"/>
            <ac:spMk id="13" creationId="{05E46DE5-7A59-45A7-27E1-09E0FCB3C25C}"/>
          </ac:spMkLst>
        </pc:spChg>
        <pc:spChg chg="mod">
          <ac:chgData name="Hannah Whaites" userId="ec7f32bc-6f8d-49d4-813c-f1068aa6397c" providerId="ADAL" clId="{F08B63C5-6D56-416E-81E4-1DCBDFCA08B7}" dt="2023-06-20T14:48:28.131" v="7094" actId="20577"/>
          <ac:spMkLst>
            <pc:docMk/>
            <pc:sldMk cId="516023129" sldId="535"/>
            <ac:spMk id="29" creationId="{B3B3C9BA-A76B-9700-BECC-8893DDDCCFB0}"/>
          </ac:spMkLst>
        </pc:spChg>
        <pc:spChg chg="mod">
          <ac:chgData name="Hannah Whaites" userId="ec7f32bc-6f8d-49d4-813c-f1068aa6397c" providerId="ADAL" clId="{F08B63C5-6D56-416E-81E4-1DCBDFCA08B7}" dt="2023-06-20T14:48:39.676" v="7117" actId="20577"/>
          <ac:spMkLst>
            <pc:docMk/>
            <pc:sldMk cId="516023129" sldId="535"/>
            <ac:spMk id="34" creationId="{094A0959-A2A7-2AA8-709F-47BA1C4EA348}"/>
          </ac:spMkLst>
        </pc:spChg>
        <pc:spChg chg="mod">
          <ac:chgData name="Hannah Whaites" userId="ec7f32bc-6f8d-49d4-813c-f1068aa6397c" providerId="ADAL" clId="{F08B63C5-6D56-416E-81E4-1DCBDFCA08B7}" dt="2023-06-20T14:48:34.516" v="7105" actId="20577"/>
          <ac:spMkLst>
            <pc:docMk/>
            <pc:sldMk cId="516023129" sldId="535"/>
            <ac:spMk id="36" creationId="{A2D24A92-9872-5512-7C22-16F2E6109AE4}"/>
          </ac:spMkLst>
        </pc:spChg>
        <pc:spChg chg="del">
          <ac:chgData name="Hannah Whaites" userId="ec7f32bc-6f8d-49d4-813c-f1068aa6397c" providerId="ADAL" clId="{F08B63C5-6D56-416E-81E4-1DCBDFCA08B7}" dt="2023-06-20T14:15:28.285" v="6690" actId="478"/>
          <ac:spMkLst>
            <pc:docMk/>
            <pc:sldMk cId="516023129" sldId="535"/>
            <ac:spMk id="65" creationId="{C1F390FC-8750-B4A1-4584-CDAC23990952}"/>
          </ac:spMkLst>
        </pc:spChg>
        <pc:spChg chg="del mod">
          <ac:chgData name="Hannah Whaites" userId="ec7f32bc-6f8d-49d4-813c-f1068aa6397c" providerId="ADAL" clId="{F08B63C5-6D56-416E-81E4-1DCBDFCA08B7}" dt="2023-06-20T14:15:25.888" v="6688" actId="478"/>
          <ac:spMkLst>
            <pc:docMk/>
            <pc:sldMk cId="516023129" sldId="535"/>
            <ac:spMk id="66" creationId="{47F6FA56-81FB-AB83-29CE-BED783B0C28B}"/>
          </ac:spMkLst>
        </pc:spChg>
        <pc:spChg chg="add mod">
          <ac:chgData name="Hannah Whaites" userId="ec7f32bc-6f8d-49d4-813c-f1068aa6397c" providerId="ADAL" clId="{F08B63C5-6D56-416E-81E4-1DCBDFCA08B7}" dt="2023-06-20T14:15:28.590" v="6691"/>
          <ac:spMkLst>
            <pc:docMk/>
            <pc:sldMk cId="516023129" sldId="535"/>
            <ac:spMk id="67" creationId="{177C674E-FB23-6531-E997-D1025F247C5E}"/>
          </ac:spMkLst>
        </pc:spChg>
        <pc:spChg chg="add mod">
          <ac:chgData name="Hannah Whaites" userId="ec7f32bc-6f8d-49d4-813c-f1068aa6397c" providerId="ADAL" clId="{F08B63C5-6D56-416E-81E4-1DCBDFCA08B7}" dt="2023-06-20T14:15:42.041" v="6692" actId="1076"/>
          <ac:spMkLst>
            <pc:docMk/>
            <pc:sldMk cId="516023129" sldId="535"/>
            <ac:spMk id="68" creationId="{DD5D61E1-938A-6304-4908-3EEC99E7C2F0}"/>
          </ac:spMkLst>
        </pc:spChg>
        <pc:spChg chg="add mod">
          <ac:chgData name="Hannah Whaites" userId="ec7f32bc-6f8d-49d4-813c-f1068aa6397c" providerId="ADAL" clId="{F08B63C5-6D56-416E-81E4-1DCBDFCA08B7}" dt="2023-06-21T08:06:24.058" v="7295" actId="1076"/>
          <ac:spMkLst>
            <pc:docMk/>
            <pc:sldMk cId="516023129" sldId="535"/>
            <ac:spMk id="70" creationId="{C93E4DE8-0B74-4CEF-85AE-595DA097194A}"/>
          </ac:spMkLst>
        </pc:spChg>
        <pc:spChg chg="add mod">
          <ac:chgData name="Hannah Whaites" userId="ec7f32bc-6f8d-49d4-813c-f1068aa6397c" providerId="ADAL" clId="{F08B63C5-6D56-416E-81E4-1DCBDFCA08B7}" dt="2023-06-21T08:06:27.364" v="7296" actId="1076"/>
          <ac:spMkLst>
            <pc:docMk/>
            <pc:sldMk cId="516023129" sldId="535"/>
            <ac:spMk id="71" creationId="{F6A1E0AA-00D7-7838-EA8A-F94056A35659}"/>
          </ac:spMkLst>
        </pc:spChg>
        <pc:spChg chg="add mod">
          <ac:chgData name="Hannah Whaites" userId="ec7f32bc-6f8d-49d4-813c-f1068aa6397c" providerId="ADAL" clId="{F08B63C5-6D56-416E-81E4-1DCBDFCA08B7}" dt="2023-06-21T08:07:05.424" v="7309" actId="1076"/>
          <ac:spMkLst>
            <pc:docMk/>
            <pc:sldMk cId="516023129" sldId="535"/>
            <ac:spMk id="72" creationId="{01CB906B-434D-D4CB-C585-779034B483C1}"/>
          </ac:spMkLst>
        </pc:spChg>
        <pc:spChg chg="add mod">
          <ac:chgData name="Hannah Whaites" userId="ec7f32bc-6f8d-49d4-813c-f1068aa6397c" providerId="ADAL" clId="{F08B63C5-6D56-416E-81E4-1DCBDFCA08B7}" dt="2023-06-21T08:06:58.575" v="7306" actId="1076"/>
          <ac:spMkLst>
            <pc:docMk/>
            <pc:sldMk cId="516023129" sldId="535"/>
            <ac:spMk id="73" creationId="{FCDBD7C9-7459-589E-305C-A92C2696BC86}"/>
          </ac:spMkLst>
        </pc:spChg>
        <pc:spChg chg="add mod">
          <ac:chgData name="Hannah Whaites" userId="ec7f32bc-6f8d-49d4-813c-f1068aa6397c" providerId="ADAL" clId="{F08B63C5-6D56-416E-81E4-1DCBDFCA08B7}" dt="2023-06-21T08:06:20.048" v="7294" actId="1076"/>
          <ac:spMkLst>
            <pc:docMk/>
            <pc:sldMk cId="516023129" sldId="535"/>
            <ac:spMk id="74" creationId="{24D20ED7-DD62-FCB9-44DA-93C9600F67A9}"/>
          </ac:spMkLst>
        </pc:spChg>
        <pc:spChg chg="add mod">
          <ac:chgData name="Hannah Whaites" userId="ec7f32bc-6f8d-49d4-813c-f1068aa6397c" providerId="ADAL" clId="{F08B63C5-6D56-416E-81E4-1DCBDFCA08B7}" dt="2023-06-21T08:05:10.003" v="7279" actId="1076"/>
          <ac:spMkLst>
            <pc:docMk/>
            <pc:sldMk cId="516023129" sldId="535"/>
            <ac:spMk id="84" creationId="{FC28697E-2DC7-E9D0-D594-645C0A636AAC}"/>
          </ac:spMkLst>
        </pc:spChg>
        <pc:spChg chg="add mod">
          <ac:chgData name="Hannah Whaites" userId="ec7f32bc-6f8d-49d4-813c-f1068aa6397c" providerId="ADAL" clId="{F08B63C5-6D56-416E-81E4-1DCBDFCA08B7}" dt="2023-06-21T08:06:10.660" v="7293" actId="1076"/>
          <ac:spMkLst>
            <pc:docMk/>
            <pc:sldMk cId="516023129" sldId="535"/>
            <ac:spMk id="85" creationId="{670B2816-CF98-62CC-91D7-BACDC4EA6930}"/>
          </ac:spMkLst>
        </pc:spChg>
        <pc:spChg chg="add mod">
          <ac:chgData name="Hannah Whaites" userId="ec7f32bc-6f8d-49d4-813c-f1068aa6397c" providerId="ADAL" clId="{F08B63C5-6D56-416E-81E4-1DCBDFCA08B7}" dt="2023-06-21T08:06:04.757" v="7292" actId="1076"/>
          <ac:spMkLst>
            <pc:docMk/>
            <pc:sldMk cId="516023129" sldId="535"/>
            <ac:spMk id="86" creationId="{B683FDC1-D3D0-6086-E3B1-5C296AF30BD3}"/>
          </ac:spMkLst>
        </pc:spChg>
        <pc:spChg chg="mod">
          <ac:chgData name="Hannah Whaites" userId="ec7f32bc-6f8d-49d4-813c-f1068aa6397c" providerId="ADAL" clId="{F08B63C5-6D56-416E-81E4-1DCBDFCA08B7}" dt="2023-06-21T08:05:00.661" v="7277" actId="1076"/>
          <ac:spMkLst>
            <pc:docMk/>
            <pc:sldMk cId="516023129" sldId="535"/>
            <ac:spMk id="93" creationId="{4D9784FD-C385-C1F7-C60B-5CEECB3E8AB8}"/>
          </ac:spMkLst>
        </pc:spChg>
        <pc:spChg chg="add mod">
          <ac:chgData name="Hannah Whaites" userId="ec7f32bc-6f8d-49d4-813c-f1068aa6397c" providerId="ADAL" clId="{F08B63C5-6D56-416E-81E4-1DCBDFCA08B7}" dt="2023-06-21T09:37:27.415" v="7747" actId="20577"/>
          <ac:spMkLst>
            <pc:docMk/>
            <pc:sldMk cId="516023129" sldId="535"/>
            <ac:spMk id="95" creationId="{CEDBC986-2992-1312-BBE5-77531F4D6D5A}"/>
          </ac:spMkLst>
        </pc:spChg>
        <pc:spChg chg="add mod">
          <ac:chgData name="Hannah Whaites" userId="ec7f32bc-6f8d-49d4-813c-f1068aa6397c" providerId="ADAL" clId="{F08B63C5-6D56-416E-81E4-1DCBDFCA08B7}" dt="2023-06-21T08:05:18.566" v="7281" actId="1076"/>
          <ac:spMkLst>
            <pc:docMk/>
            <pc:sldMk cId="516023129" sldId="535"/>
            <ac:spMk id="96" creationId="{26CAD091-DB31-56D2-3FE0-9CC2083E00E3}"/>
          </ac:spMkLst>
        </pc:spChg>
        <pc:spChg chg="add mod">
          <ac:chgData name="Hannah Whaites" userId="ec7f32bc-6f8d-49d4-813c-f1068aa6397c" providerId="ADAL" clId="{F08B63C5-6D56-416E-81E4-1DCBDFCA08B7}" dt="2023-06-21T08:05:14.133" v="7280" actId="1076"/>
          <ac:spMkLst>
            <pc:docMk/>
            <pc:sldMk cId="516023129" sldId="535"/>
            <ac:spMk id="97" creationId="{8F0F574C-BA18-EA74-F6AE-A4186B373EA0}"/>
          </ac:spMkLst>
        </pc:spChg>
        <pc:spChg chg="del">
          <ac:chgData name="Hannah Whaites" userId="ec7f32bc-6f8d-49d4-813c-f1068aa6397c" providerId="ADAL" clId="{F08B63C5-6D56-416E-81E4-1DCBDFCA08B7}" dt="2023-06-20T14:13:20.305" v="6641" actId="478"/>
          <ac:spMkLst>
            <pc:docMk/>
            <pc:sldMk cId="516023129" sldId="535"/>
            <ac:spMk id="104" creationId="{D962D143-00FB-6A46-27A0-5E3D31D59B1E}"/>
          </ac:spMkLst>
        </pc:spChg>
        <pc:spChg chg="add mod">
          <ac:chgData name="Hannah Whaites" userId="ec7f32bc-6f8d-49d4-813c-f1068aa6397c" providerId="ADAL" clId="{F08B63C5-6D56-416E-81E4-1DCBDFCA08B7}" dt="2023-06-21T08:05:55.503" v="7290" actId="1076"/>
          <ac:spMkLst>
            <pc:docMk/>
            <pc:sldMk cId="516023129" sldId="535"/>
            <ac:spMk id="108" creationId="{EAB083A9-60CB-3158-DD28-DAB6E214179E}"/>
          </ac:spMkLst>
        </pc:spChg>
        <pc:spChg chg="add mod">
          <ac:chgData name="Hannah Whaites" userId="ec7f32bc-6f8d-49d4-813c-f1068aa6397c" providerId="ADAL" clId="{F08B63C5-6D56-416E-81E4-1DCBDFCA08B7}" dt="2023-06-21T09:37:24.281" v="7746" actId="20577"/>
          <ac:spMkLst>
            <pc:docMk/>
            <pc:sldMk cId="516023129" sldId="535"/>
            <ac:spMk id="109" creationId="{9705220E-1BD0-424C-FEFF-8E0E759B72C7}"/>
          </ac:spMkLst>
        </pc:spChg>
        <pc:spChg chg="add mod">
          <ac:chgData name="Hannah Whaites" userId="ec7f32bc-6f8d-49d4-813c-f1068aa6397c" providerId="ADAL" clId="{F08B63C5-6D56-416E-81E4-1DCBDFCA08B7}" dt="2023-06-21T09:37:23.048" v="7745" actId="20577"/>
          <ac:spMkLst>
            <pc:docMk/>
            <pc:sldMk cId="516023129" sldId="535"/>
            <ac:spMk id="110" creationId="{166C421D-98C2-9F82-3A6D-ECE399BA7F12}"/>
          </ac:spMkLst>
        </pc:spChg>
        <pc:spChg chg="add mod">
          <ac:chgData name="Hannah Whaites" userId="ec7f32bc-6f8d-49d4-813c-f1068aa6397c" providerId="ADAL" clId="{F08B63C5-6D56-416E-81E4-1DCBDFCA08B7}" dt="2023-06-21T08:05:50.753" v="7289" actId="1076"/>
          <ac:spMkLst>
            <pc:docMk/>
            <pc:sldMk cId="516023129" sldId="535"/>
            <ac:spMk id="113" creationId="{B33426B8-F960-CEFC-493E-F26123964915}"/>
          </ac:spMkLst>
        </pc:spChg>
        <pc:spChg chg="add mod">
          <ac:chgData name="Hannah Whaites" userId="ec7f32bc-6f8d-49d4-813c-f1068aa6397c" providerId="ADAL" clId="{F08B63C5-6D56-416E-81E4-1DCBDFCA08B7}" dt="2023-06-21T08:05:47.542" v="7288" actId="1076"/>
          <ac:spMkLst>
            <pc:docMk/>
            <pc:sldMk cId="516023129" sldId="535"/>
            <ac:spMk id="115" creationId="{61CAC35C-9245-B087-4948-FABB017A30DA}"/>
          </ac:spMkLst>
        </pc:spChg>
        <pc:spChg chg="add mod">
          <ac:chgData name="Hannah Whaites" userId="ec7f32bc-6f8d-49d4-813c-f1068aa6397c" providerId="ADAL" clId="{F08B63C5-6D56-416E-81E4-1DCBDFCA08B7}" dt="2023-06-21T09:37:21.290" v="7744" actId="20577"/>
          <ac:spMkLst>
            <pc:docMk/>
            <pc:sldMk cId="516023129" sldId="535"/>
            <ac:spMk id="116" creationId="{9A9E0C6F-5744-15FB-EF73-2509C58C9CF0}"/>
          </ac:spMkLst>
        </pc:spChg>
        <pc:spChg chg="add mod">
          <ac:chgData name="Hannah Whaites" userId="ec7f32bc-6f8d-49d4-813c-f1068aa6397c" providerId="ADAL" clId="{F08B63C5-6D56-416E-81E4-1DCBDFCA08B7}" dt="2023-06-21T09:37:18.858" v="7743" actId="20577"/>
          <ac:spMkLst>
            <pc:docMk/>
            <pc:sldMk cId="516023129" sldId="535"/>
            <ac:spMk id="117" creationId="{C0B96EF9-C759-32F2-4C77-E734AD09EE1F}"/>
          </ac:spMkLst>
        </pc:spChg>
        <pc:spChg chg="add mod">
          <ac:chgData name="Hannah Whaites" userId="ec7f32bc-6f8d-49d4-813c-f1068aa6397c" providerId="ADAL" clId="{F08B63C5-6D56-416E-81E4-1DCBDFCA08B7}" dt="2023-06-21T09:37:16.880" v="7742" actId="1038"/>
          <ac:spMkLst>
            <pc:docMk/>
            <pc:sldMk cId="516023129" sldId="535"/>
            <ac:spMk id="118" creationId="{A4C8501D-C19C-CACA-B14F-3BC06E40FE8E}"/>
          </ac:spMkLst>
        </pc:spChg>
        <pc:spChg chg="mod">
          <ac:chgData name="Hannah Whaites" userId="ec7f32bc-6f8d-49d4-813c-f1068aa6397c" providerId="ADAL" clId="{F08B63C5-6D56-416E-81E4-1DCBDFCA08B7}" dt="2023-06-21T08:04:41.801" v="7274"/>
          <ac:spMkLst>
            <pc:docMk/>
            <pc:sldMk cId="516023129" sldId="535"/>
            <ac:spMk id="121" creationId="{6C7130FC-EB98-0ED9-676D-FF459F263D98}"/>
          </ac:spMkLst>
        </pc:spChg>
        <pc:spChg chg="mod">
          <ac:chgData name="Hannah Whaites" userId="ec7f32bc-6f8d-49d4-813c-f1068aa6397c" providerId="ADAL" clId="{F08B63C5-6D56-416E-81E4-1DCBDFCA08B7}" dt="2023-06-21T08:04:41.801" v="7274"/>
          <ac:spMkLst>
            <pc:docMk/>
            <pc:sldMk cId="516023129" sldId="535"/>
            <ac:spMk id="123" creationId="{2A70EBE2-E647-FBAE-DEFA-11FA92CD8D1E}"/>
          </ac:spMkLst>
        </pc:spChg>
        <pc:spChg chg="mod">
          <ac:chgData name="Hannah Whaites" userId="ec7f32bc-6f8d-49d4-813c-f1068aa6397c" providerId="ADAL" clId="{F08B63C5-6D56-416E-81E4-1DCBDFCA08B7}" dt="2023-06-21T08:04:41.801" v="7274"/>
          <ac:spMkLst>
            <pc:docMk/>
            <pc:sldMk cId="516023129" sldId="535"/>
            <ac:spMk id="125" creationId="{47B697D7-32AF-3CF7-FCAE-398D4F61337B}"/>
          </ac:spMkLst>
        </pc:spChg>
        <pc:spChg chg="mod">
          <ac:chgData name="Hannah Whaites" userId="ec7f32bc-6f8d-49d4-813c-f1068aa6397c" providerId="ADAL" clId="{F08B63C5-6D56-416E-81E4-1DCBDFCA08B7}" dt="2023-06-21T08:04:41.801" v="7274"/>
          <ac:spMkLst>
            <pc:docMk/>
            <pc:sldMk cId="516023129" sldId="535"/>
            <ac:spMk id="126" creationId="{6D02A5B9-B5CA-4B7B-A46F-8928B603C842}"/>
          </ac:spMkLst>
        </pc:spChg>
        <pc:spChg chg="mod">
          <ac:chgData name="Hannah Whaites" userId="ec7f32bc-6f8d-49d4-813c-f1068aa6397c" providerId="ADAL" clId="{F08B63C5-6D56-416E-81E4-1DCBDFCA08B7}" dt="2023-06-21T08:04:41.801" v="7274"/>
          <ac:spMkLst>
            <pc:docMk/>
            <pc:sldMk cId="516023129" sldId="535"/>
            <ac:spMk id="127" creationId="{50D5E73A-0DAB-F0C2-B20C-3E2C9FC181F9}"/>
          </ac:spMkLst>
        </pc:spChg>
        <pc:spChg chg="mod">
          <ac:chgData name="Hannah Whaites" userId="ec7f32bc-6f8d-49d4-813c-f1068aa6397c" providerId="ADAL" clId="{F08B63C5-6D56-416E-81E4-1DCBDFCA08B7}" dt="2023-06-21T08:04:41.801" v="7274"/>
          <ac:spMkLst>
            <pc:docMk/>
            <pc:sldMk cId="516023129" sldId="535"/>
            <ac:spMk id="128" creationId="{5CC66F4C-39D4-0779-397E-1D4D475FFA6D}"/>
          </ac:spMkLst>
        </pc:spChg>
        <pc:spChg chg="mod">
          <ac:chgData name="Hannah Whaites" userId="ec7f32bc-6f8d-49d4-813c-f1068aa6397c" providerId="ADAL" clId="{F08B63C5-6D56-416E-81E4-1DCBDFCA08B7}" dt="2023-06-21T08:04:41.801" v="7274"/>
          <ac:spMkLst>
            <pc:docMk/>
            <pc:sldMk cId="516023129" sldId="535"/>
            <ac:spMk id="129" creationId="{9C6FEB6A-1223-2925-735E-744FADBA19F6}"/>
          </ac:spMkLst>
        </pc:spChg>
        <pc:spChg chg="mod">
          <ac:chgData name="Hannah Whaites" userId="ec7f32bc-6f8d-49d4-813c-f1068aa6397c" providerId="ADAL" clId="{F08B63C5-6D56-416E-81E4-1DCBDFCA08B7}" dt="2023-06-21T08:04:41.801" v="7274"/>
          <ac:spMkLst>
            <pc:docMk/>
            <pc:sldMk cId="516023129" sldId="535"/>
            <ac:spMk id="132" creationId="{1139011C-3A6C-6CC4-4536-A666C2F76764}"/>
          </ac:spMkLst>
        </pc:spChg>
        <pc:spChg chg="mod">
          <ac:chgData name="Hannah Whaites" userId="ec7f32bc-6f8d-49d4-813c-f1068aa6397c" providerId="ADAL" clId="{F08B63C5-6D56-416E-81E4-1DCBDFCA08B7}" dt="2023-06-21T08:04:41.801" v="7274"/>
          <ac:spMkLst>
            <pc:docMk/>
            <pc:sldMk cId="516023129" sldId="535"/>
            <ac:spMk id="133" creationId="{8BC23046-F8C7-C912-301A-06CBDC735ED4}"/>
          </ac:spMkLst>
        </pc:spChg>
        <pc:spChg chg="mod">
          <ac:chgData name="Hannah Whaites" userId="ec7f32bc-6f8d-49d4-813c-f1068aa6397c" providerId="ADAL" clId="{F08B63C5-6D56-416E-81E4-1DCBDFCA08B7}" dt="2023-06-21T08:09:00.293" v="7350" actId="20577"/>
          <ac:spMkLst>
            <pc:docMk/>
            <pc:sldMk cId="516023129" sldId="535"/>
            <ac:spMk id="134" creationId="{82F9E1D9-6541-9258-0575-A0DF93C8ED9C}"/>
          </ac:spMkLst>
        </pc:spChg>
        <pc:spChg chg="mod">
          <ac:chgData name="Hannah Whaites" userId="ec7f32bc-6f8d-49d4-813c-f1068aa6397c" providerId="ADAL" clId="{F08B63C5-6D56-416E-81E4-1DCBDFCA08B7}" dt="2023-06-21T08:04:41.801" v="7274"/>
          <ac:spMkLst>
            <pc:docMk/>
            <pc:sldMk cId="516023129" sldId="535"/>
            <ac:spMk id="135" creationId="{4B24233D-974D-69C8-BC0D-A0623FD26B74}"/>
          </ac:spMkLst>
        </pc:spChg>
        <pc:spChg chg="mod">
          <ac:chgData name="Hannah Whaites" userId="ec7f32bc-6f8d-49d4-813c-f1068aa6397c" providerId="ADAL" clId="{F08B63C5-6D56-416E-81E4-1DCBDFCA08B7}" dt="2023-06-21T08:04:41.801" v="7274"/>
          <ac:spMkLst>
            <pc:docMk/>
            <pc:sldMk cId="516023129" sldId="535"/>
            <ac:spMk id="137" creationId="{7D33D7EF-B6E3-0AFE-EB1E-6EE628F316D2}"/>
          </ac:spMkLst>
        </pc:spChg>
        <pc:spChg chg="mod">
          <ac:chgData name="Hannah Whaites" userId="ec7f32bc-6f8d-49d4-813c-f1068aa6397c" providerId="ADAL" clId="{F08B63C5-6D56-416E-81E4-1DCBDFCA08B7}" dt="2023-06-21T08:04:41.801" v="7274"/>
          <ac:spMkLst>
            <pc:docMk/>
            <pc:sldMk cId="516023129" sldId="535"/>
            <ac:spMk id="138" creationId="{3D4BCF03-F3DC-E9ED-EAB6-F4A57E4CD20F}"/>
          </ac:spMkLst>
        </pc:spChg>
        <pc:spChg chg="mod">
          <ac:chgData name="Hannah Whaites" userId="ec7f32bc-6f8d-49d4-813c-f1068aa6397c" providerId="ADAL" clId="{F08B63C5-6D56-416E-81E4-1DCBDFCA08B7}" dt="2023-06-21T08:04:41.801" v="7274"/>
          <ac:spMkLst>
            <pc:docMk/>
            <pc:sldMk cId="516023129" sldId="535"/>
            <ac:spMk id="139" creationId="{67A59E7D-F5DA-8D7F-1AB5-441AE65C285C}"/>
          </ac:spMkLst>
        </pc:spChg>
        <pc:spChg chg="mod">
          <ac:chgData name="Hannah Whaites" userId="ec7f32bc-6f8d-49d4-813c-f1068aa6397c" providerId="ADAL" clId="{F08B63C5-6D56-416E-81E4-1DCBDFCA08B7}" dt="2023-06-21T08:08:49.679" v="7329" actId="20577"/>
          <ac:spMkLst>
            <pc:docMk/>
            <pc:sldMk cId="516023129" sldId="535"/>
            <ac:spMk id="140" creationId="{DD00C6B9-3029-C774-4414-8CD0062802D5}"/>
          </ac:spMkLst>
        </pc:spChg>
        <pc:spChg chg="mod">
          <ac:chgData name="Hannah Whaites" userId="ec7f32bc-6f8d-49d4-813c-f1068aa6397c" providerId="ADAL" clId="{F08B63C5-6D56-416E-81E4-1DCBDFCA08B7}" dt="2023-06-21T08:04:41.801" v="7274"/>
          <ac:spMkLst>
            <pc:docMk/>
            <pc:sldMk cId="516023129" sldId="535"/>
            <ac:spMk id="141" creationId="{3DD973C3-FDF6-30EC-F4F0-75A39C9CF7E2}"/>
          </ac:spMkLst>
        </pc:spChg>
        <pc:spChg chg="mod">
          <ac:chgData name="Hannah Whaites" userId="ec7f32bc-6f8d-49d4-813c-f1068aa6397c" providerId="ADAL" clId="{F08B63C5-6D56-416E-81E4-1DCBDFCA08B7}" dt="2023-06-21T08:08:56.227" v="7340" actId="20577"/>
          <ac:spMkLst>
            <pc:docMk/>
            <pc:sldMk cId="516023129" sldId="535"/>
            <ac:spMk id="143" creationId="{7C0F0252-31C2-13F9-8897-2B085E8858C8}"/>
          </ac:spMkLst>
        </pc:spChg>
        <pc:spChg chg="mod">
          <ac:chgData name="Hannah Whaites" userId="ec7f32bc-6f8d-49d4-813c-f1068aa6397c" providerId="ADAL" clId="{F08B63C5-6D56-416E-81E4-1DCBDFCA08B7}" dt="2023-06-21T08:04:41.801" v="7274"/>
          <ac:spMkLst>
            <pc:docMk/>
            <pc:sldMk cId="516023129" sldId="535"/>
            <ac:spMk id="144" creationId="{6FC5853A-7B72-AA63-E13A-994AF489F674}"/>
          </ac:spMkLst>
        </pc:spChg>
        <pc:spChg chg="mod">
          <ac:chgData name="Hannah Whaites" userId="ec7f32bc-6f8d-49d4-813c-f1068aa6397c" providerId="ADAL" clId="{F08B63C5-6D56-416E-81E4-1DCBDFCA08B7}" dt="2023-06-21T08:04:41.801" v="7274"/>
          <ac:spMkLst>
            <pc:docMk/>
            <pc:sldMk cId="516023129" sldId="535"/>
            <ac:spMk id="145" creationId="{63BE957E-4A64-3776-4BEF-74454EF01E91}"/>
          </ac:spMkLst>
        </pc:spChg>
        <pc:spChg chg="mod">
          <ac:chgData name="Hannah Whaites" userId="ec7f32bc-6f8d-49d4-813c-f1068aa6397c" providerId="ADAL" clId="{F08B63C5-6D56-416E-81E4-1DCBDFCA08B7}" dt="2023-06-21T08:04:41.801" v="7274"/>
          <ac:spMkLst>
            <pc:docMk/>
            <pc:sldMk cId="516023129" sldId="535"/>
            <ac:spMk id="146" creationId="{F010FABD-6A3C-91AC-BA9E-672504A51F4A}"/>
          </ac:spMkLst>
        </pc:spChg>
        <pc:spChg chg="mod">
          <ac:chgData name="Hannah Whaites" userId="ec7f32bc-6f8d-49d4-813c-f1068aa6397c" providerId="ADAL" clId="{F08B63C5-6D56-416E-81E4-1DCBDFCA08B7}" dt="2023-06-21T08:04:41.801" v="7274"/>
          <ac:spMkLst>
            <pc:docMk/>
            <pc:sldMk cId="516023129" sldId="535"/>
            <ac:spMk id="147" creationId="{EBF47392-6736-1936-4A5C-028061CC9AE2}"/>
          </ac:spMkLst>
        </pc:spChg>
        <pc:spChg chg="mod">
          <ac:chgData name="Hannah Whaites" userId="ec7f32bc-6f8d-49d4-813c-f1068aa6397c" providerId="ADAL" clId="{F08B63C5-6D56-416E-81E4-1DCBDFCA08B7}" dt="2023-06-21T08:04:41.801" v="7274"/>
          <ac:spMkLst>
            <pc:docMk/>
            <pc:sldMk cId="516023129" sldId="535"/>
            <ac:spMk id="149" creationId="{EA87A483-FAEA-3BED-FA43-D28027DD541D}"/>
          </ac:spMkLst>
        </pc:spChg>
        <pc:spChg chg="mod">
          <ac:chgData name="Hannah Whaites" userId="ec7f32bc-6f8d-49d4-813c-f1068aa6397c" providerId="ADAL" clId="{F08B63C5-6D56-416E-81E4-1DCBDFCA08B7}" dt="2023-06-21T08:04:41.801" v="7274"/>
          <ac:spMkLst>
            <pc:docMk/>
            <pc:sldMk cId="516023129" sldId="535"/>
            <ac:spMk id="150" creationId="{8F6A8907-2B4C-8832-BA54-A300301B793D}"/>
          </ac:spMkLst>
        </pc:spChg>
        <pc:spChg chg="mod">
          <ac:chgData name="Hannah Whaites" userId="ec7f32bc-6f8d-49d4-813c-f1068aa6397c" providerId="ADAL" clId="{F08B63C5-6D56-416E-81E4-1DCBDFCA08B7}" dt="2023-06-21T08:04:41.801" v="7274"/>
          <ac:spMkLst>
            <pc:docMk/>
            <pc:sldMk cId="516023129" sldId="535"/>
            <ac:spMk id="151" creationId="{ABDC6AF9-0571-5A92-A614-5A2F002DA99B}"/>
          </ac:spMkLst>
        </pc:spChg>
        <pc:spChg chg="mod">
          <ac:chgData name="Hannah Whaites" userId="ec7f32bc-6f8d-49d4-813c-f1068aa6397c" providerId="ADAL" clId="{F08B63C5-6D56-416E-81E4-1DCBDFCA08B7}" dt="2023-06-21T08:04:41.801" v="7274"/>
          <ac:spMkLst>
            <pc:docMk/>
            <pc:sldMk cId="516023129" sldId="535"/>
            <ac:spMk id="152" creationId="{F14410B3-CD53-A88E-B39C-723D2E45AC7F}"/>
          </ac:spMkLst>
        </pc:spChg>
        <pc:spChg chg="mod">
          <ac:chgData name="Hannah Whaites" userId="ec7f32bc-6f8d-49d4-813c-f1068aa6397c" providerId="ADAL" clId="{F08B63C5-6D56-416E-81E4-1DCBDFCA08B7}" dt="2023-06-21T08:04:41.801" v="7274"/>
          <ac:spMkLst>
            <pc:docMk/>
            <pc:sldMk cId="516023129" sldId="535"/>
            <ac:spMk id="153" creationId="{F8209504-69E0-2BB1-CE35-7795D0371295}"/>
          </ac:spMkLst>
        </pc:spChg>
        <pc:spChg chg="mod">
          <ac:chgData name="Hannah Whaites" userId="ec7f32bc-6f8d-49d4-813c-f1068aa6397c" providerId="ADAL" clId="{F08B63C5-6D56-416E-81E4-1DCBDFCA08B7}" dt="2023-06-21T08:04:41.801" v="7274"/>
          <ac:spMkLst>
            <pc:docMk/>
            <pc:sldMk cId="516023129" sldId="535"/>
            <ac:spMk id="155" creationId="{82DCB701-7E0D-59A9-8131-BEDB22A6AFCE}"/>
          </ac:spMkLst>
        </pc:spChg>
        <pc:spChg chg="mod">
          <ac:chgData name="Hannah Whaites" userId="ec7f32bc-6f8d-49d4-813c-f1068aa6397c" providerId="ADAL" clId="{F08B63C5-6D56-416E-81E4-1DCBDFCA08B7}" dt="2023-06-21T08:04:41.801" v="7274"/>
          <ac:spMkLst>
            <pc:docMk/>
            <pc:sldMk cId="516023129" sldId="535"/>
            <ac:spMk id="156" creationId="{3428F92F-2BE1-4B21-E031-E6D1204C240D}"/>
          </ac:spMkLst>
        </pc:spChg>
        <pc:spChg chg="mod">
          <ac:chgData name="Hannah Whaites" userId="ec7f32bc-6f8d-49d4-813c-f1068aa6397c" providerId="ADAL" clId="{F08B63C5-6D56-416E-81E4-1DCBDFCA08B7}" dt="2023-06-21T08:04:41.801" v="7274"/>
          <ac:spMkLst>
            <pc:docMk/>
            <pc:sldMk cId="516023129" sldId="535"/>
            <ac:spMk id="157" creationId="{003239F3-EE5C-E273-2A33-9F69463CCCD9}"/>
          </ac:spMkLst>
        </pc:spChg>
        <pc:spChg chg="mod">
          <ac:chgData name="Hannah Whaites" userId="ec7f32bc-6f8d-49d4-813c-f1068aa6397c" providerId="ADAL" clId="{F08B63C5-6D56-416E-81E4-1DCBDFCA08B7}" dt="2023-06-21T08:04:41.801" v="7274"/>
          <ac:spMkLst>
            <pc:docMk/>
            <pc:sldMk cId="516023129" sldId="535"/>
            <ac:spMk id="158" creationId="{5A4B84A1-5414-9E67-EFAD-3E914DF4CA90}"/>
          </ac:spMkLst>
        </pc:spChg>
        <pc:spChg chg="mod">
          <ac:chgData name="Hannah Whaites" userId="ec7f32bc-6f8d-49d4-813c-f1068aa6397c" providerId="ADAL" clId="{F08B63C5-6D56-416E-81E4-1DCBDFCA08B7}" dt="2023-06-21T08:04:41.801" v="7274"/>
          <ac:spMkLst>
            <pc:docMk/>
            <pc:sldMk cId="516023129" sldId="535"/>
            <ac:spMk id="159" creationId="{706491B5-5837-4641-DC22-77B825164FA6}"/>
          </ac:spMkLst>
        </pc:spChg>
        <pc:spChg chg="mod">
          <ac:chgData name="Hannah Whaites" userId="ec7f32bc-6f8d-49d4-813c-f1068aa6397c" providerId="ADAL" clId="{F08B63C5-6D56-416E-81E4-1DCBDFCA08B7}" dt="2023-06-21T08:04:41.801" v="7274"/>
          <ac:spMkLst>
            <pc:docMk/>
            <pc:sldMk cId="516023129" sldId="535"/>
            <ac:spMk id="162" creationId="{7AFA6644-B929-58FB-FE20-5E5AAB348D00}"/>
          </ac:spMkLst>
        </pc:spChg>
        <pc:spChg chg="mod">
          <ac:chgData name="Hannah Whaites" userId="ec7f32bc-6f8d-49d4-813c-f1068aa6397c" providerId="ADAL" clId="{F08B63C5-6D56-416E-81E4-1DCBDFCA08B7}" dt="2023-06-21T08:04:41.801" v="7274"/>
          <ac:spMkLst>
            <pc:docMk/>
            <pc:sldMk cId="516023129" sldId="535"/>
            <ac:spMk id="163" creationId="{7E4A6E03-DFA6-E9BF-B8AF-9187A217D454}"/>
          </ac:spMkLst>
        </pc:spChg>
        <pc:spChg chg="mod">
          <ac:chgData name="Hannah Whaites" userId="ec7f32bc-6f8d-49d4-813c-f1068aa6397c" providerId="ADAL" clId="{F08B63C5-6D56-416E-81E4-1DCBDFCA08B7}" dt="2023-06-21T08:04:41.801" v="7274"/>
          <ac:spMkLst>
            <pc:docMk/>
            <pc:sldMk cId="516023129" sldId="535"/>
            <ac:spMk id="164" creationId="{E28C500C-FA41-A852-2694-DDA04D8BCDC0}"/>
          </ac:spMkLst>
        </pc:spChg>
        <pc:spChg chg="mod">
          <ac:chgData name="Hannah Whaites" userId="ec7f32bc-6f8d-49d4-813c-f1068aa6397c" providerId="ADAL" clId="{F08B63C5-6D56-416E-81E4-1DCBDFCA08B7}" dt="2023-06-21T08:04:41.801" v="7274"/>
          <ac:spMkLst>
            <pc:docMk/>
            <pc:sldMk cId="516023129" sldId="535"/>
            <ac:spMk id="165" creationId="{E9F2C794-0A9C-2469-570A-35129A89B532}"/>
          </ac:spMkLst>
        </pc:spChg>
        <pc:spChg chg="mod">
          <ac:chgData name="Hannah Whaites" userId="ec7f32bc-6f8d-49d4-813c-f1068aa6397c" providerId="ADAL" clId="{F08B63C5-6D56-416E-81E4-1DCBDFCA08B7}" dt="2023-06-21T08:04:41.801" v="7274"/>
          <ac:spMkLst>
            <pc:docMk/>
            <pc:sldMk cId="516023129" sldId="535"/>
            <ac:spMk id="166" creationId="{9FD542CE-4C0A-BBAD-A5A7-A75194B46F16}"/>
          </ac:spMkLst>
        </pc:spChg>
        <pc:grpChg chg="del mod">
          <ac:chgData name="Hannah Whaites" userId="ec7f32bc-6f8d-49d4-813c-f1068aa6397c" providerId="ADAL" clId="{F08B63C5-6D56-416E-81E4-1DCBDFCA08B7}" dt="2023-06-21T08:04:54.420" v="7276" actId="478"/>
          <ac:grpSpMkLst>
            <pc:docMk/>
            <pc:sldMk cId="516023129" sldId="535"/>
            <ac:grpSpMk id="2" creationId="{17BD90DA-1EB3-D925-B95C-780220C56283}"/>
          </ac:grpSpMkLst>
        </pc:grpChg>
        <pc:grpChg chg="add mod">
          <ac:chgData name="Hannah Whaites" userId="ec7f32bc-6f8d-49d4-813c-f1068aa6397c" providerId="ADAL" clId="{F08B63C5-6D56-416E-81E4-1DCBDFCA08B7}" dt="2023-06-20T14:15:28.590" v="6691"/>
          <ac:grpSpMkLst>
            <pc:docMk/>
            <pc:sldMk cId="516023129" sldId="535"/>
            <ac:grpSpMk id="8" creationId="{3391753C-6EAF-83E7-4DBC-E2F0534F1258}"/>
          </ac:grpSpMkLst>
        </pc:grpChg>
        <pc:grpChg chg="del">
          <ac:chgData name="Hannah Whaites" userId="ec7f32bc-6f8d-49d4-813c-f1068aa6397c" providerId="ADAL" clId="{F08B63C5-6D56-416E-81E4-1DCBDFCA08B7}" dt="2023-06-20T14:13:21.226" v="6642" actId="478"/>
          <ac:grpSpMkLst>
            <pc:docMk/>
            <pc:sldMk cId="516023129" sldId="535"/>
            <ac:grpSpMk id="14" creationId="{BF6B83E1-65C5-B5CA-34A0-191AFAFC33B4}"/>
          </ac:grpSpMkLst>
        </pc:grpChg>
        <pc:grpChg chg="del">
          <ac:chgData name="Hannah Whaites" userId="ec7f32bc-6f8d-49d4-813c-f1068aa6397c" providerId="ADAL" clId="{F08B63C5-6D56-416E-81E4-1DCBDFCA08B7}" dt="2023-06-20T14:15:26.538" v="6689" actId="478"/>
          <ac:grpSpMkLst>
            <pc:docMk/>
            <pc:sldMk cId="516023129" sldId="535"/>
            <ac:grpSpMk id="56" creationId="{8F0F3C6C-E1E5-3B19-BB98-AD1ECFCD7B91}"/>
          </ac:grpSpMkLst>
        </pc:grpChg>
        <pc:grpChg chg="add mod ord">
          <ac:chgData name="Hannah Whaites" userId="ec7f32bc-6f8d-49d4-813c-f1068aa6397c" providerId="ADAL" clId="{F08B63C5-6D56-416E-81E4-1DCBDFCA08B7}" dt="2023-06-21T08:04:48.410" v="7275" actId="167"/>
          <ac:grpSpMkLst>
            <pc:docMk/>
            <pc:sldMk cId="516023129" sldId="535"/>
            <ac:grpSpMk id="120" creationId="{3C20A2EA-7745-83F6-2F06-28E92D6B7ECE}"/>
          </ac:grpSpMkLst>
        </pc:grpChg>
        <pc:grpChg chg="mod">
          <ac:chgData name="Hannah Whaites" userId="ec7f32bc-6f8d-49d4-813c-f1068aa6397c" providerId="ADAL" clId="{F08B63C5-6D56-416E-81E4-1DCBDFCA08B7}" dt="2023-06-21T08:04:41.801" v="7274"/>
          <ac:grpSpMkLst>
            <pc:docMk/>
            <pc:sldMk cId="516023129" sldId="535"/>
            <ac:grpSpMk id="130" creationId="{9B8AACFA-19CA-034C-4691-F6CCCDFBC3E3}"/>
          </ac:grpSpMkLst>
        </pc:grpChg>
        <pc:graphicFrameChg chg="add del mod">
          <ac:chgData name="Hannah Whaites" userId="ec7f32bc-6f8d-49d4-813c-f1068aa6397c" providerId="ADAL" clId="{F08B63C5-6D56-416E-81E4-1DCBDFCA08B7}" dt="2023-06-20T14:39:18.125" v="6814" actId="478"/>
          <ac:graphicFrameMkLst>
            <pc:docMk/>
            <pc:sldMk cId="516023129" sldId="535"/>
            <ac:graphicFrameMk id="69" creationId="{22A26B19-E896-47CD-FAE8-094ACFE9046C}"/>
          </ac:graphicFrameMkLst>
        </pc:graphicFrameChg>
        <pc:graphicFrameChg chg="add del mod">
          <ac:chgData name="Hannah Whaites" userId="ec7f32bc-6f8d-49d4-813c-f1068aa6397c" providerId="ADAL" clId="{F08B63C5-6D56-416E-81E4-1DCBDFCA08B7}" dt="2023-06-20T14:49:24.795" v="7132" actId="478"/>
          <ac:graphicFrameMkLst>
            <pc:docMk/>
            <pc:sldMk cId="516023129" sldId="535"/>
            <ac:graphicFrameMk id="107" creationId="{1B165992-F9E4-77E4-205D-C042D3035CBB}"/>
          </ac:graphicFrameMkLst>
        </pc:graphicFrameChg>
        <pc:cxnChg chg="mod">
          <ac:chgData name="Hannah Whaites" userId="ec7f32bc-6f8d-49d4-813c-f1068aa6397c" providerId="ADAL" clId="{F08B63C5-6D56-416E-81E4-1DCBDFCA08B7}" dt="2023-06-21T08:05:00.661" v="7277" actId="1076"/>
          <ac:cxnSpMkLst>
            <pc:docMk/>
            <pc:sldMk cId="516023129" sldId="535"/>
            <ac:cxnSpMk id="77" creationId="{34FD0947-C446-9FFF-D5FA-C88E3731C559}"/>
          </ac:cxnSpMkLst>
        </pc:cxnChg>
        <pc:cxnChg chg="mod">
          <ac:chgData name="Hannah Whaites" userId="ec7f32bc-6f8d-49d4-813c-f1068aa6397c" providerId="ADAL" clId="{F08B63C5-6D56-416E-81E4-1DCBDFCA08B7}" dt="2023-06-21T08:06:20.048" v="7294" actId="1076"/>
          <ac:cxnSpMkLst>
            <pc:docMk/>
            <pc:sldMk cId="516023129" sldId="535"/>
            <ac:cxnSpMk id="78" creationId="{96EBEF7A-7628-E1D1-ECCC-9BCB2FF5595B}"/>
          </ac:cxnSpMkLst>
        </pc:cxnChg>
        <pc:cxnChg chg="del">
          <ac:chgData name="Hannah Whaites" userId="ec7f32bc-6f8d-49d4-813c-f1068aa6397c" providerId="ADAL" clId="{F08B63C5-6D56-416E-81E4-1DCBDFCA08B7}" dt="2023-06-20T14:31:27.956" v="6743" actId="478"/>
          <ac:cxnSpMkLst>
            <pc:docMk/>
            <pc:sldMk cId="516023129" sldId="535"/>
            <ac:cxnSpMk id="79" creationId="{B5BE45DF-FB57-F1EB-860B-B5BF851CFCFC}"/>
          </ac:cxnSpMkLst>
        </pc:cxnChg>
        <pc:cxnChg chg="mod">
          <ac:chgData name="Hannah Whaites" userId="ec7f32bc-6f8d-49d4-813c-f1068aa6397c" providerId="ADAL" clId="{F08B63C5-6D56-416E-81E4-1DCBDFCA08B7}" dt="2023-06-21T08:06:20.048" v="7294" actId="1076"/>
          <ac:cxnSpMkLst>
            <pc:docMk/>
            <pc:sldMk cId="516023129" sldId="535"/>
            <ac:cxnSpMk id="88" creationId="{22AE3A7A-30B1-CFAF-67BA-D54FC9EC3FF8}"/>
          </ac:cxnSpMkLst>
        </pc:cxnChg>
        <pc:cxnChg chg="mod">
          <ac:chgData name="Hannah Whaites" userId="ec7f32bc-6f8d-49d4-813c-f1068aa6397c" providerId="ADAL" clId="{F08B63C5-6D56-416E-81E4-1DCBDFCA08B7}" dt="2023-06-21T08:05:55.503" v="7290" actId="1076"/>
          <ac:cxnSpMkLst>
            <pc:docMk/>
            <pc:sldMk cId="516023129" sldId="535"/>
            <ac:cxnSpMk id="89" creationId="{AE21BBE9-7229-D7D6-80E5-3E0079A9575C}"/>
          </ac:cxnSpMkLst>
        </pc:cxnChg>
        <pc:cxnChg chg="mod">
          <ac:chgData name="Hannah Whaites" userId="ec7f32bc-6f8d-49d4-813c-f1068aa6397c" providerId="ADAL" clId="{F08B63C5-6D56-416E-81E4-1DCBDFCA08B7}" dt="2023-06-21T08:05:42.401" v="7286" actId="1076"/>
          <ac:cxnSpMkLst>
            <pc:docMk/>
            <pc:sldMk cId="516023129" sldId="535"/>
            <ac:cxnSpMk id="90" creationId="{97E3640E-C8E1-4A81-1C9C-A660D731E45F}"/>
          </ac:cxnSpMkLst>
        </pc:cxnChg>
        <pc:cxnChg chg="mod">
          <ac:chgData name="Hannah Whaites" userId="ec7f32bc-6f8d-49d4-813c-f1068aa6397c" providerId="ADAL" clId="{F08B63C5-6D56-416E-81E4-1DCBDFCA08B7}" dt="2023-06-21T08:05:42.401" v="7286" actId="1076"/>
          <ac:cxnSpMkLst>
            <pc:docMk/>
            <pc:sldMk cId="516023129" sldId="535"/>
            <ac:cxnSpMk id="91" creationId="{E52E3E90-0CFC-EA46-FD97-8EFA12B2B314}"/>
          </ac:cxnSpMkLst>
        </pc:cxnChg>
        <pc:cxnChg chg="del">
          <ac:chgData name="Hannah Whaites" userId="ec7f32bc-6f8d-49d4-813c-f1068aa6397c" providerId="ADAL" clId="{F08B63C5-6D56-416E-81E4-1DCBDFCA08B7}" dt="2023-06-20T14:31:26.710" v="6742" actId="478"/>
          <ac:cxnSpMkLst>
            <pc:docMk/>
            <pc:sldMk cId="516023129" sldId="535"/>
            <ac:cxnSpMk id="98" creationId="{8A092D19-991B-A900-DA0E-2594636CC4D5}"/>
          </ac:cxnSpMkLst>
        </pc:cxnChg>
        <pc:cxnChg chg="mod">
          <ac:chgData name="Hannah Whaites" userId="ec7f32bc-6f8d-49d4-813c-f1068aa6397c" providerId="ADAL" clId="{F08B63C5-6D56-416E-81E4-1DCBDFCA08B7}" dt="2023-06-21T08:06:04.757" v="7292" actId="1076"/>
          <ac:cxnSpMkLst>
            <pc:docMk/>
            <pc:sldMk cId="516023129" sldId="535"/>
            <ac:cxnSpMk id="99" creationId="{E772AA65-CD0F-1E13-18F4-F526EBBB517D}"/>
          </ac:cxnSpMkLst>
        </pc:cxnChg>
        <pc:cxnChg chg="del">
          <ac:chgData name="Hannah Whaites" userId="ec7f32bc-6f8d-49d4-813c-f1068aa6397c" providerId="ADAL" clId="{F08B63C5-6D56-416E-81E4-1DCBDFCA08B7}" dt="2023-06-20T14:31:34.574" v="6745" actId="478"/>
          <ac:cxnSpMkLst>
            <pc:docMk/>
            <pc:sldMk cId="516023129" sldId="535"/>
            <ac:cxnSpMk id="100" creationId="{4AE40A5C-9BCC-36C6-B5D2-8F967AB47F0E}"/>
          </ac:cxnSpMkLst>
        </pc:cxnChg>
        <pc:cxnChg chg="mod">
          <ac:chgData name="Hannah Whaites" userId="ec7f32bc-6f8d-49d4-813c-f1068aa6397c" providerId="ADAL" clId="{F08B63C5-6D56-416E-81E4-1DCBDFCA08B7}" dt="2023-06-21T08:06:53.487" v="7304" actId="14100"/>
          <ac:cxnSpMkLst>
            <pc:docMk/>
            <pc:sldMk cId="516023129" sldId="535"/>
            <ac:cxnSpMk id="101" creationId="{C1C10B16-65C3-F7E4-BC52-53F923F628C7}"/>
          </ac:cxnSpMkLst>
        </pc:cxnChg>
        <pc:cxnChg chg="del mod">
          <ac:chgData name="Hannah Whaites" userId="ec7f32bc-6f8d-49d4-813c-f1068aa6397c" providerId="ADAL" clId="{F08B63C5-6D56-416E-81E4-1DCBDFCA08B7}" dt="2023-06-20T14:31:39.589" v="6747" actId="478"/>
          <ac:cxnSpMkLst>
            <pc:docMk/>
            <pc:sldMk cId="516023129" sldId="535"/>
            <ac:cxnSpMk id="114" creationId="{3245274D-0EC2-662D-956D-10A08AAFF3DD}"/>
          </ac:cxnSpMkLst>
        </pc:cxnChg>
        <pc:cxnChg chg="mod">
          <ac:chgData name="Hannah Whaites" userId="ec7f32bc-6f8d-49d4-813c-f1068aa6397c" providerId="ADAL" clId="{F08B63C5-6D56-416E-81E4-1DCBDFCA08B7}" dt="2023-06-21T08:05:10.003" v="7279" actId="1076"/>
          <ac:cxnSpMkLst>
            <pc:docMk/>
            <pc:sldMk cId="516023129" sldId="535"/>
            <ac:cxnSpMk id="122" creationId="{749B653D-CEDD-483E-4BF1-CD85213AB37C}"/>
          </ac:cxnSpMkLst>
        </pc:cxnChg>
        <pc:cxnChg chg="del">
          <ac:chgData name="Hannah Whaites" userId="ec7f32bc-6f8d-49d4-813c-f1068aa6397c" providerId="ADAL" clId="{F08B63C5-6D56-416E-81E4-1DCBDFCA08B7}" dt="2023-06-20T14:39:29.497" v="6820" actId="478"/>
          <ac:cxnSpMkLst>
            <pc:docMk/>
            <pc:sldMk cId="516023129" sldId="535"/>
            <ac:cxnSpMk id="124" creationId="{E9329D93-147B-91B2-5E5D-1CA2EDEEEE86}"/>
          </ac:cxnSpMkLst>
        </pc:cxnChg>
        <pc:cxnChg chg="mod">
          <ac:chgData name="Hannah Whaites" userId="ec7f32bc-6f8d-49d4-813c-f1068aa6397c" providerId="ADAL" clId="{F08B63C5-6D56-416E-81E4-1DCBDFCA08B7}" dt="2023-06-21T08:05:14.133" v="7280" actId="1076"/>
          <ac:cxnSpMkLst>
            <pc:docMk/>
            <pc:sldMk cId="516023129" sldId="535"/>
            <ac:cxnSpMk id="131" creationId="{A83C005C-46A1-1ED8-81B4-739489040E24}"/>
          </ac:cxnSpMkLst>
        </pc:cxnChg>
        <pc:cxnChg chg="mod">
          <ac:chgData name="Hannah Whaites" userId="ec7f32bc-6f8d-49d4-813c-f1068aa6397c" providerId="ADAL" clId="{F08B63C5-6D56-416E-81E4-1DCBDFCA08B7}" dt="2023-06-21T08:05:18.566" v="7281" actId="1076"/>
          <ac:cxnSpMkLst>
            <pc:docMk/>
            <pc:sldMk cId="516023129" sldId="535"/>
            <ac:cxnSpMk id="136" creationId="{17A3BEC4-63E4-5A90-3EED-2018FC34675F}"/>
          </ac:cxnSpMkLst>
        </pc:cxnChg>
        <pc:cxnChg chg="mod">
          <ac:chgData name="Hannah Whaites" userId="ec7f32bc-6f8d-49d4-813c-f1068aa6397c" providerId="ADAL" clId="{F08B63C5-6D56-416E-81E4-1DCBDFCA08B7}" dt="2023-06-21T08:05:26.501" v="7283" actId="1076"/>
          <ac:cxnSpMkLst>
            <pc:docMk/>
            <pc:sldMk cId="516023129" sldId="535"/>
            <ac:cxnSpMk id="142" creationId="{11BE89CA-841E-3BAD-5485-6D241C8E2140}"/>
          </ac:cxnSpMkLst>
        </pc:cxnChg>
        <pc:cxnChg chg="mod">
          <ac:chgData name="Hannah Whaites" userId="ec7f32bc-6f8d-49d4-813c-f1068aa6397c" providerId="ADAL" clId="{F08B63C5-6D56-416E-81E4-1DCBDFCA08B7}" dt="2023-06-21T08:06:24.058" v="7295" actId="1076"/>
          <ac:cxnSpMkLst>
            <pc:docMk/>
            <pc:sldMk cId="516023129" sldId="535"/>
            <ac:cxnSpMk id="148" creationId="{05209339-F24E-7D5E-D995-B7D8DBDCC701}"/>
          </ac:cxnSpMkLst>
        </pc:cxnChg>
        <pc:cxnChg chg="mod">
          <ac:chgData name="Hannah Whaites" userId="ec7f32bc-6f8d-49d4-813c-f1068aa6397c" providerId="ADAL" clId="{F08B63C5-6D56-416E-81E4-1DCBDFCA08B7}" dt="2023-06-21T08:06:31.363" v="7298" actId="14100"/>
          <ac:cxnSpMkLst>
            <pc:docMk/>
            <pc:sldMk cId="516023129" sldId="535"/>
            <ac:cxnSpMk id="154" creationId="{112C8420-2DA1-4ECB-6040-408829189696}"/>
          </ac:cxnSpMkLst>
        </pc:cxnChg>
        <pc:cxnChg chg="mod">
          <ac:chgData name="Hannah Whaites" userId="ec7f32bc-6f8d-49d4-813c-f1068aa6397c" providerId="ADAL" clId="{F08B63C5-6D56-416E-81E4-1DCBDFCA08B7}" dt="2023-06-21T08:06:41.024" v="7300" actId="14100"/>
          <ac:cxnSpMkLst>
            <pc:docMk/>
            <pc:sldMk cId="516023129" sldId="535"/>
            <ac:cxnSpMk id="160" creationId="{0C2F7AD3-183E-27D4-E809-DA827B9EA1C1}"/>
          </ac:cxnSpMkLst>
        </pc:cxnChg>
        <pc:cxnChg chg="mod">
          <ac:chgData name="Hannah Whaites" userId="ec7f32bc-6f8d-49d4-813c-f1068aa6397c" providerId="ADAL" clId="{F08B63C5-6D56-416E-81E4-1DCBDFCA08B7}" dt="2023-06-21T08:07:10.462" v="7312" actId="14100"/>
          <ac:cxnSpMkLst>
            <pc:docMk/>
            <pc:sldMk cId="516023129" sldId="535"/>
            <ac:cxnSpMk id="161" creationId="{051AC332-B1FD-7866-E73A-F1D787184608}"/>
          </ac:cxnSpMkLst>
        </pc:cxnChg>
        <pc:cxnChg chg="mod">
          <ac:chgData name="Hannah Whaites" userId="ec7f32bc-6f8d-49d4-813c-f1068aa6397c" providerId="ADAL" clId="{F08B63C5-6D56-416E-81E4-1DCBDFCA08B7}" dt="2023-06-21T08:05:31.168" v="7284" actId="1076"/>
          <ac:cxnSpMkLst>
            <pc:docMk/>
            <pc:sldMk cId="516023129" sldId="535"/>
            <ac:cxnSpMk id="167" creationId="{C586F2C3-4F40-9132-A3F7-9C119E782908}"/>
          </ac:cxnSpMkLst>
        </pc:cxnChg>
        <pc:cxnChg chg="mod">
          <ac:chgData name="Hannah Whaites" userId="ec7f32bc-6f8d-49d4-813c-f1068aa6397c" providerId="ADAL" clId="{F08B63C5-6D56-416E-81E4-1DCBDFCA08B7}" dt="2023-06-21T08:06:10.660" v="7293" actId="1076"/>
          <ac:cxnSpMkLst>
            <pc:docMk/>
            <pc:sldMk cId="516023129" sldId="535"/>
            <ac:cxnSpMk id="175" creationId="{CF94B707-D8E5-5C62-53DD-70250EE54D1E}"/>
          </ac:cxnSpMkLst>
        </pc:cxnChg>
        <pc:cxnChg chg="del">
          <ac:chgData name="Hannah Whaites" userId="ec7f32bc-6f8d-49d4-813c-f1068aa6397c" providerId="ADAL" clId="{F08B63C5-6D56-416E-81E4-1DCBDFCA08B7}" dt="2023-06-20T14:47:07.829" v="7050" actId="478"/>
          <ac:cxnSpMkLst>
            <pc:docMk/>
            <pc:sldMk cId="516023129" sldId="535"/>
            <ac:cxnSpMk id="177" creationId="{380502B6-15A2-7E88-B7F8-3A98E2D98580}"/>
          </ac:cxnSpMkLst>
        </pc:cxnChg>
        <pc:cxnChg chg="mod">
          <ac:chgData name="Hannah Whaites" userId="ec7f32bc-6f8d-49d4-813c-f1068aa6397c" providerId="ADAL" clId="{F08B63C5-6D56-416E-81E4-1DCBDFCA08B7}" dt="2023-06-21T08:05:35.317" v="7285" actId="1076"/>
          <ac:cxnSpMkLst>
            <pc:docMk/>
            <pc:sldMk cId="516023129" sldId="535"/>
            <ac:cxnSpMk id="179" creationId="{0E84AD66-90E7-B01A-00C1-B56E554D6F9F}"/>
          </ac:cxnSpMkLst>
        </pc:cxnChg>
        <pc:cxnChg chg="mod">
          <ac:chgData name="Hannah Whaites" userId="ec7f32bc-6f8d-49d4-813c-f1068aa6397c" providerId="ADAL" clId="{F08B63C5-6D56-416E-81E4-1DCBDFCA08B7}" dt="2023-06-21T08:06:48.013" v="7303" actId="1076"/>
          <ac:cxnSpMkLst>
            <pc:docMk/>
            <pc:sldMk cId="516023129" sldId="535"/>
            <ac:cxnSpMk id="187" creationId="{E3896390-EC41-D71F-D7C3-833E91B8BE5D}"/>
          </ac:cxnSpMkLst>
        </pc:cxnChg>
        <pc:cxnChg chg="mod">
          <ac:chgData name="Hannah Whaites" userId="ec7f32bc-6f8d-49d4-813c-f1068aa6397c" providerId="ADAL" clId="{F08B63C5-6D56-416E-81E4-1DCBDFCA08B7}" dt="2023-06-21T08:05:42.401" v="7286" actId="1076"/>
          <ac:cxnSpMkLst>
            <pc:docMk/>
            <pc:sldMk cId="516023129" sldId="535"/>
            <ac:cxnSpMk id="191" creationId="{A4489FC0-CCA0-28DA-721D-2BCB51CC5BEE}"/>
          </ac:cxnSpMkLst>
        </pc:cxnChg>
      </pc:sldChg>
      <pc:sldChg chg="addSp delSp modSp add mod">
        <pc:chgData name="Hannah Whaites" userId="ec7f32bc-6f8d-49d4-813c-f1068aa6397c" providerId="ADAL" clId="{F08B63C5-6D56-416E-81E4-1DCBDFCA08B7}" dt="2023-06-21T09:37:02.682" v="7738" actId="20577"/>
        <pc:sldMkLst>
          <pc:docMk/>
          <pc:sldMk cId="1877921227" sldId="536"/>
        </pc:sldMkLst>
        <pc:spChg chg="add mod">
          <ac:chgData name="Hannah Whaites" userId="ec7f32bc-6f8d-49d4-813c-f1068aa6397c" providerId="ADAL" clId="{F08B63C5-6D56-416E-81E4-1DCBDFCA08B7}" dt="2023-06-21T09:01:44.682" v="7475" actId="1076"/>
          <ac:spMkLst>
            <pc:docMk/>
            <pc:sldMk cId="1877921227" sldId="536"/>
            <ac:spMk id="21" creationId="{B45127AF-5753-0B0F-5B0B-FB6E06123752}"/>
          </ac:spMkLst>
        </pc:spChg>
        <pc:spChg chg="add mod">
          <ac:chgData name="Hannah Whaites" userId="ec7f32bc-6f8d-49d4-813c-f1068aa6397c" providerId="ADAL" clId="{F08B63C5-6D56-416E-81E4-1DCBDFCA08B7}" dt="2023-06-21T09:01:53.893" v="7478" actId="1076"/>
          <ac:spMkLst>
            <pc:docMk/>
            <pc:sldMk cId="1877921227" sldId="536"/>
            <ac:spMk id="22" creationId="{8D6D3E65-D62D-67C4-106B-FD42C6146AA9}"/>
          </ac:spMkLst>
        </pc:spChg>
        <pc:spChg chg="add mod">
          <ac:chgData name="Hannah Whaites" userId="ec7f32bc-6f8d-49d4-813c-f1068aa6397c" providerId="ADAL" clId="{F08B63C5-6D56-416E-81E4-1DCBDFCA08B7}" dt="2023-06-21T08:08:22.399" v="7315" actId="1076"/>
          <ac:spMkLst>
            <pc:docMk/>
            <pc:sldMk cId="1877921227" sldId="536"/>
            <ac:spMk id="56" creationId="{CC2E4C06-375D-FD52-6403-99305EF793C9}"/>
          </ac:spMkLst>
        </pc:spChg>
        <pc:spChg chg="add mod">
          <ac:chgData name="Hannah Whaites" userId="ec7f32bc-6f8d-49d4-813c-f1068aa6397c" providerId="ADAL" clId="{F08B63C5-6D56-416E-81E4-1DCBDFCA08B7}" dt="2023-06-21T08:08:22.399" v="7315" actId="1076"/>
          <ac:spMkLst>
            <pc:docMk/>
            <pc:sldMk cId="1877921227" sldId="536"/>
            <ac:spMk id="57" creationId="{29953A24-9B84-B549-CFB4-B76751567C9F}"/>
          </ac:spMkLst>
        </pc:spChg>
        <pc:spChg chg="add mod">
          <ac:chgData name="Hannah Whaites" userId="ec7f32bc-6f8d-49d4-813c-f1068aa6397c" providerId="ADAL" clId="{F08B63C5-6D56-416E-81E4-1DCBDFCA08B7}" dt="2023-06-21T08:08:22.399" v="7315" actId="1076"/>
          <ac:spMkLst>
            <pc:docMk/>
            <pc:sldMk cId="1877921227" sldId="536"/>
            <ac:spMk id="58" creationId="{BD3186CA-BECE-D9A9-F713-5B5EB670084B}"/>
          </ac:spMkLst>
        </pc:spChg>
        <pc:spChg chg="add mod">
          <ac:chgData name="Hannah Whaites" userId="ec7f32bc-6f8d-49d4-813c-f1068aa6397c" providerId="ADAL" clId="{F08B63C5-6D56-416E-81E4-1DCBDFCA08B7}" dt="2023-06-21T09:37:02.682" v="7738" actId="20577"/>
          <ac:spMkLst>
            <pc:docMk/>
            <pc:sldMk cId="1877921227" sldId="536"/>
            <ac:spMk id="59" creationId="{0D34976F-F584-E9EE-5194-69EDAF2AEE0A}"/>
          </ac:spMkLst>
        </pc:spChg>
        <pc:spChg chg="add mod">
          <ac:chgData name="Hannah Whaites" userId="ec7f32bc-6f8d-49d4-813c-f1068aa6397c" providerId="ADAL" clId="{F08B63C5-6D56-416E-81E4-1DCBDFCA08B7}" dt="2023-06-21T09:36:58.641" v="7736" actId="20577"/>
          <ac:spMkLst>
            <pc:docMk/>
            <pc:sldMk cId="1877921227" sldId="536"/>
            <ac:spMk id="60" creationId="{F31B8A51-3C45-EE86-EF1F-558CA84010E7}"/>
          </ac:spMkLst>
        </pc:spChg>
        <pc:spChg chg="add mod">
          <ac:chgData name="Hannah Whaites" userId="ec7f32bc-6f8d-49d4-813c-f1068aa6397c" providerId="ADAL" clId="{F08B63C5-6D56-416E-81E4-1DCBDFCA08B7}" dt="2023-06-21T09:36:57.172" v="7735" actId="20577"/>
          <ac:spMkLst>
            <pc:docMk/>
            <pc:sldMk cId="1877921227" sldId="536"/>
            <ac:spMk id="61" creationId="{25B64A6F-8EEC-07D0-C961-09ED2D31D45D}"/>
          </ac:spMkLst>
        </pc:spChg>
        <pc:spChg chg="add mod">
          <ac:chgData name="Hannah Whaites" userId="ec7f32bc-6f8d-49d4-813c-f1068aa6397c" providerId="ADAL" clId="{F08B63C5-6D56-416E-81E4-1DCBDFCA08B7}" dt="2023-06-21T08:08:22.399" v="7315" actId="1076"/>
          <ac:spMkLst>
            <pc:docMk/>
            <pc:sldMk cId="1877921227" sldId="536"/>
            <ac:spMk id="62" creationId="{517DFF27-351B-AAFC-E445-0A95312E8E43}"/>
          </ac:spMkLst>
        </pc:spChg>
        <pc:spChg chg="mod">
          <ac:chgData name="Hannah Whaites" userId="ec7f32bc-6f8d-49d4-813c-f1068aa6397c" providerId="ADAL" clId="{F08B63C5-6D56-416E-81E4-1DCBDFCA08B7}" dt="2023-06-21T08:07:21.842" v="7313"/>
          <ac:spMkLst>
            <pc:docMk/>
            <pc:sldMk cId="1877921227" sldId="536"/>
            <ac:spMk id="64" creationId="{2A1AB961-39DC-E3BF-AF89-6CC21C42D9E7}"/>
          </ac:spMkLst>
        </pc:spChg>
        <pc:spChg chg="mod">
          <ac:chgData name="Hannah Whaites" userId="ec7f32bc-6f8d-49d4-813c-f1068aa6397c" providerId="ADAL" clId="{F08B63C5-6D56-416E-81E4-1DCBDFCA08B7}" dt="2023-06-21T08:07:21.842" v="7313"/>
          <ac:spMkLst>
            <pc:docMk/>
            <pc:sldMk cId="1877921227" sldId="536"/>
            <ac:spMk id="65" creationId="{F3E8F328-658A-EF48-B6EC-CFC65D5F7F2A}"/>
          </ac:spMkLst>
        </pc:spChg>
        <pc:spChg chg="mod">
          <ac:chgData name="Hannah Whaites" userId="ec7f32bc-6f8d-49d4-813c-f1068aa6397c" providerId="ADAL" clId="{F08B63C5-6D56-416E-81E4-1DCBDFCA08B7}" dt="2023-06-21T08:07:21.842" v="7313"/>
          <ac:spMkLst>
            <pc:docMk/>
            <pc:sldMk cId="1877921227" sldId="536"/>
            <ac:spMk id="66" creationId="{C8E0076D-6DB7-4E84-2D9C-6AE70F8254EE}"/>
          </ac:spMkLst>
        </pc:spChg>
        <pc:spChg chg="mod">
          <ac:chgData name="Hannah Whaites" userId="ec7f32bc-6f8d-49d4-813c-f1068aa6397c" providerId="ADAL" clId="{F08B63C5-6D56-416E-81E4-1DCBDFCA08B7}" dt="2023-06-20T15:00:41.850" v="7139" actId="1035"/>
          <ac:spMkLst>
            <pc:docMk/>
            <pc:sldMk cId="1877921227" sldId="536"/>
            <ac:spMk id="67" creationId="{177C674E-FB23-6531-E997-D1025F247C5E}"/>
          </ac:spMkLst>
        </pc:spChg>
        <pc:spChg chg="mod">
          <ac:chgData name="Hannah Whaites" userId="ec7f32bc-6f8d-49d4-813c-f1068aa6397c" providerId="ADAL" clId="{F08B63C5-6D56-416E-81E4-1DCBDFCA08B7}" dt="2023-06-20T15:00:37.447" v="7137" actId="1076"/>
          <ac:spMkLst>
            <pc:docMk/>
            <pc:sldMk cId="1877921227" sldId="536"/>
            <ac:spMk id="68" creationId="{DD5D61E1-938A-6304-4908-3EEC99E7C2F0}"/>
          </ac:spMkLst>
        </pc:spChg>
        <pc:spChg chg="mod">
          <ac:chgData name="Hannah Whaites" userId="ec7f32bc-6f8d-49d4-813c-f1068aa6397c" providerId="ADAL" clId="{F08B63C5-6D56-416E-81E4-1DCBDFCA08B7}" dt="2023-06-21T08:07:21.842" v="7313"/>
          <ac:spMkLst>
            <pc:docMk/>
            <pc:sldMk cId="1877921227" sldId="536"/>
            <ac:spMk id="69" creationId="{0A3015C8-77E4-8BD2-3972-9CC4FEEB66E8}"/>
          </ac:spMkLst>
        </pc:spChg>
        <pc:spChg chg="mod">
          <ac:chgData name="Hannah Whaites" userId="ec7f32bc-6f8d-49d4-813c-f1068aa6397c" providerId="ADAL" clId="{F08B63C5-6D56-416E-81E4-1DCBDFCA08B7}" dt="2023-06-21T09:01:57.345" v="7479" actId="1076"/>
          <ac:spMkLst>
            <pc:docMk/>
            <pc:sldMk cId="1877921227" sldId="536"/>
            <ac:spMk id="70" creationId="{C93E4DE8-0B74-4CEF-85AE-595DA097194A}"/>
          </ac:spMkLst>
        </pc:spChg>
        <pc:spChg chg="del">
          <ac:chgData name="Hannah Whaites" userId="ec7f32bc-6f8d-49d4-813c-f1068aa6397c" providerId="ADAL" clId="{F08B63C5-6D56-416E-81E4-1DCBDFCA08B7}" dt="2023-06-20T15:05:30.478" v="7149" actId="478"/>
          <ac:spMkLst>
            <pc:docMk/>
            <pc:sldMk cId="1877921227" sldId="536"/>
            <ac:spMk id="71" creationId="{F6A1E0AA-00D7-7838-EA8A-F94056A35659}"/>
          </ac:spMkLst>
        </pc:spChg>
        <pc:spChg chg="del">
          <ac:chgData name="Hannah Whaites" userId="ec7f32bc-6f8d-49d4-813c-f1068aa6397c" providerId="ADAL" clId="{F08B63C5-6D56-416E-81E4-1DCBDFCA08B7}" dt="2023-06-20T15:05:31.746" v="7150" actId="478"/>
          <ac:spMkLst>
            <pc:docMk/>
            <pc:sldMk cId="1877921227" sldId="536"/>
            <ac:spMk id="72" creationId="{01CB906B-434D-D4CB-C585-779034B483C1}"/>
          </ac:spMkLst>
        </pc:spChg>
        <pc:spChg chg="del mod">
          <ac:chgData name="Hannah Whaites" userId="ec7f32bc-6f8d-49d4-813c-f1068aa6397c" providerId="ADAL" clId="{F08B63C5-6D56-416E-81E4-1DCBDFCA08B7}" dt="2023-06-20T15:05:34.003" v="7153" actId="478"/>
          <ac:spMkLst>
            <pc:docMk/>
            <pc:sldMk cId="1877921227" sldId="536"/>
            <ac:spMk id="73" creationId="{FCDBD7C9-7459-589E-305C-A92C2696BC86}"/>
          </ac:spMkLst>
        </pc:spChg>
        <pc:spChg chg="mod">
          <ac:chgData name="Hannah Whaites" userId="ec7f32bc-6f8d-49d4-813c-f1068aa6397c" providerId="ADAL" clId="{F08B63C5-6D56-416E-81E4-1DCBDFCA08B7}" dt="2023-06-21T08:08:22.399" v="7315" actId="1076"/>
          <ac:spMkLst>
            <pc:docMk/>
            <pc:sldMk cId="1877921227" sldId="536"/>
            <ac:spMk id="74" creationId="{24D20ED7-DD62-FCB9-44DA-93C9600F67A9}"/>
          </ac:spMkLst>
        </pc:spChg>
        <pc:spChg chg="mod">
          <ac:chgData name="Hannah Whaites" userId="ec7f32bc-6f8d-49d4-813c-f1068aa6397c" providerId="ADAL" clId="{F08B63C5-6D56-416E-81E4-1DCBDFCA08B7}" dt="2023-06-21T08:07:21.842" v="7313"/>
          <ac:spMkLst>
            <pc:docMk/>
            <pc:sldMk cId="1877921227" sldId="536"/>
            <ac:spMk id="75" creationId="{79049BC4-2DE4-3A48-7CDF-488D98E275DA}"/>
          </ac:spMkLst>
        </pc:spChg>
        <pc:spChg chg="mod">
          <ac:chgData name="Hannah Whaites" userId="ec7f32bc-6f8d-49d4-813c-f1068aa6397c" providerId="ADAL" clId="{F08B63C5-6D56-416E-81E4-1DCBDFCA08B7}" dt="2023-06-21T08:07:21.842" v="7313"/>
          <ac:spMkLst>
            <pc:docMk/>
            <pc:sldMk cId="1877921227" sldId="536"/>
            <ac:spMk id="76" creationId="{C7B8984E-FA0D-8F73-8144-9E3CD8092608}"/>
          </ac:spMkLst>
        </pc:spChg>
        <pc:spChg chg="mod">
          <ac:chgData name="Hannah Whaites" userId="ec7f32bc-6f8d-49d4-813c-f1068aa6397c" providerId="ADAL" clId="{F08B63C5-6D56-416E-81E4-1DCBDFCA08B7}" dt="2023-06-21T08:07:21.842" v="7313"/>
          <ac:spMkLst>
            <pc:docMk/>
            <pc:sldMk cId="1877921227" sldId="536"/>
            <ac:spMk id="79" creationId="{B9F51CDD-29C8-CF00-24F1-E698B291B7D1}"/>
          </ac:spMkLst>
        </pc:spChg>
        <pc:spChg chg="mod">
          <ac:chgData name="Hannah Whaites" userId="ec7f32bc-6f8d-49d4-813c-f1068aa6397c" providerId="ADAL" clId="{F08B63C5-6D56-416E-81E4-1DCBDFCA08B7}" dt="2023-06-21T08:07:21.842" v="7313"/>
          <ac:spMkLst>
            <pc:docMk/>
            <pc:sldMk cId="1877921227" sldId="536"/>
            <ac:spMk id="81" creationId="{4E1ACB9A-64E0-CD17-BF0A-4E7F2C6623E6}"/>
          </ac:spMkLst>
        </pc:spChg>
        <pc:spChg chg="mod">
          <ac:chgData name="Hannah Whaites" userId="ec7f32bc-6f8d-49d4-813c-f1068aa6397c" providerId="ADAL" clId="{F08B63C5-6D56-416E-81E4-1DCBDFCA08B7}" dt="2023-06-21T08:07:21.842" v="7313"/>
          <ac:spMkLst>
            <pc:docMk/>
            <pc:sldMk cId="1877921227" sldId="536"/>
            <ac:spMk id="82" creationId="{C9FDBE2B-9D79-C46E-F3DD-776784B666E0}"/>
          </ac:spMkLst>
        </pc:spChg>
        <pc:spChg chg="mod">
          <ac:chgData name="Hannah Whaites" userId="ec7f32bc-6f8d-49d4-813c-f1068aa6397c" providerId="ADAL" clId="{F08B63C5-6D56-416E-81E4-1DCBDFCA08B7}" dt="2023-06-21T08:07:21.842" v="7313"/>
          <ac:spMkLst>
            <pc:docMk/>
            <pc:sldMk cId="1877921227" sldId="536"/>
            <ac:spMk id="83" creationId="{59D032F4-B696-C3ED-A334-AFCCFDAD9A9F}"/>
          </ac:spMkLst>
        </pc:spChg>
        <pc:spChg chg="del">
          <ac:chgData name="Hannah Whaites" userId="ec7f32bc-6f8d-49d4-813c-f1068aa6397c" providerId="ADAL" clId="{F08B63C5-6D56-416E-81E4-1DCBDFCA08B7}" dt="2023-06-20T15:05:51.905" v="7164" actId="478"/>
          <ac:spMkLst>
            <pc:docMk/>
            <pc:sldMk cId="1877921227" sldId="536"/>
            <ac:spMk id="84" creationId="{FC28697E-2DC7-E9D0-D594-645C0A636AAC}"/>
          </ac:spMkLst>
        </pc:spChg>
        <pc:spChg chg="del">
          <ac:chgData name="Hannah Whaites" userId="ec7f32bc-6f8d-49d4-813c-f1068aa6397c" providerId="ADAL" clId="{F08B63C5-6D56-416E-81E4-1DCBDFCA08B7}" dt="2023-06-20T15:05:53.194" v="7165" actId="478"/>
          <ac:spMkLst>
            <pc:docMk/>
            <pc:sldMk cId="1877921227" sldId="536"/>
            <ac:spMk id="85" creationId="{670B2816-CF98-62CC-91D7-BACDC4EA6930}"/>
          </ac:spMkLst>
        </pc:spChg>
        <pc:spChg chg="del">
          <ac:chgData name="Hannah Whaites" userId="ec7f32bc-6f8d-49d4-813c-f1068aa6397c" providerId="ADAL" clId="{F08B63C5-6D56-416E-81E4-1DCBDFCA08B7}" dt="2023-06-20T15:05:54.509" v="7166" actId="478"/>
          <ac:spMkLst>
            <pc:docMk/>
            <pc:sldMk cId="1877921227" sldId="536"/>
            <ac:spMk id="86" creationId="{B683FDC1-D3D0-6086-E3B1-5C296AF30BD3}"/>
          </ac:spMkLst>
        </pc:spChg>
        <pc:spChg chg="mod">
          <ac:chgData name="Hannah Whaites" userId="ec7f32bc-6f8d-49d4-813c-f1068aa6397c" providerId="ADAL" clId="{F08B63C5-6D56-416E-81E4-1DCBDFCA08B7}" dt="2023-06-21T08:07:21.842" v="7313"/>
          <ac:spMkLst>
            <pc:docMk/>
            <pc:sldMk cId="1877921227" sldId="536"/>
            <ac:spMk id="87" creationId="{582587D3-064D-B2FF-27FB-0B4882253F67}"/>
          </ac:spMkLst>
        </pc:spChg>
        <pc:spChg chg="mod">
          <ac:chgData name="Hannah Whaites" userId="ec7f32bc-6f8d-49d4-813c-f1068aa6397c" providerId="ADAL" clId="{F08B63C5-6D56-416E-81E4-1DCBDFCA08B7}" dt="2023-06-21T08:07:21.842" v="7313"/>
          <ac:spMkLst>
            <pc:docMk/>
            <pc:sldMk cId="1877921227" sldId="536"/>
            <ac:spMk id="92" creationId="{B919A141-9769-AD42-9C70-1900078A51D6}"/>
          </ac:spMkLst>
        </pc:spChg>
        <pc:spChg chg="mod">
          <ac:chgData name="Hannah Whaites" userId="ec7f32bc-6f8d-49d4-813c-f1068aa6397c" providerId="ADAL" clId="{F08B63C5-6D56-416E-81E4-1DCBDFCA08B7}" dt="2023-06-21T08:08:22.399" v="7315" actId="1076"/>
          <ac:spMkLst>
            <pc:docMk/>
            <pc:sldMk cId="1877921227" sldId="536"/>
            <ac:spMk id="93" creationId="{4D9784FD-C385-C1F7-C60B-5CEECB3E8AB8}"/>
          </ac:spMkLst>
        </pc:spChg>
        <pc:spChg chg="mod">
          <ac:chgData name="Hannah Whaites" userId="ec7f32bc-6f8d-49d4-813c-f1068aa6397c" providerId="ADAL" clId="{F08B63C5-6D56-416E-81E4-1DCBDFCA08B7}" dt="2023-06-21T08:07:21.842" v="7313"/>
          <ac:spMkLst>
            <pc:docMk/>
            <pc:sldMk cId="1877921227" sldId="536"/>
            <ac:spMk id="94" creationId="{AF509D70-16F6-BAE3-C1C5-A76D05B54FE9}"/>
          </ac:spMkLst>
        </pc:spChg>
        <pc:spChg chg="del">
          <ac:chgData name="Hannah Whaites" userId="ec7f32bc-6f8d-49d4-813c-f1068aa6397c" providerId="ADAL" clId="{F08B63C5-6D56-416E-81E4-1DCBDFCA08B7}" dt="2023-06-20T15:05:48.080" v="7161" actId="478"/>
          <ac:spMkLst>
            <pc:docMk/>
            <pc:sldMk cId="1877921227" sldId="536"/>
            <ac:spMk id="95" creationId="{CEDBC986-2992-1312-BBE5-77531F4D6D5A}"/>
          </ac:spMkLst>
        </pc:spChg>
        <pc:spChg chg="del">
          <ac:chgData name="Hannah Whaites" userId="ec7f32bc-6f8d-49d4-813c-f1068aa6397c" providerId="ADAL" clId="{F08B63C5-6D56-416E-81E4-1DCBDFCA08B7}" dt="2023-06-20T15:05:46.794" v="7160" actId="478"/>
          <ac:spMkLst>
            <pc:docMk/>
            <pc:sldMk cId="1877921227" sldId="536"/>
            <ac:spMk id="96" creationId="{26CAD091-DB31-56D2-3FE0-9CC2083E00E3}"/>
          </ac:spMkLst>
        </pc:spChg>
        <pc:spChg chg="del">
          <ac:chgData name="Hannah Whaites" userId="ec7f32bc-6f8d-49d4-813c-f1068aa6397c" providerId="ADAL" clId="{F08B63C5-6D56-416E-81E4-1DCBDFCA08B7}" dt="2023-06-20T15:05:50.828" v="7163" actId="478"/>
          <ac:spMkLst>
            <pc:docMk/>
            <pc:sldMk cId="1877921227" sldId="536"/>
            <ac:spMk id="97" creationId="{8F0F574C-BA18-EA74-F6AE-A4186B373EA0}"/>
          </ac:spMkLst>
        </pc:spChg>
        <pc:spChg chg="mod">
          <ac:chgData name="Hannah Whaites" userId="ec7f32bc-6f8d-49d4-813c-f1068aa6397c" providerId="ADAL" clId="{F08B63C5-6D56-416E-81E4-1DCBDFCA08B7}" dt="2023-06-21T08:07:21.842" v="7313"/>
          <ac:spMkLst>
            <pc:docMk/>
            <pc:sldMk cId="1877921227" sldId="536"/>
            <ac:spMk id="98" creationId="{C92ACC06-D5B0-AFBD-CD73-E01E778F9AD2}"/>
          </ac:spMkLst>
        </pc:spChg>
        <pc:spChg chg="mod">
          <ac:chgData name="Hannah Whaites" userId="ec7f32bc-6f8d-49d4-813c-f1068aa6397c" providerId="ADAL" clId="{F08B63C5-6D56-416E-81E4-1DCBDFCA08B7}" dt="2023-06-21T08:07:21.842" v="7313"/>
          <ac:spMkLst>
            <pc:docMk/>
            <pc:sldMk cId="1877921227" sldId="536"/>
            <ac:spMk id="100" creationId="{1C72D436-85DD-2154-C6F1-1E572707962E}"/>
          </ac:spMkLst>
        </pc:spChg>
        <pc:spChg chg="mod">
          <ac:chgData name="Hannah Whaites" userId="ec7f32bc-6f8d-49d4-813c-f1068aa6397c" providerId="ADAL" clId="{F08B63C5-6D56-416E-81E4-1DCBDFCA08B7}" dt="2023-06-21T08:07:21.842" v="7313"/>
          <ac:spMkLst>
            <pc:docMk/>
            <pc:sldMk cId="1877921227" sldId="536"/>
            <ac:spMk id="102" creationId="{C742A84D-7ECB-3CB2-0EBE-EBC58EDB134F}"/>
          </ac:spMkLst>
        </pc:spChg>
        <pc:spChg chg="mod">
          <ac:chgData name="Hannah Whaites" userId="ec7f32bc-6f8d-49d4-813c-f1068aa6397c" providerId="ADAL" clId="{F08B63C5-6D56-416E-81E4-1DCBDFCA08B7}" dt="2023-06-21T08:07:21.842" v="7313"/>
          <ac:spMkLst>
            <pc:docMk/>
            <pc:sldMk cId="1877921227" sldId="536"/>
            <ac:spMk id="104" creationId="{39D57BA2-D23C-1B42-CF06-649DEC338E47}"/>
          </ac:spMkLst>
        </pc:spChg>
        <pc:spChg chg="mod">
          <ac:chgData name="Hannah Whaites" userId="ec7f32bc-6f8d-49d4-813c-f1068aa6397c" providerId="ADAL" clId="{F08B63C5-6D56-416E-81E4-1DCBDFCA08B7}" dt="2023-06-21T08:07:21.842" v="7313"/>
          <ac:spMkLst>
            <pc:docMk/>
            <pc:sldMk cId="1877921227" sldId="536"/>
            <ac:spMk id="105" creationId="{A37DA99C-99F3-F05E-1D35-F9681DB8F495}"/>
          </ac:spMkLst>
        </pc:spChg>
        <pc:spChg chg="mod">
          <ac:chgData name="Hannah Whaites" userId="ec7f32bc-6f8d-49d4-813c-f1068aa6397c" providerId="ADAL" clId="{F08B63C5-6D56-416E-81E4-1DCBDFCA08B7}" dt="2023-06-21T08:07:21.842" v="7313"/>
          <ac:spMkLst>
            <pc:docMk/>
            <pc:sldMk cId="1877921227" sldId="536"/>
            <ac:spMk id="106" creationId="{09B55734-787D-E953-7822-9A728A948C5A}"/>
          </ac:spMkLst>
        </pc:spChg>
        <pc:spChg chg="mod">
          <ac:chgData name="Hannah Whaites" userId="ec7f32bc-6f8d-49d4-813c-f1068aa6397c" providerId="ADAL" clId="{F08B63C5-6D56-416E-81E4-1DCBDFCA08B7}" dt="2023-06-21T08:07:21.842" v="7313"/>
          <ac:spMkLst>
            <pc:docMk/>
            <pc:sldMk cId="1877921227" sldId="536"/>
            <ac:spMk id="107" creationId="{19D998E6-16DC-E784-3978-D2FBDC45E8B3}"/>
          </ac:spMkLst>
        </pc:spChg>
        <pc:spChg chg="del">
          <ac:chgData name="Hannah Whaites" userId="ec7f32bc-6f8d-49d4-813c-f1068aa6397c" providerId="ADAL" clId="{F08B63C5-6D56-416E-81E4-1DCBDFCA08B7}" dt="2023-06-20T15:05:49.468" v="7162" actId="478"/>
          <ac:spMkLst>
            <pc:docMk/>
            <pc:sldMk cId="1877921227" sldId="536"/>
            <ac:spMk id="108" creationId="{EAB083A9-60CB-3158-DD28-DAB6E214179E}"/>
          </ac:spMkLst>
        </pc:spChg>
        <pc:spChg chg="del">
          <ac:chgData name="Hannah Whaites" userId="ec7f32bc-6f8d-49d4-813c-f1068aa6397c" providerId="ADAL" clId="{F08B63C5-6D56-416E-81E4-1DCBDFCA08B7}" dt="2023-06-20T15:05:33.315" v="7152" actId="478"/>
          <ac:spMkLst>
            <pc:docMk/>
            <pc:sldMk cId="1877921227" sldId="536"/>
            <ac:spMk id="109" creationId="{9705220E-1BD0-424C-FEFF-8E0E759B72C7}"/>
          </ac:spMkLst>
        </pc:spChg>
        <pc:spChg chg="del">
          <ac:chgData name="Hannah Whaites" userId="ec7f32bc-6f8d-49d4-813c-f1068aa6397c" providerId="ADAL" clId="{F08B63C5-6D56-416E-81E4-1DCBDFCA08B7}" dt="2023-06-20T15:05:35.175" v="7154" actId="478"/>
          <ac:spMkLst>
            <pc:docMk/>
            <pc:sldMk cId="1877921227" sldId="536"/>
            <ac:spMk id="110" creationId="{166C421D-98C2-9F82-3A6D-ECE399BA7F12}"/>
          </ac:spMkLst>
        </pc:spChg>
        <pc:spChg chg="mod">
          <ac:chgData name="Hannah Whaites" userId="ec7f32bc-6f8d-49d4-813c-f1068aa6397c" providerId="ADAL" clId="{F08B63C5-6D56-416E-81E4-1DCBDFCA08B7}" dt="2023-06-21T08:07:21.842" v="7313"/>
          <ac:spMkLst>
            <pc:docMk/>
            <pc:sldMk cId="1877921227" sldId="536"/>
            <ac:spMk id="111" creationId="{06E6FACB-CE4F-8181-F684-FA36F15116B4}"/>
          </ac:spMkLst>
        </pc:spChg>
        <pc:spChg chg="mod">
          <ac:chgData name="Hannah Whaites" userId="ec7f32bc-6f8d-49d4-813c-f1068aa6397c" providerId="ADAL" clId="{F08B63C5-6D56-416E-81E4-1DCBDFCA08B7}" dt="2023-06-21T08:07:21.842" v="7313"/>
          <ac:spMkLst>
            <pc:docMk/>
            <pc:sldMk cId="1877921227" sldId="536"/>
            <ac:spMk id="112" creationId="{0740EADF-2BA7-D1DD-AD04-A524E18D4C80}"/>
          </ac:spMkLst>
        </pc:spChg>
        <pc:spChg chg="del">
          <ac:chgData name="Hannah Whaites" userId="ec7f32bc-6f8d-49d4-813c-f1068aa6397c" providerId="ADAL" clId="{F08B63C5-6D56-416E-81E4-1DCBDFCA08B7}" dt="2023-06-20T15:05:43.426" v="7157" actId="478"/>
          <ac:spMkLst>
            <pc:docMk/>
            <pc:sldMk cId="1877921227" sldId="536"/>
            <ac:spMk id="113" creationId="{B33426B8-F960-CEFC-493E-F26123964915}"/>
          </ac:spMkLst>
        </pc:spChg>
        <pc:spChg chg="mod">
          <ac:chgData name="Hannah Whaites" userId="ec7f32bc-6f8d-49d4-813c-f1068aa6397c" providerId="ADAL" clId="{F08B63C5-6D56-416E-81E4-1DCBDFCA08B7}" dt="2023-06-21T08:07:21.842" v="7313"/>
          <ac:spMkLst>
            <pc:docMk/>
            <pc:sldMk cId="1877921227" sldId="536"/>
            <ac:spMk id="114" creationId="{07E1C4F5-B406-27BC-D0E0-2016D0E0CFA0}"/>
          </ac:spMkLst>
        </pc:spChg>
        <pc:spChg chg="del">
          <ac:chgData name="Hannah Whaites" userId="ec7f32bc-6f8d-49d4-813c-f1068aa6397c" providerId="ADAL" clId="{F08B63C5-6D56-416E-81E4-1DCBDFCA08B7}" dt="2023-06-20T15:05:41.290" v="7156" actId="478"/>
          <ac:spMkLst>
            <pc:docMk/>
            <pc:sldMk cId="1877921227" sldId="536"/>
            <ac:spMk id="115" creationId="{61CAC35C-9245-B087-4948-FABB017A30DA}"/>
          </ac:spMkLst>
        </pc:spChg>
        <pc:spChg chg="del">
          <ac:chgData name="Hannah Whaites" userId="ec7f32bc-6f8d-49d4-813c-f1068aa6397c" providerId="ADAL" clId="{F08B63C5-6D56-416E-81E4-1DCBDFCA08B7}" dt="2023-06-20T15:05:37.944" v="7155" actId="478"/>
          <ac:spMkLst>
            <pc:docMk/>
            <pc:sldMk cId="1877921227" sldId="536"/>
            <ac:spMk id="116" creationId="{9A9E0C6F-5744-15FB-EF73-2509C58C9CF0}"/>
          </ac:spMkLst>
        </pc:spChg>
        <pc:spChg chg="del">
          <ac:chgData name="Hannah Whaites" userId="ec7f32bc-6f8d-49d4-813c-f1068aa6397c" providerId="ADAL" clId="{F08B63C5-6D56-416E-81E4-1DCBDFCA08B7}" dt="2023-06-20T15:05:44.931" v="7158" actId="478"/>
          <ac:spMkLst>
            <pc:docMk/>
            <pc:sldMk cId="1877921227" sldId="536"/>
            <ac:spMk id="117" creationId="{C0B96EF9-C759-32F2-4C77-E734AD09EE1F}"/>
          </ac:spMkLst>
        </pc:spChg>
        <pc:spChg chg="del">
          <ac:chgData name="Hannah Whaites" userId="ec7f32bc-6f8d-49d4-813c-f1068aa6397c" providerId="ADAL" clId="{F08B63C5-6D56-416E-81E4-1DCBDFCA08B7}" dt="2023-06-20T15:05:45.754" v="7159" actId="478"/>
          <ac:spMkLst>
            <pc:docMk/>
            <pc:sldMk cId="1877921227" sldId="536"/>
            <ac:spMk id="118" creationId="{A4C8501D-C19C-CACA-B14F-3BC06E40FE8E}"/>
          </ac:spMkLst>
        </pc:spChg>
        <pc:spChg chg="mod">
          <ac:chgData name="Hannah Whaites" userId="ec7f32bc-6f8d-49d4-813c-f1068aa6397c" providerId="ADAL" clId="{F08B63C5-6D56-416E-81E4-1DCBDFCA08B7}" dt="2023-06-21T08:07:21.842" v="7313"/>
          <ac:spMkLst>
            <pc:docMk/>
            <pc:sldMk cId="1877921227" sldId="536"/>
            <ac:spMk id="119" creationId="{633F4727-291A-C9A1-7A49-EA8A05450C88}"/>
          </ac:spMkLst>
        </pc:spChg>
        <pc:spChg chg="mod">
          <ac:chgData name="Hannah Whaites" userId="ec7f32bc-6f8d-49d4-813c-f1068aa6397c" providerId="ADAL" clId="{F08B63C5-6D56-416E-81E4-1DCBDFCA08B7}" dt="2023-06-21T08:07:21.842" v="7313"/>
          <ac:spMkLst>
            <pc:docMk/>
            <pc:sldMk cId="1877921227" sldId="536"/>
            <ac:spMk id="120" creationId="{BEDEBBE0-4860-FC0E-9910-4699E4FEED74}"/>
          </ac:spMkLst>
        </pc:spChg>
        <pc:spChg chg="mod">
          <ac:chgData name="Hannah Whaites" userId="ec7f32bc-6f8d-49d4-813c-f1068aa6397c" providerId="ADAL" clId="{F08B63C5-6D56-416E-81E4-1DCBDFCA08B7}" dt="2023-06-21T08:07:21.842" v="7313"/>
          <ac:spMkLst>
            <pc:docMk/>
            <pc:sldMk cId="1877921227" sldId="536"/>
            <ac:spMk id="121" creationId="{0B736895-8226-6FEC-C087-FAFB30979F64}"/>
          </ac:spMkLst>
        </pc:spChg>
        <pc:spChg chg="mod">
          <ac:chgData name="Hannah Whaites" userId="ec7f32bc-6f8d-49d4-813c-f1068aa6397c" providerId="ADAL" clId="{F08B63C5-6D56-416E-81E4-1DCBDFCA08B7}" dt="2023-06-21T08:07:21.842" v="7313"/>
          <ac:spMkLst>
            <pc:docMk/>
            <pc:sldMk cId="1877921227" sldId="536"/>
            <ac:spMk id="123" creationId="{8B968AB9-2656-5738-D7FB-A10AFEA1C824}"/>
          </ac:spMkLst>
        </pc:spChg>
        <pc:spChg chg="mod">
          <ac:chgData name="Hannah Whaites" userId="ec7f32bc-6f8d-49d4-813c-f1068aa6397c" providerId="ADAL" clId="{F08B63C5-6D56-416E-81E4-1DCBDFCA08B7}" dt="2023-06-21T08:07:21.842" v="7313"/>
          <ac:spMkLst>
            <pc:docMk/>
            <pc:sldMk cId="1877921227" sldId="536"/>
            <ac:spMk id="124" creationId="{492726F7-3354-D933-E227-9F6B574C52EF}"/>
          </ac:spMkLst>
        </pc:spChg>
        <pc:spChg chg="mod">
          <ac:chgData name="Hannah Whaites" userId="ec7f32bc-6f8d-49d4-813c-f1068aa6397c" providerId="ADAL" clId="{F08B63C5-6D56-416E-81E4-1DCBDFCA08B7}" dt="2023-06-21T08:07:21.842" v="7313"/>
          <ac:spMkLst>
            <pc:docMk/>
            <pc:sldMk cId="1877921227" sldId="536"/>
            <ac:spMk id="125" creationId="{B181E7CE-D622-1FA1-45A3-93313E609CBE}"/>
          </ac:spMkLst>
        </pc:spChg>
        <pc:spChg chg="mod">
          <ac:chgData name="Hannah Whaites" userId="ec7f32bc-6f8d-49d4-813c-f1068aa6397c" providerId="ADAL" clId="{F08B63C5-6D56-416E-81E4-1DCBDFCA08B7}" dt="2023-06-21T08:07:21.842" v="7313"/>
          <ac:spMkLst>
            <pc:docMk/>
            <pc:sldMk cId="1877921227" sldId="536"/>
            <ac:spMk id="126" creationId="{5F0E1C75-0536-24E6-7B5F-FB533A15AE24}"/>
          </ac:spMkLst>
        </pc:spChg>
        <pc:spChg chg="mod">
          <ac:chgData name="Hannah Whaites" userId="ec7f32bc-6f8d-49d4-813c-f1068aa6397c" providerId="ADAL" clId="{F08B63C5-6D56-416E-81E4-1DCBDFCA08B7}" dt="2023-06-21T08:07:21.842" v="7313"/>
          <ac:spMkLst>
            <pc:docMk/>
            <pc:sldMk cId="1877921227" sldId="536"/>
            <ac:spMk id="127" creationId="{99E56555-26F8-8371-1CF7-10ABC86F9487}"/>
          </ac:spMkLst>
        </pc:spChg>
        <pc:spChg chg="mod">
          <ac:chgData name="Hannah Whaites" userId="ec7f32bc-6f8d-49d4-813c-f1068aa6397c" providerId="ADAL" clId="{F08B63C5-6D56-416E-81E4-1DCBDFCA08B7}" dt="2023-06-21T08:07:21.842" v="7313"/>
          <ac:spMkLst>
            <pc:docMk/>
            <pc:sldMk cId="1877921227" sldId="536"/>
            <ac:spMk id="128" creationId="{EBE4BA01-CDAD-A17E-5AEF-5F9D924B8F65}"/>
          </ac:spMkLst>
        </pc:spChg>
        <pc:spChg chg="mod">
          <ac:chgData name="Hannah Whaites" userId="ec7f32bc-6f8d-49d4-813c-f1068aa6397c" providerId="ADAL" clId="{F08B63C5-6D56-416E-81E4-1DCBDFCA08B7}" dt="2023-06-21T08:07:21.842" v="7313"/>
          <ac:spMkLst>
            <pc:docMk/>
            <pc:sldMk cId="1877921227" sldId="536"/>
            <ac:spMk id="129" creationId="{D7F802FA-9A87-2C81-1921-69F868589073}"/>
          </ac:spMkLst>
        </pc:spChg>
        <pc:spChg chg="mod">
          <ac:chgData name="Hannah Whaites" userId="ec7f32bc-6f8d-49d4-813c-f1068aa6397c" providerId="ADAL" clId="{F08B63C5-6D56-416E-81E4-1DCBDFCA08B7}" dt="2023-06-21T08:07:21.842" v="7313"/>
          <ac:spMkLst>
            <pc:docMk/>
            <pc:sldMk cId="1877921227" sldId="536"/>
            <ac:spMk id="130" creationId="{569B82A7-788C-ADE5-527D-BF230AE1E2F0}"/>
          </ac:spMkLst>
        </pc:spChg>
        <pc:spChg chg="mod">
          <ac:chgData name="Hannah Whaites" userId="ec7f32bc-6f8d-49d4-813c-f1068aa6397c" providerId="ADAL" clId="{F08B63C5-6D56-416E-81E4-1DCBDFCA08B7}" dt="2023-06-21T08:07:21.842" v="7313"/>
          <ac:spMkLst>
            <pc:docMk/>
            <pc:sldMk cId="1877921227" sldId="536"/>
            <ac:spMk id="132" creationId="{FB449C1E-0332-9D43-1D4A-7DF50E44FDCB}"/>
          </ac:spMkLst>
        </pc:spChg>
        <pc:spChg chg="mod">
          <ac:chgData name="Hannah Whaites" userId="ec7f32bc-6f8d-49d4-813c-f1068aa6397c" providerId="ADAL" clId="{F08B63C5-6D56-416E-81E4-1DCBDFCA08B7}" dt="2023-06-21T08:07:21.842" v="7313"/>
          <ac:spMkLst>
            <pc:docMk/>
            <pc:sldMk cId="1877921227" sldId="536"/>
            <ac:spMk id="133" creationId="{6C7B8C47-59FF-8BC5-4F8B-D092A7BBF2B2}"/>
          </ac:spMkLst>
        </pc:spChg>
        <pc:spChg chg="add mod">
          <ac:chgData name="Hannah Whaites" userId="ec7f32bc-6f8d-49d4-813c-f1068aa6397c" providerId="ADAL" clId="{F08B63C5-6D56-416E-81E4-1DCBDFCA08B7}" dt="2023-06-21T09:37:00.528" v="7737" actId="20577"/>
          <ac:spMkLst>
            <pc:docMk/>
            <pc:sldMk cId="1877921227" sldId="536"/>
            <ac:spMk id="135" creationId="{C5B27042-E013-07DB-6027-5FB5A19FCB7B}"/>
          </ac:spMkLst>
        </pc:spChg>
        <pc:spChg chg="add mod">
          <ac:chgData name="Hannah Whaites" userId="ec7f32bc-6f8d-49d4-813c-f1068aa6397c" providerId="ADAL" clId="{F08B63C5-6D56-416E-81E4-1DCBDFCA08B7}" dt="2023-06-21T09:36:51.867" v="7733" actId="20577"/>
          <ac:spMkLst>
            <pc:docMk/>
            <pc:sldMk cId="1877921227" sldId="536"/>
            <ac:spMk id="137" creationId="{8533738B-9438-450F-A159-4C64C6FF9216}"/>
          </ac:spMkLst>
        </pc:spChg>
        <pc:spChg chg="add mod">
          <ac:chgData name="Hannah Whaites" userId="ec7f32bc-6f8d-49d4-813c-f1068aa6397c" providerId="ADAL" clId="{F08B63C5-6D56-416E-81E4-1DCBDFCA08B7}" dt="2023-06-21T09:36:53.482" v="7734" actId="20577"/>
          <ac:spMkLst>
            <pc:docMk/>
            <pc:sldMk cId="1877921227" sldId="536"/>
            <ac:spMk id="138" creationId="{CACFDF2C-1750-089D-5FE8-DB56340C9797}"/>
          </ac:spMkLst>
        </pc:spChg>
        <pc:spChg chg="add mod">
          <ac:chgData name="Hannah Whaites" userId="ec7f32bc-6f8d-49d4-813c-f1068aa6397c" providerId="ADAL" clId="{F08B63C5-6D56-416E-81E4-1DCBDFCA08B7}" dt="2023-06-21T08:43:02.094" v="7447" actId="1076"/>
          <ac:spMkLst>
            <pc:docMk/>
            <pc:sldMk cId="1877921227" sldId="536"/>
            <ac:spMk id="141" creationId="{35FEF650-E223-7BD9-CDB4-FD8EB381F59F}"/>
          </ac:spMkLst>
        </pc:spChg>
        <pc:spChg chg="add mod">
          <ac:chgData name="Hannah Whaites" userId="ec7f32bc-6f8d-49d4-813c-f1068aa6397c" providerId="ADAL" clId="{F08B63C5-6D56-416E-81E4-1DCBDFCA08B7}" dt="2023-06-21T08:43:10.947" v="7450" actId="1076"/>
          <ac:spMkLst>
            <pc:docMk/>
            <pc:sldMk cId="1877921227" sldId="536"/>
            <ac:spMk id="143" creationId="{FFF0AFBA-CC80-A7E4-06FD-39D4676F273E}"/>
          </ac:spMkLst>
        </pc:spChg>
        <pc:spChg chg="add mod">
          <ac:chgData name="Hannah Whaites" userId="ec7f32bc-6f8d-49d4-813c-f1068aa6397c" providerId="ADAL" clId="{F08B63C5-6D56-416E-81E4-1DCBDFCA08B7}" dt="2023-06-21T08:43:18.455" v="7453" actId="14100"/>
          <ac:spMkLst>
            <pc:docMk/>
            <pc:sldMk cId="1877921227" sldId="536"/>
            <ac:spMk id="144" creationId="{0B10923A-E41A-7DD5-1116-3022AC2F1913}"/>
          </ac:spMkLst>
        </pc:spChg>
        <pc:spChg chg="add del mod">
          <ac:chgData name="Hannah Whaites" userId="ec7f32bc-6f8d-49d4-813c-f1068aa6397c" providerId="ADAL" clId="{F08B63C5-6D56-416E-81E4-1DCBDFCA08B7}" dt="2023-06-21T09:02:25.022" v="7491" actId="478"/>
          <ac:spMkLst>
            <pc:docMk/>
            <pc:sldMk cId="1877921227" sldId="536"/>
            <ac:spMk id="149" creationId="{E8FE4EEF-A6E6-CA1A-A200-2CAE5693F979}"/>
          </ac:spMkLst>
        </pc:spChg>
        <pc:spChg chg="add mod">
          <ac:chgData name="Hannah Whaites" userId="ec7f32bc-6f8d-49d4-813c-f1068aa6397c" providerId="ADAL" clId="{F08B63C5-6D56-416E-81E4-1DCBDFCA08B7}" dt="2023-06-21T08:43:58.365" v="7469" actId="1076"/>
          <ac:spMkLst>
            <pc:docMk/>
            <pc:sldMk cId="1877921227" sldId="536"/>
            <ac:spMk id="150" creationId="{79FAABBA-467B-1158-2D91-9B863AA6F5C5}"/>
          </ac:spMkLst>
        </pc:spChg>
        <pc:spChg chg="add mod">
          <ac:chgData name="Hannah Whaites" userId="ec7f32bc-6f8d-49d4-813c-f1068aa6397c" providerId="ADAL" clId="{F08B63C5-6D56-416E-81E4-1DCBDFCA08B7}" dt="2023-06-21T08:43:55.675" v="7468" actId="1076"/>
          <ac:spMkLst>
            <pc:docMk/>
            <pc:sldMk cId="1877921227" sldId="536"/>
            <ac:spMk id="151" creationId="{B6A52D76-0140-617A-B01E-8C20B0D53102}"/>
          </ac:spMkLst>
        </pc:spChg>
        <pc:grpChg chg="add del mod">
          <ac:chgData name="Hannah Whaites" userId="ec7f32bc-6f8d-49d4-813c-f1068aa6397c" providerId="ADAL" clId="{F08B63C5-6D56-416E-81E4-1DCBDFCA08B7}" dt="2023-06-21T08:08:34.333" v="7317" actId="478"/>
          <ac:grpSpMkLst>
            <pc:docMk/>
            <pc:sldMk cId="1877921227" sldId="536"/>
            <ac:grpSpMk id="2" creationId="{17BD90DA-1EB3-D925-B95C-780220C56283}"/>
          </ac:grpSpMkLst>
        </pc:grpChg>
        <pc:grpChg chg="add mod ord">
          <ac:chgData name="Hannah Whaites" userId="ec7f32bc-6f8d-49d4-813c-f1068aa6397c" providerId="ADAL" clId="{F08B63C5-6D56-416E-81E4-1DCBDFCA08B7}" dt="2023-06-21T08:07:31.702" v="7314" actId="167"/>
          <ac:grpSpMkLst>
            <pc:docMk/>
            <pc:sldMk cId="1877921227" sldId="536"/>
            <ac:grpSpMk id="63" creationId="{D143BCAB-564A-7A5A-5A86-DA672093EB1F}"/>
          </ac:grpSpMkLst>
        </pc:grpChg>
        <pc:grpChg chg="mod">
          <ac:chgData name="Hannah Whaites" userId="ec7f32bc-6f8d-49d4-813c-f1068aa6397c" providerId="ADAL" clId="{F08B63C5-6D56-416E-81E4-1DCBDFCA08B7}" dt="2023-06-21T08:07:21.842" v="7313"/>
          <ac:grpSpMkLst>
            <pc:docMk/>
            <pc:sldMk cId="1877921227" sldId="536"/>
            <ac:grpSpMk id="80" creationId="{94CC3721-B014-9EEB-885D-3D5F8674B08C}"/>
          </ac:grpSpMkLst>
        </pc:grpChg>
        <pc:graphicFrameChg chg="add del mod">
          <ac:chgData name="Hannah Whaites" userId="ec7f32bc-6f8d-49d4-813c-f1068aa6397c" providerId="ADAL" clId="{F08B63C5-6D56-416E-81E4-1DCBDFCA08B7}" dt="2023-06-21T08:02:12.592" v="7255" actId="478"/>
          <ac:graphicFrameMkLst>
            <pc:docMk/>
            <pc:sldMk cId="1877921227" sldId="536"/>
            <ac:graphicFrameMk id="4" creationId="{F8BB4DBE-E5EE-8688-CA73-2AE674D79DEE}"/>
          </ac:graphicFrameMkLst>
        </pc:graphicFrameChg>
        <pc:graphicFrameChg chg="add del mod">
          <ac:chgData name="Hannah Whaites" userId="ec7f32bc-6f8d-49d4-813c-f1068aa6397c" providerId="ADAL" clId="{F08B63C5-6D56-416E-81E4-1DCBDFCA08B7}" dt="2023-06-21T08:44:01.844" v="7470" actId="478"/>
          <ac:graphicFrameMkLst>
            <pc:docMk/>
            <pc:sldMk cId="1877921227" sldId="536"/>
            <ac:graphicFrameMk id="134" creationId="{04C76F13-DC49-352D-153A-218540504BFC}"/>
          </ac:graphicFrameMkLst>
        </pc:graphicFrameChg>
        <pc:cxnChg chg="add mod">
          <ac:chgData name="Hannah Whaites" userId="ec7f32bc-6f8d-49d4-813c-f1068aa6397c" providerId="ADAL" clId="{F08B63C5-6D56-416E-81E4-1DCBDFCA08B7}" dt="2023-06-21T08:08:22.399" v="7315" actId="1076"/>
          <ac:cxnSpMkLst>
            <pc:docMk/>
            <pc:sldMk cId="1877921227" sldId="536"/>
            <ac:cxnSpMk id="17" creationId="{D6AEF6A2-93F4-3F91-5717-1AE51A42885E}"/>
          </ac:cxnSpMkLst>
        </pc:cxnChg>
        <pc:cxnChg chg="mod">
          <ac:chgData name="Hannah Whaites" userId="ec7f32bc-6f8d-49d4-813c-f1068aa6397c" providerId="ADAL" clId="{F08B63C5-6D56-416E-81E4-1DCBDFCA08B7}" dt="2023-06-21T08:08:22.399" v="7315" actId="1076"/>
          <ac:cxnSpMkLst>
            <pc:docMk/>
            <pc:sldMk cId="1877921227" sldId="536"/>
            <ac:cxnSpMk id="77" creationId="{34FD0947-C446-9FFF-D5FA-C88E3731C559}"/>
          </ac:cxnSpMkLst>
        </pc:cxnChg>
        <pc:cxnChg chg="mod">
          <ac:chgData name="Hannah Whaites" userId="ec7f32bc-6f8d-49d4-813c-f1068aa6397c" providerId="ADAL" clId="{F08B63C5-6D56-416E-81E4-1DCBDFCA08B7}" dt="2023-06-21T08:08:22.399" v="7315" actId="1076"/>
          <ac:cxnSpMkLst>
            <pc:docMk/>
            <pc:sldMk cId="1877921227" sldId="536"/>
            <ac:cxnSpMk id="78" creationId="{96EBEF7A-7628-E1D1-ECCC-9BCB2FF5595B}"/>
          </ac:cxnSpMkLst>
        </pc:cxnChg>
        <pc:cxnChg chg="mod">
          <ac:chgData name="Hannah Whaites" userId="ec7f32bc-6f8d-49d4-813c-f1068aa6397c" providerId="ADAL" clId="{F08B63C5-6D56-416E-81E4-1DCBDFCA08B7}" dt="2023-06-21T08:08:22.399" v="7315" actId="1076"/>
          <ac:cxnSpMkLst>
            <pc:docMk/>
            <pc:sldMk cId="1877921227" sldId="536"/>
            <ac:cxnSpMk id="88" creationId="{22AE3A7A-30B1-CFAF-67BA-D54FC9EC3FF8}"/>
          </ac:cxnSpMkLst>
        </pc:cxnChg>
        <pc:cxnChg chg="mod">
          <ac:chgData name="Hannah Whaites" userId="ec7f32bc-6f8d-49d4-813c-f1068aa6397c" providerId="ADAL" clId="{F08B63C5-6D56-416E-81E4-1DCBDFCA08B7}" dt="2023-06-21T08:08:22.399" v="7315" actId="1076"/>
          <ac:cxnSpMkLst>
            <pc:docMk/>
            <pc:sldMk cId="1877921227" sldId="536"/>
            <ac:cxnSpMk id="89" creationId="{AE21BBE9-7229-D7D6-80E5-3E0079A9575C}"/>
          </ac:cxnSpMkLst>
        </pc:cxnChg>
        <pc:cxnChg chg="mod">
          <ac:chgData name="Hannah Whaites" userId="ec7f32bc-6f8d-49d4-813c-f1068aa6397c" providerId="ADAL" clId="{F08B63C5-6D56-416E-81E4-1DCBDFCA08B7}" dt="2023-06-21T08:43:05.431" v="7448" actId="14100"/>
          <ac:cxnSpMkLst>
            <pc:docMk/>
            <pc:sldMk cId="1877921227" sldId="536"/>
            <ac:cxnSpMk id="90" creationId="{97E3640E-C8E1-4A81-1C9C-A660D731E45F}"/>
          </ac:cxnSpMkLst>
        </pc:cxnChg>
        <pc:cxnChg chg="mod">
          <ac:chgData name="Hannah Whaites" userId="ec7f32bc-6f8d-49d4-813c-f1068aa6397c" providerId="ADAL" clId="{F08B63C5-6D56-416E-81E4-1DCBDFCA08B7}" dt="2023-06-21T08:43:21.408" v="7454" actId="14100"/>
          <ac:cxnSpMkLst>
            <pc:docMk/>
            <pc:sldMk cId="1877921227" sldId="536"/>
            <ac:cxnSpMk id="91" creationId="{E52E3E90-0CFC-EA46-FD97-8EFA12B2B314}"/>
          </ac:cxnSpMkLst>
        </pc:cxnChg>
        <pc:cxnChg chg="mod">
          <ac:chgData name="Hannah Whaites" userId="ec7f32bc-6f8d-49d4-813c-f1068aa6397c" providerId="ADAL" clId="{F08B63C5-6D56-416E-81E4-1DCBDFCA08B7}" dt="2023-06-21T08:09:38.339" v="7394" actId="1076"/>
          <ac:cxnSpMkLst>
            <pc:docMk/>
            <pc:sldMk cId="1877921227" sldId="536"/>
            <ac:cxnSpMk id="99" creationId="{E772AA65-CD0F-1E13-18F4-F526EBBB517D}"/>
          </ac:cxnSpMkLst>
        </pc:cxnChg>
        <pc:cxnChg chg="mod">
          <ac:chgData name="Hannah Whaites" userId="ec7f32bc-6f8d-49d4-813c-f1068aa6397c" providerId="ADAL" clId="{F08B63C5-6D56-416E-81E4-1DCBDFCA08B7}" dt="2023-06-21T08:08:22.399" v="7315" actId="1076"/>
          <ac:cxnSpMkLst>
            <pc:docMk/>
            <pc:sldMk cId="1877921227" sldId="536"/>
            <ac:cxnSpMk id="101" creationId="{C1C10B16-65C3-F7E4-BC52-53F923F628C7}"/>
          </ac:cxnSpMkLst>
        </pc:cxnChg>
        <pc:cxnChg chg="mod">
          <ac:chgData name="Hannah Whaites" userId="ec7f32bc-6f8d-49d4-813c-f1068aa6397c" providerId="ADAL" clId="{F08B63C5-6D56-416E-81E4-1DCBDFCA08B7}" dt="2023-06-21T08:08:34.333" v="7317" actId="478"/>
          <ac:cxnSpMkLst>
            <pc:docMk/>
            <pc:sldMk cId="1877921227" sldId="536"/>
            <ac:cxnSpMk id="122" creationId="{749B653D-CEDD-483E-4BF1-CD85213AB37C}"/>
          </ac:cxnSpMkLst>
        </pc:cxnChg>
        <pc:cxnChg chg="mod">
          <ac:chgData name="Hannah Whaites" userId="ec7f32bc-6f8d-49d4-813c-f1068aa6397c" providerId="ADAL" clId="{F08B63C5-6D56-416E-81E4-1DCBDFCA08B7}" dt="2023-06-21T08:08:22.399" v="7315" actId="1076"/>
          <ac:cxnSpMkLst>
            <pc:docMk/>
            <pc:sldMk cId="1877921227" sldId="536"/>
            <ac:cxnSpMk id="131" creationId="{A83C005C-46A1-1ED8-81B4-739489040E24}"/>
          </ac:cxnSpMkLst>
        </pc:cxnChg>
        <pc:cxnChg chg="mod">
          <ac:chgData name="Hannah Whaites" userId="ec7f32bc-6f8d-49d4-813c-f1068aa6397c" providerId="ADAL" clId="{F08B63C5-6D56-416E-81E4-1DCBDFCA08B7}" dt="2023-06-21T08:08:22.399" v="7315" actId="1076"/>
          <ac:cxnSpMkLst>
            <pc:docMk/>
            <pc:sldMk cId="1877921227" sldId="536"/>
            <ac:cxnSpMk id="136" creationId="{17A3BEC4-63E4-5A90-3EED-2018FC34675F}"/>
          </ac:cxnSpMkLst>
        </pc:cxnChg>
        <pc:cxnChg chg="mod">
          <ac:chgData name="Hannah Whaites" userId="ec7f32bc-6f8d-49d4-813c-f1068aa6397c" providerId="ADAL" clId="{F08B63C5-6D56-416E-81E4-1DCBDFCA08B7}" dt="2023-06-21T08:08:22.399" v="7315" actId="1076"/>
          <ac:cxnSpMkLst>
            <pc:docMk/>
            <pc:sldMk cId="1877921227" sldId="536"/>
            <ac:cxnSpMk id="142" creationId="{11BE89CA-841E-3BAD-5485-6D241C8E2140}"/>
          </ac:cxnSpMkLst>
        </pc:cxnChg>
        <pc:cxnChg chg="mod">
          <ac:chgData name="Hannah Whaites" userId="ec7f32bc-6f8d-49d4-813c-f1068aa6397c" providerId="ADAL" clId="{F08B63C5-6D56-416E-81E4-1DCBDFCA08B7}" dt="2023-06-21T09:02:00.549" v="7480" actId="14100"/>
          <ac:cxnSpMkLst>
            <pc:docMk/>
            <pc:sldMk cId="1877921227" sldId="536"/>
            <ac:cxnSpMk id="148" creationId="{05209339-F24E-7D5E-D995-B7D8DBDCC701}"/>
          </ac:cxnSpMkLst>
        </pc:cxnChg>
        <pc:cxnChg chg="mod">
          <ac:chgData name="Hannah Whaites" userId="ec7f32bc-6f8d-49d4-813c-f1068aa6397c" providerId="ADAL" clId="{F08B63C5-6D56-416E-81E4-1DCBDFCA08B7}" dt="2023-06-21T09:01:47.179" v="7476" actId="14100"/>
          <ac:cxnSpMkLst>
            <pc:docMk/>
            <pc:sldMk cId="1877921227" sldId="536"/>
            <ac:cxnSpMk id="154" creationId="{112C8420-2DA1-4ECB-6040-408829189696}"/>
          </ac:cxnSpMkLst>
        </pc:cxnChg>
        <pc:cxnChg chg="mod">
          <ac:chgData name="Hannah Whaites" userId="ec7f32bc-6f8d-49d4-813c-f1068aa6397c" providerId="ADAL" clId="{F08B63C5-6D56-416E-81E4-1DCBDFCA08B7}" dt="2023-06-21T08:41:56.224" v="7423" actId="1076"/>
          <ac:cxnSpMkLst>
            <pc:docMk/>
            <pc:sldMk cId="1877921227" sldId="536"/>
            <ac:cxnSpMk id="160" creationId="{0C2F7AD3-183E-27D4-E809-DA827B9EA1C1}"/>
          </ac:cxnSpMkLst>
        </pc:cxnChg>
        <pc:cxnChg chg="mod">
          <ac:chgData name="Hannah Whaites" userId="ec7f32bc-6f8d-49d4-813c-f1068aa6397c" providerId="ADAL" clId="{F08B63C5-6D56-416E-81E4-1DCBDFCA08B7}" dt="2023-06-21T09:01:40.337" v="7474" actId="14100"/>
          <ac:cxnSpMkLst>
            <pc:docMk/>
            <pc:sldMk cId="1877921227" sldId="536"/>
            <ac:cxnSpMk id="161" creationId="{051AC332-B1FD-7866-E73A-F1D787184608}"/>
          </ac:cxnSpMkLst>
        </pc:cxnChg>
        <pc:cxnChg chg="mod">
          <ac:chgData name="Hannah Whaites" userId="ec7f32bc-6f8d-49d4-813c-f1068aa6397c" providerId="ADAL" clId="{F08B63C5-6D56-416E-81E4-1DCBDFCA08B7}" dt="2023-06-21T08:08:34.333" v="7317" actId="478"/>
          <ac:cxnSpMkLst>
            <pc:docMk/>
            <pc:sldMk cId="1877921227" sldId="536"/>
            <ac:cxnSpMk id="167" creationId="{C586F2C3-4F40-9132-A3F7-9C119E782908}"/>
          </ac:cxnSpMkLst>
        </pc:cxnChg>
        <pc:cxnChg chg="mod">
          <ac:chgData name="Hannah Whaites" userId="ec7f32bc-6f8d-49d4-813c-f1068aa6397c" providerId="ADAL" clId="{F08B63C5-6D56-416E-81E4-1DCBDFCA08B7}" dt="2023-06-21T08:08:22.399" v="7315" actId="1076"/>
          <ac:cxnSpMkLst>
            <pc:docMk/>
            <pc:sldMk cId="1877921227" sldId="536"/>
            <ac:cxnSpMk id="175" creationId="{CF94B707-D8E5-5C62-53DD-70250EE54D1E}"/>
          </ac:cxnSpMkLst>
        </pc:cxnChg>
        <pc:cxnChg chg="mod">
          <ac:chgData name="Hannah Whaites" userId="ec7f32bc-6f8d-49d4-813c-f1068aa6397c" providerId="ADAL" clId="{F08B63C5-6D56-416E-81E4-1DCBDFCA08B7}" dt="2023-06-21T08:08:22.399" v="7315" actId="1076"/>
          <ac:cxnSpMkLst>
            <pc:docMk/>
            <pc:sldMk cId="1877921227" sldId="536"/>
            <ac:cxnSpMk id="179" creationId="{0E84AD66-90E7-B01A-00C1-B56E554D6F9F}"/>
          </ac:cxnSpMkLst>
        </pc:cxnChg>
        <pc:cxnChg chg="mod">
          <ac:chgData name="Hannah Whaites" userId="ec7f32bc-6f8d-49d4-813c-f1068aa6397c" providerId="ADAL" clId="{F08B63C5-6D56-416E-81E4-1DCBDFCA08B7}" dt="2023-06-21T08:41:26.226" v="7413" actId="14100"/>
          <ac:cxnSpMkLst>
            <pc:docMk/>
            <pc:sldMk cId="1877921227" sldId="536"/>
            <ac:cxnSpMk id="187" creationId="{E3896390-EC41-D71F-D7C3-833E91B8BE5D}"/>
          </ac:cxnSpMkLst>
        </pc:cxnChg>
        <pc:cxnChg chg="mod">
          <ac:chgData name="Hannah Whaites" userId="ec7f32bc-6f8d-49d4-813c-f1068aa6397c" providerId="ADAL" clId="{F08B63C5-6D56-416E-81E4-1DCBDFCA08B7}" dt="2023-06-21T08:43:08.222" v="7449" actId="14100"/>
          <ac:cxnSpMkLst>
            <pc:docMk/>
            <pc:sldMk cId="1877921227" sldId="536"/>
            <ac:cxnSpMk id="191" creationId="{A4489FC0-CCA0-28DA-721D-2BCB51CC5BEE}"/>
          </ac:cxnSpMkLst>
        </pc:cxnChg>
      </pc:sldChg>
      <pc:sldChg chg="addSp delSp modSp add mod">
        <pc:chgData name="Hannah Whaites" userId="ec7f32bc-6f8d-49d4-813c-f1068aa6397c" providerId="ADAL" clId="{F08B63C5-6D56-416E-81E4-1DCBDFCA08B7}" dt="2023-06-21T09:36:38.786" v="7732" actId="20577"/>
        <pc:sldMkLst>
          <pc:docMk/>
          <pc:sldMk cId="1186560123" sldId="537"/>
        </pc:sldMkLst>
        <pc:spChg chg="add mod">
          <ac:chgData name="Hannah Whaites" userId="ec7f32bc-6f8d-49d4-813c-f1068aa6397c" providerId="ADAL" clId="{F08B63C5-6D56-416E-81E4-1DCBDFCA08B7}" dt="2023-06-21T09:11:21.004" v="7546" actId="1076"/>
          <ac:spMkLst>
            <pc:docMk/>
            <pc:sldMk cId="1186560123" sldId="537"/>
            <ac:spMk id="14" creationId="{F6EF6848-9E25-A2C8-D22D-3107C7737289}"/>
          </ac:spMkLst>
        </pc:spChg>
        <pc:spChg chg="add mod">
          <ac:chgData name="Hannah Whaites" userId="ec7f32bc-6f8d-49d4-813c-f1068aa6397c" providerId="ADAL" clId="{F08B63C5-6D56-416E-81E4-1DCBDFCA08B7}" dt="2023-06-21T09:12:17.061" v="7556" actId="1076"/>
          <ac:spMkLst>
            <pc:docMk/>
            <pc:sldMk cId="1186560123" sldId="537"/>
            <ac:spMk id="19" creationId="{859FB00D-2E1B-E976-F9FE-34E48FA90EC4}"/>
          </ac:spMkLst>
        </pc:spChg>
        <pc:spChg chg="add mod">
          <ac:chgData name="Hannah Whaites" userId="ec7f32bc-6f8d-49d4-813c-f1068aa6397c" providerId="ADAL" clId="{F08B63C5-6D56-416E-81E4-1DCBDFCA08B7}" dt="2023-06-21T09:12:05.401" v="7552" actId="1076"/>
          <ac:spMkLst>
            <pc:docMk/>
            <pc:sldMk cId="1186560123" sldId="537"/>
            <ac:spMk id="20" creationId="{7397103A-FE6D-BEB9-116C-B83E23440D4C}"/>
          </ac:spMkLst>
        </pc:spChg>
        <pc:spChg chg="del">
          <ac:chgData name="Hannah Whaites" userId="ec7f32bc-6f8d-49d4-813c-f1068aa6397c" providerId="ADAL" clId="{F08B63C5-6D56-416E-81E4-1DCBDFCA08B7}" dt="2023-06-21T09:02:09.332" v="7482" actId="478"/>
          <ac:spMkLst>
            <pc:docMk/>
            <pc:sldMk cId="1186560123" sldId="537"/>
            <ac:spMk id="21" creationId="{B45127AF-5753-0B0F-5B0B-FB6E06123752}"/>
          </ac:spMkLst>
        </pc:spChg>
        <pc:spChg chg="del">
          <ac:chgData name="Hannah Whaites" userId="ec7f32bc-6f8d-49d4-813c-f1068aa6397c" providerId="ADAL" clId="{F08B63C5-6D56-416E-81E4-1DCBDFCA08B7}" dt="2023-06-21T09:02:07.829" v="7481" actId="478"/>
          <ac:spMkLst>
            <pc:docMk/>
            <pc:sldMk cId="1186560123" sldId="537"/>
            <ac:spMk id="22" creationId="{8D6D3E65-D62D-67C4-106B-FD42C6146AA9}"/>
          </ac:spMkLst>
        </pc:spChg>
        <pc:spChg chg="del">
          <ac:chgData name="Hannah Whaites" userId="ec7f32bc-6f8d-49d4-813c-f1068aa6397c" providerId="ADAL" clId="{F08B63C5-6D56-416E-81E4-1DCBDFCA08B7}" dt="2023-06-21T09:02:42.606" v="7500" actId="478"/>
          <ac:spMkLst>
            <pc:docMk/>
            <pc:sldMk cId="1186560123" sldId="537"/>
            <ac:spMk id="56" creationId="{CC2E4C06-375D-FD52-6403-99305EF793C9}"/>
          </ac:spMkLst>
        </pc:spChg>
        <pc:spChg chg="del">
          <ac:chgData name="Hannah Whaites" userId="ec7f32bc-6f8d-49d4-813c-f1068aa6397c" providerId="ADAL" clId="{F08B63C5-6D56-416E-81E4-1DCBDFCA08B7}" dt="2023-06-21T09:02:14.822" v="7485" actId="478"/>
          <ac:spMkLst>
            <pc:docMk/>
            <pc:sldMk cId="1186560123" sldId="537"/>
            <ac:spMk id="57" creationId="{29953A24-9B84-B549-CFB4-B76751567C9F}"/>
          </ac:spMkLst>
        </pc:spChg>
        <pc:spChg chg="del">
          <ac:chgData name="Hannah Whaites" userId="ec7f32bc-6f8d-49d4-813c-f1068aa6397c" providerId="ADAL" clId="{F08B63C5-6D56-416E-81E4-1DCBDFCA08B7}" dt="2023-06-21T09:02:18.395" v="7488" actId="478"/>
          <ac:spMkLst>
            <pc:docMk/>
            <pc:sldMk cId="1186560123" sldId="537"/>
            <ac:spMk id="58" creationId="{BD3186CA-BECE-D9A9-F713-5B5EB670084B}"/>
          </ac:spMkLst>
        </pc:spChg>
        <pc:spChg chg="del">
          <ac:chgData name="Hannah Whaites" userId="ec7f32bc-6f8d-49d4-813c-f1068aa6397c" providerId="ADAL" clId="{F08B63C5-6D56-416E-81E4-1DCBDFCA08B7}" dt="2023-06-21T09:02:16.183" v="7486" actId="478"/>
          <ac:spMkLst>
            <pc:docMk/>
            <pc:sldMk cId="1186560123" sldId="537"/>
            <ac:spMk id="59" creationId="{0D34976F-F584-E9EE-5194-69EDAF2AEE0A}"/>
          </ac:spMkLst>
        </pc:spChg>
        <pc:spChg chg="del">
          <ac:chgData name="Hannah Whaites" userId="ec7f32bc-6f8d-49d4-813c-f1068aa6397c" providerId="ADAL" clId="{F08B63C5-6D56-416E-81E4-1DCBDFCA08B7}" dt="2023-06-21T09:02:21.592" v="7490" actId="478"/>
          <ac:spMkLst>
            <pc:docMk/>
            <pc:sldMk cId="1186560123" sldId="537"/>
            <ac:spMk id="60" creationId="{F31B8A51-3C45-EE86-EF1F-558CA84010E7}"/>
          </ac:spMkLst>
        </pc:spChg>
        <pc:spChg chg="del">
          <ac:chgData name="Hannah Whaites" userId="ec7f32bc-6f8d-49d4-813c-f1068aa6397c" providerId="ADAL" clId="{F08B63C5-6D56-416E-81E4-1DCBDFCA08B7}" dt="2023-06-21T09:02:30.315" v="7492" actId="478"/>
          <ac:spMkLst>
            <pc:docMk/>
            <pc:sldMk cId="1186560123" sldId="537"/>
            <ac:spMk id="61" creationId="{25B64A6F-8EEC-07D0-C961-09ED2D31D45D}"/>
          </ac:spMkLst>
        </pc:spChg>
        <pc:spChg chg="mod">
          <ac:chgData name="Hannah Whaites" userId="ec7f32bc-6f8d-49d4-813c-f1068aa6397c" providerId="ADAL" clId="{F08B63C5-6D56-416E-81E4-1DCBDFCA08B7}" dt="2023-06-21T09:11:12.501" v="7544" actId="1076"/>
          <ac:spMkLst>
            <pc:docMk/>
            <pc:sldMk cId="1186560123" sldId="537"/>
            <ac:spMk id="62" creationId="{517DFF27-351B-AAFC-E445-0A95312E8E43}"/>
          </ac:spMkLst>
        </pc:spChg>
        <pc:spChg chg="mod">
          <ac:chgData name="Hannah Whaites" userId="ec7f32bc-6f8d-49d4-813c-f1068aa6397c" providerId="ADAL" clId="{F08B63C5-6D56-416E-81E4-1DCBDFCA08B7}" dt="2023-06-21T09:01:25.195" v="7473" actId="1035"/>
          <ac:spMkLst>
            <pc:docMk/>
            <pc:sldMk cId="1186560123" sldId="537"/>
            <ac:spMk id="68" creationId="{DD5D61E1-938A-6304-4908-3EEC99E7C2F0}"/>
          </ac:spMkLst>
        </pc:spChg>
        <pc:spChg chg="del">
          <ac:chgData name="Hannah Whaites" userId="ec7f32bc-6f8d-49d4-813c-f1068aa6397c" providerId="ADAL" clId="{F08B63C5-6D56-416E-81E4-1DCBDFCA08B7}" dt="2023-06-21T09:02:10.755" v="7483" actId="478"/>
          <ac:spMkLst>
            <pc:docMk/>
            <pc:sldMk cId="1186560123" sldId="537"/>
            <ac:spMk id="70" creationId="{C93E4DE8-0B74-4CEF-85AE-595DA097194A}"/>
          </ac:spMkLst>
        </pc:spChg>
        <pc:spChg chg="add mod">
          <ac:chgData name="Hannah Whaites" userId="ec7f32bc-6f8d-49d4-813c-f1068aa6397c" providerId="ADAL" clId="{F08B63C5-6D56-416E-81E4-1DCBDFCA08B7}" dt="2023-06-21T09:12:28.952" v="7562" actId="1076"/>
          <ac:spMkLst>
            <pc:docMk/>
            <pc:sldMk cId="1186560123" sldId="537"/>
            <ac:spMk id="71" creationId="{79516DF7-3565-1180-E4ED-4EB22C4606B3}"/>
          </ac:spMkLst>
        </pc:spChg>
        <pc:spChg chg="add mod">
          <ac:chgData name="Hannah Whaites" userId="ec7f32bc-6f8d-49d4-813c-f1068aa6397c" providerId="ADAL" clId="{F08B63C5-6D56-416E-81E4-1DCBDFCA08B7}" dt="2023-06-21T09:27:29.676" v="7578" actId="1076"/>
          <ac:spMkLst>
            <pc:docMk/>
            <pc:sldMk cId="1186560123" sldId="537"/>
            <ac:spMk id="72" creationId="{5F242B1B-76B6-A234-ED38-04ECE21C9C2F}"/>
          </ac:spMkLst>
        </pc:spChg>
        <pc:spChg chg="del">
          <ac:chgData name="Hannah Whaites" userId="ec7f32bc-6f8d-49d4-813c-f1068aa6397c" providerId="ADAL" clId="{F08B63C5-6D56-416E-81E4-1DCBDFCA08B7}" dt="2023-06-21T09:02:12.112" v="7484" actId="478"/>
          <ac:spMkLst>
            <pc:docMk/>
            <pc:sldMk cId="1186560123" sldId="537"/>
            <ac:spMk id="74" creationId="{24D20ED7-DD62-FCB9-44DA-93C9600F67A9}"/>
          </ac:spMkLst>
        </pc:spChg>
        <pc:spChg chg="add mod">
          <ac:chgData name="Hannah Whaites" userId="ec7f32bc-6f8d-49d4-813c-f1068aa6397c" providerId="ADAL" clId="{F08B63C5-6D56-416E-81E4-1DCBDFCA08B7}" dt="2023-06-21T09:27:42.702" v="7583" actId="14100"/>
          <ac:spMkLst>
            <pc:docMk/>
            <pc:sldMk cId="1186560123" sldId="537"/>
            <ac:spMk id="86" creationId="{BBBDC0C6-8A52-A01D-61DF-FCD79E877669}"/>
          </ac:spMkLst>
        </pc:spChg>
        <pc:spChg chg="del">
          <ac:chgData name="Hannah Whaites" userId="ec7f32bc-6f8d-49d4-813c-f1068aa6397c" providerId="ADAL" clId="{F08B63C5-6D56-416E-81E4-1DCBDFCA08B7}" dt="2023-06-21T09:02:17.554" v="7487" actId="478"/>
          <ac:spMkLst>
            <pc:docMk/>
            <pc:sldMk cId="1186560123" sldId="537"/>
            <ac:spMk id="93" creationId="{4D9784FD-C385-C1F7-C60B-5CEECB3E8AB8}"/>
          </ac:spMkLst>
        </pc:spChg>
        <pc:spChg chg="add mod">
          <ac:chgData name="Hannah Whaites" userId="ec7f32bc-6f8d-49d4-813c-f1068aa6397c" providerId="ADAL" clId="{F08B63C5-6D56-416E-81E4-1DCBDFCA08B7}" dt="2023-06-21T09:28:50.926" v="7601" actId="1076"/>
          <ac:spMkLst>
            <pc:docMk/>
            <pc:sldMk cId="1186560123" sldId="537"/>
            <ac:spMk id="97" creationId="{338D8E49-4DFF-4797-4622-2B0F038739A1}"/>
          </ac:spMkLst>
        </pc:spChg>
        <pc:spChg chg="add mod">
          <ac:chgData name="Hannah Whaites" userId="ec7f32bc-6f8d-49d4-813c-f1068aa6397c" providerId="ADAL" clId="{F08B63C5-6D56-416E-81E4-1DCBDFCA08B7}" dt="2023-06-21T09:30:13.569" v="7624" actId="20577"/>
          <ac:spMkLst>
            <pc:docMk/>
            <pc:sldMk cId="1186560123" sldId="537"/>
            <ac:spMk id="108" creationId="{B36ECE3B-4A1C-B005-8679-F69A8B1ED581}"/>
          </ac:spMkLst>
        </pc:spChg>
        <pc:spChg chg="add mod">
          <ac:chgData name="Hannah Whaites" userId="ec7f32bc-6f8d-49d4-813c-f1068aa6397c" providerId="ADAL" clId="{F08B63C5-6D56-416E-81E4-1DCBDFCA08B7}" dt="2023-06-21T09:29:35.626" v="7613" actId="1037"/>
          <ac:spMkLst>
            <pc:docMk/>
            <pc:sldMk cId="1186560123" sldId="537"/>
            <ac:spMk id="109" creationId="{33F33075-9DA2-EFB1-CF12-F81B22BDA9F8}"/>
          </ac:spMkLst>
        </pc:spChg>
        <pc:spChg chg="add mod">
          <ac:chgData name="Hannah Whaites" userId="ec7f32bc-6f8d-49d4-813c-f1068aa6397c" providerId="ADAL" clId="{F08B63C5-6D56-416E-81E4-1DCBDFCA08B7}" dt="2023-06-21T09:31:35.297" v="7645" actId="1076"/>
          <ac:spMkLst>
            <pc:docMk/>
            <pc:sldMk cId="1186560123" sldId="537"/>
            <ac:spMk id="113" creationId="{2D55577E-38A8-43B9-58AA-5162B177F880}"/>
          </ac:spMkLst>
        </pc:spChg>
        <pc:spChg chg="add mod">
          <ac:chgData name="Hannah Whaites" userId="ec7f32bc-6f8d-49d4-813c-f1068aa6397c" providerId="ADAL" clId="{F08B63C5-6D56-416E-81E4-1DCBDFCA08B7}" dt="2023-06-21T09:33:05.930" v="7670" actId="1076"/>
          <ac:spMkLst>
            <pc:docMk/>
            <pc:sldMk cId="1186560123" sldId="537"/>
            <ac:spMk id="115" creationId="{14D3925D-E582-C3C2-C57D-2431BC9501C9}"/>
          </ac:spMkLst>
        </pc:spChg>
        <pc:spChg chg="add mod">
          <ac:chgData name="Hannah Whaites" userId="ec7f32bc-6f8d-49d4-813c-f1068aa6397c" providerId="ADAL" clId="{F08B63C5-6D56-416E-81E4-1DCBDFCA08B7}" dt="2023-06-21T09:32:37.213" v="7661" actId="1076"/>
          <ac:spMkLst>
            <pc:docMk/>
            <pc:sldMk cId="1186560123" sldId="537"/>
            <ac:spMk id="116" creationId="{DB8A56C6-8B42-F30F-5EB2-D1EB96C4D2DC}"/>
          </ac:spMkLst>
        </pc:spChg>
        <pc:spChg chg="add mod">
          <ac:chgData name="Hannah Whaites" userId="ec7f32bc-6f8d-49d4-813c-f1068aa6397c" providerId="ADAL" clId="{F08B63C5-6D56-416E-81E4-1DCBDFCA08B7}" dt="2023-06-21T09:32:40.413" v="7662" actId="1076"/>
          <ac:spMkLst>
            <pc:docMk/>
            <pc:sldMk cId="1186560123" sldId="537"/>
            <ac:spMk id="117" creationId="{A61F083D-899E-81CA-E892-0AD34301F2C3}"/>
          </ac:spMkLst>
        </pc:spChg>
        <pc:spChg chg="del">
          <ac:chgData name="Hannah Whaites" userId="ec7f32bc-6f8d-49d4-813c-f1068aa6397c" providerId="ADAL" clId="{F08B63C5-6D56-416E-81E4-1DCBDFCA08B7}" dt="2023-06-21T09:02:44.173" v="7501" actId="478"/>
          <ac:spMkLst>
            <pc:docMk/>
            <pc:sldMk cId="1186560123" sldId="537"/>
            <ac:spMk id="135" creationId="{C5B27042-E013-07DB-6027-5FB5A19FCB7B}"/>
          </ac:spMkLst>
        </pc:spChg>
        <pc:spChg chg="del">
          <ac:chgData name="Hannah Whaites" userId="ec7f32bc-6f8d-49d4-813c-f1068aa6397c" providerId="ADAL" clId="{F08B63C5-6D56-416E-81E4-1DCBDFCA08B7}" dt="2023-06-21T09:02:40.999" v="7499" actId="478"/>
          <ac:spMkLst>
            <pc:docMk/>
            <pc:sldMk cId="1186560123" sldId="537"/>
            <ac:spMk id="137" creationId="{8533738B-9438-450F-A159-4C64C6FF9216}"/>
          </ac:spMkLst>
        </pc:spChg>
        <pc:spChg chg="del">
          <ac:chgData name="Hannah Whaites" userId="ec7f32bc-6f8d-49d4-813c-f1068aa6397c" providerId="ADAL" clId="{F08B63C5-6D56-416E-81E4-1DCBDFCA08B7}" dt="2023-06-21T09:02:39.771" v="7498" actId="478"/>
          <ac:spMkLst>
            <pc:docMk/>
            <pc:sldMk cId="1186560123" sldId="537"/>
            <ac:spMk id="138" creationId="{CACFDF2C-1750-089D-5FE8-DB56340C9797}"/>
          </ac:spMkLst>
        </pc:spChg>
        <pc:spChg chg="del">
          <ac:chgData name="Hannah Whaites" userId="ec7f32bc-6f8d-49d4-813c-f1068aa6397c" providerId="ADAL" clId="{F08B63C5-6D56-416E-81E4-1DCBDFCA08B7}" dt="2023-06-21T09:02:38.511" v="7497" actId="478"/>
          <ac:spMkLst>
            <pc:docMk/>
            <pc:sldMk cId="1186560123" sldId="537"/>
            <ac:spMk id="141" creationId="{35FEF650-E223-7BD9-CDB4-FD8EB381F59F}"/>
          </ac:spMkLst>
        </pc:spChg>
        <pc:spChg chg="del">
          <ac:chgData name="Hannah Whaites" userId="ec7f32bc-6f8d-49d4-813c-f1068aa6397c" providerId="ADAL" clId="{F08B63C5-6D56-416E-81E4-1DCBDFCA08B7}" dt="2023-06-21T09:02:37.451" v="7496" actId="478"/>
          <ac:spMkLst>
            <pc:docMk/>
            <pc:sldMk cId="1186560123" sldId="537"/>
            <ac:spMk id="143" creationId="{FFF0AFBA-CC80-A7E4-06FD-39D4676F273E}"/>
          </ac:spMkLst>
        </pc:spChg>
        <pc:spChg chg="del">
          <ac:chgData name="Hannah Whaites" userId="ec7f32bc-6f8d-49d4-813c-f1068aa6397c" providerId="ADAL" clId="{F08B63C5-6D56-416E-81E4-1DCBDFCA08B7}" dt="2023-06-21T09:02:36.571" v="7495" actId="478"/>
          <ac:spMkLst>
            <pc:docMk/>
            <pc:sldMk cId="1186560123" sldId="537"/>
            <ac:spMk id="144" creationId="{0B10923A-E41A-7DD5-1116-3022AC2F1913}"/>
          </ac:spMkLst>
        </pc:spChg>
        <pc:spChg chg="del">
          <ac:chgData name="Hannah Whaites" userId="ec7f32bc-6f8d-49d4-813c-f1068aa6397c" providerId="ADAL" clId="{F08B63C5-6D56-416E-81E4-1DCBDFCA08B7}" dt="2023-06-21T09:02:19.893" v="7489" actId="478"/>
          <ac:spMkLst>
            <pc:docMk/>
            <pc:sldMk cId="1186560123" sldId="537"/>
            <ac:spMk id="149" creationId="{E8FE4EEF-A6E6-CA1A-A200-2CAE5693F979}"/>
          </ac:spMkLst>
        </pc:spChg>
        <pc:spChg chg="del">
          <ac:chgData name="Hannah Whaites" userId="ec7f32bc-6f8d-49d4-813c-f1068aa6397c" providerId="ADAL" clId="{F08B63C5-6D56-416E-81E4-1DCBDFCA08B7}" dt="2023-06-21T09:02:31.458" v="7493" actId="478"/>
          <ac:spMkLst>
            <pc:docMk/>
            <pc:sldMk cId="1186560123" sldId="537"/>
            <ac:spMk id="150" creationId="{79FAABBA-467B-1158-2D91-9B863AA6F5C5}"/>
          </ac:spMkLst>
        </pc:spChg>
        <pc:spChg chg="del">
          <ac:chgData name="Hannah Whaites" userId="ec7f32bc-6f8d-49d4-813c-f1068aa6397c" providerId="ADAL" clId="{F08B63C5-6D56-416E-81E4-1DCBDFCA08B7}" dt="2023-06-21T09:02:34.658" v="7494" actId="478"/>
          <ac:spMkLst>
            <pc:docMk/>
            <pc:sldMk cId="1186560123" sldId="537"/>
            <ac:spMk id="151" creationId="{B6A52D76-0140-617A-B01E-8C20B0D53102}"/>
          </ac:spMkLst>
        </pc:spChg>
        <pc:spChg chg="add mod">
          <ac:chgData name="Hannah Whaites" userId="ec7f32bc-6f8d-49d4-813c-f1068aa6397c" providerId="ADAL" clId="{F08B63C5-6D56-416E-81E4-1DCBDFCA08B7}" dt="2023-06-21T09:36:38.786" v="7732" actId="20577"/>
          <ac:spMkLst>
            <pc:docMk/>
            <pc:sldMk cId="1186560123" sldId="537"/>
            <ac:spMk id="153" creationId="{7E3D5C9B-040C-C6E7-8D15-6BE280E18EE8}"/>
          </ac:spMkLst>
        </pc:spChg>
        <pc:spChg chg="add mod">
          <ac:chgData name="Hannah Whaites" userId="ec7f32bc-6f8d-49d4-813c-f1068aa6397c" providerId="ADAL" clId="{F08B63C5-6D56-416E-81E4-1DCBDFCA08B7}" dt="2023-06-21T09:36:37.435" v="7731" actId="20577"/>
          <ac:spMkLst>
            <pc:docMk/>
            <pc:sldMk cId="1186560123" sldId="537"/>
            <ac:spMk id="155" creationId="{4FABA03B-517E-3052-55CC-69E5E97FE749}"/>
          </ac:spMkLst>
        </pc:spChg>
        <pc:spChg chg="add mod">
          <ac:chgData name="Hannah Whaites" userId="ec7f32bc-6f8d-49d4-813c-f1068aa6397c" providerId="ADAL" clId="{F08B63C5-6D56-416E-81E4-1DCBDFCA08B7}" dt="2023-06-21T09:35:02.347" v="7710" actId="1035"/>
          <ac:spMkLst>
            <pc:docMk/>
            <pc:sldMk cId="1186560123" sldId="537"/>
            <ac:spMk id="156" creationId="{DD7B7D57-6AB1-2805-FF53-79554784435A}"/>
          </ac:spMkLst>
        </pc:spChg>
        <pc:spChg chg="add mod">
          <ac:chgData name="Hannah Whaites" userId="ec7f32bc-6f8d-49d4-813c-f1068aa6397c" providerId="ADAL" clId="{F08B63C5-6D56-416E-81E4-1DCBDFCA08B7}" dt="2023-06-21T09:35:05.298" v="7714" actId="1035"/>
          <ac:spMkLst>
            <pc:docMk/>
            <pc:sldMk cId="1186560123" sldId="537"/>
            <ac:spMk id="157" creationId="{A64CA437-1C64-9C0B-D6A7-089AA2F919AF}"/>
          </ac:spMkLst>
        </pc:spChg>
        <pc:spChg chg="add mod">
          <ac:chgData name="Hannah Whaites" userId="ec7f32bc-6f8d-49d4-813c-f1068aa6397c" providerId="ADAL" clId="{F08B63C5-6D56-416E-81E4-1DCBDFCA08B7}" dt="2023-06-21T09:35:53.458" v="7729" actId="1076"/>
          <ac:spMkLst>
            <pc:docMk/>
            <pc:sldMk cId="1186560123" sldId="537"/>
            <ac:spMk id="163" creationId="{33F265C5-38E5-2424-830A-8DA317674DAD}"/>
          </ac:spMkLst>
        </pc:spChg>
        <pc:spChg chg="add mod">
          <ac:chgData name="Hannah Whaites" userId="ec7f32bc-6f8d-49d4-813c-f1068aa6397c" providerId="ADAL" clId="{F08B63C5-6D56-416E-81E4-1DCBDFCA08B7}" dt="2023-06-21T09:35:49.011" v="7727" actId="1076"/>
          <ac:spMkLst>
            <pc:docMk/>
            <pc:sldMk cId="1186560123" sldId="537"/>
            <ac:spMk id="164" creationId="{65D8E43D-FBF8-9781-DB85-656E34D76425}"/>
          </ac:spMkLst>
        </pc:spChg>
        <pc:graphicFrameChg chg="add del mod">
          <ac:chgData name="Hannah Whaites" userId="ec7f32bc-6f8d-49d4-813c-f1068aa6397c" providerId="ADAL" clId="{F08B63C5-6D56-416E-81E4-1DCBDFCA08B7}" dt="2023-06-21T09:29:42.667" v="7614" actId="478"/>
          <ac:graphicFrameMkLst>
            <pc:docMk/>
            <pc:sldMk cId="1186560123" sldId="537"/>
            <ac:graphicFrameMk id="4" creationId="{C058A13C-F663-ABEF-D462-6E76E6E5675C}"/>
          </ac:graphicFrameMkLst>
        </pc:graphicFrameChg>
        <pc:graphicFrameChg chg="add del mod">
          <ac:chgData name="Hannah Whaites" userId="ec7f32bc-6f8d-49d4-813c-f1068aa6397c" providerId="ADAL" clId="{F08B63C5-6D56-416E-81E4-1DCBDFCA08B7}" dt="2023-06-21T09:36:24.635" v="7730" actId="478"/>
          <ac:graphicFrameMkLst>
            <pc:docMk/>
            <pc:sldMk cId="1186560123" sldId="537"/>
            <ac:graphicFrameMk id="110" creationId="{2F7414E5-A0DA-2C77-22A9-7ED39BB7242F}"/>
          </ac:graphicFrameMkLst>
        </pc:graphicFrameChg>
        <pc:cxnChg chg="add del mod">
          <ac:chgData name="Hannah Whaites" userId="ec7f32bc-6f8d-49d4-813c-f1068aa6397c" providerId="ADAL" clId="{F08B63C5-6D56-416E-81E4-1DCBDFCA08B7}" dt="2023-06-21T09:11:14.189" v="7545" actId="478"/>
          <ac:cxnSpMkLst>
            <pc:docMk/>
            <pc:sldMk cId="1186560123" sldId="537"/>
            <ac:cxnSpMk id="16" creationId="{317D71A1-23BC-3717-9F0D-AF452174A277}"/>
          </ac:cxnSpMkLst>
        </pc:cxnChg>
        <pc:cxnChg chg="del">
          <ac:chgData name="Hannah Whaites" userId="ec7f32bc-6f8d-49d4-813c-f1068aa6397c" providerId="ADAL" clId="{F08B63C5-6D56-416E-81E4-1DCBDFCA08B7}" dt="2023-06-21T09:11:30.547" v="7549" actId="478"/>
          <ac:cxnSpMkLst>
            <pc:docMk/>
            <pc:sldMk cId="1186560123" sldId="537"/>
            <ac:cxnSpMk id="78" creationId="{96EBEF7A-7628-E1D1-ECCC-9BCB2FF5595B}"/>
          </ac:cxnSpMkLst>
        </pc:cxnChg>
        <pc:cxnChg chg="mod">
          <ac:chgData name="Hannah Whaites" userId="ec7f32bc-6f8d-49d4-813c-f1068aa6397c" providerId="ADAL" clId="{F08B63C5-6D56-416E-81E4-1DCBDFCA08B7}" dt="2023-06-21T09:11:33.661" v="7550" actId="14100"/>
          <ac:cxnSpMkLst>
            <pc:docMk/>
            <pc:sldMk cId="1186560123" sldId="537"/>
            <ac:cxnSpMk id="88" creationId="{22AE3A7A-30B1-CFAF-67BA-D54FC9EC3FF8}"/>
          </ac:cxnSpMkLst>
        </pc:cxnChg>
        <pc:cxnChg chg="mod">
          <ac:chgData name="Hannah Whaites" userId="ec7f32bc-6f8d-49d4-813c-f1068aa6397c" providerId="ADAL" clId="{F08B63C5-6D56-416E-81E4-1DCBDFCA08B7}" dt="2023-06-21T09:32:17.067" v="7657" actId="14100"/>
          <ac:cxnSpMkLst>
            <pc:docMk/>
            <pc:sldMk cId="1186560123" sldId="537"/>
            <ac:cxnSpMk id="90" creationId="{97E3640E-C8E1-4A81-1C9C-A660D731E45F}"/>
          </ac:cxnSpMkLst>
        </pc:cxnChg>
        <pc:cxnChg chg="mod">
          <ac:chgData name="Hannah Whaites" userId="ec7f32bc-6f8d-49d4-813c-f1068aa6397c" providerId="ADAL" clId="{F08B63C5-6D56-416E-81E4-1DCBDFCA08B7}" dt="2023-06-21T09:34:38.832" v="7698" actId="14100"/>
          <ac:cxnSpMkLst>
            <pc:docMk/>
            <pc:sldMk cId="1186560123" sldId="537"/>
            <ac:cxnSpMk id="91" creationId="{E52E3E90-0CFC-EA46-FD97-8EFA12B2B314}"/>
          </ac:cxnSpMkLst>
        </pc:cxnChg>
        <pc:cxnChg chg="del">
          <ac:chgData name="Hannah Whaites" userId="ec7f32bc-6f8d-49d4-813c-f1068aa6397c" providerId="ADAL" clId="{F08B63C5-6D56-416E-81E4-1DCBDFCA08B7}" dt="2023-06-21T09:27:21.748" v="7576" actId="478"/>
          <ac:cxnSpMkLst>
            <pc:docMk/>
            <pc:sldMk cId="1186560123" sldId="537"/>
            <ac:cxnSpMk id="99" creationId="{E772AA65-CD0F-1E13-18F4-F526EBBB517D}"/>
          </ac:cxnSpMkLst>
        </pc:cxnChg>
        <pc:cxnChg chg="mod">
          <ac:chgData name="Hannah Whaites" userId="ec7f32bc-6f8d-49d4-813c-f1068aa6397c" providerId="ADAL" clId="{F08B63C5-6D56-416E-81E4-1DCBDFCA08B7}" dt="2023-06-21T09:27:36.982" v="7581" actId="14100"/>
          <ac:cxnSpMkLst>
            <pc:docMk/>
            <pc:sldMk cId="1186560123" sldId="537"/>
            <ac:cxnSpMk id="122" creationId="{749B653D-CEDD-483E-4BF1-CD85213AB37C}"/>
          </ac:cxnSpMkLst>
        </pc:cxnChg>
        <pc:cxnChg chg="add mod">
          <ac:chgData name="Hannah Whaites" userId="ec7f32bc-6f8d-49d4-813c-f1068aa6397c" providerId="ADAL" clId="{F08B63C5-6D56-416E-81E4-1DCBDFCA08B7}" dt="2023-06-21T09:32:57.854" v="7669" actId="14100"/>
          <ac:cxnSpMkLst>
            <pc:docMk/>
            <pc:sldMk cId="1186560123" sldId="537"/>
            <ac:cxnSpMk id="146" creationId="{6DF90E72-388F-7377-5FC5-872324638837}"/>
          </ac:cxnSpMkLst>
        </pc:cxnChg>
        <pc:cxnChg chg="mod">
          <ac:chgData name="Hannah Whaites" userId="ec7f32bc-6f8d-49d4-813c-f1068aa6397c" providerId="ADAL" clId="{F08B63C5-6D56-416E-81E4-1DCBDFCA08B7}" dt="2023-06-21T09:11:28.916" v="7548" actId="14100"/>
          <ac:cxnSpMkLst>
            <pc:docMk/>
            <pc:sldMk cId="1186560123" sldId="537"/>
            <ac:cxnSpMk id="148" creationId="{05209339-F24E-7D5E-D995-B7D8DBDCC701}"/>
          </ac:cxnSpMkLst>
        </pc:cxnChg>
        <pc:cxnChg chg="add mod">
          <ac:chgData name="Hannah Whaites" userId="ec7f32bc-6f8d-49d4-813c-f1068aa6397c" providerId="ADAL" clId="{F08B63C5-6D56-416E-81E4-1DCBDFCA08B7}" dt="2023-06-21T09:34:58.222" v="7708" actId="1035"/>
          <ac:cxnSpMkLst>
            <pc:docMk/>
            <pc:sldMk cId="1186560123" sldId="537"/>
            <ac:cxnSpMk id="159" creationId="{E043217B-C58A-FDC0-87ED-FD1F73281D8B}"/>
          </ac:cxnSpMkLst>
        </pc:cxnChg>
        <pc:cxnChg chg="mod">
          <ac:chgData name="Hannah Whaites" userId="ec7f32bc-6f8d-49d4-813c-f1068aa6397c" providerId="ADAL" clId="{F08B63C5-6D56-416E-81E4-1DCBDFCA08B7}" dt="2023-06-21T09:32:49.691" v="7665" actId="14100"/>
          <ac:cxnSpMkLst>
            <pc:docMk/>
            <pc:sldMk cId="1186560123" sldId="537"/>
            <ac:cxnSpMk id="160" creationId="{0C2F7AD3-183E-27D4-E809-DA827B9EA1C1}"/>
          </ac:cxnSpMkLst>
        </pc:cxnChg>
        <pc:cxnChg chg="mod">
          <ac:chgData name="Hannah Whaites" userId="ec7f32bc-6f8d-49d4-813c-f1068aa6397c" providerId="ADAL" clId="{F08B63C5-6D56-416E-81E4-1DCBDFCA08B7}" dt="2023-06-21T09:31:53.024" v="7651" actId="14100"/>
          <ac:cxnSpMkLst>
            <pc:docMk/>
            <pc:sldMk cId="1186560123" sldId="537"/>
            <ac:cxnSpMk id="187" creationId="{E3896390-EC41-D71F-D7C3-833E91B8BE5D}"/>
          </ac:cxnSpMkLst>
        </pc:cxnChg>
      </pc:sldChg>
      <pc:sldChg chg="addSp delSp modSp new mod modClrScheme chgLayout">
        <pc:chgData name="Hannah Whaites" userId="ec7f32bc-6f8d-49d4-813c-f1068aa6397c" providerId="ADAL" clId="{F08B63C5-6D56-416E-81E4-1DCBDFCA08B7}" dt="2023-07-27T16:06:30.407" v="11771" actId="478"/>
        <pc:sldMkLst>
          <pc:docMk/>
          <pc:sldMk cId="1871639582" sldId="538"/>
        </pc:sldMkLst>
        <pc:spChg chg="mod ord">
          <ac:chgData name="Hannah Whaites" userId="ec7f32bc-6f8d-49d4-813c-f1068aa6397c" providerId="ADAL" clId="{F08B63C5-6D56-416E-81E4-1DCBDFCA08B7}" dt="2023-07-27T12:33:05.832" v="8315" actId="700"/>
          <ac:spMkLst>
            <pc:docMk/>
            <pc:sldMk cId="1871639582" sldId="538"/>
            <ac:spMk id="2" creationId="{FC9BEDB4-D781-F373-7FA5-027B6FA8C4E6}"/>
          </ac:spMkLst>
        </pc:spChg>
        <pc:spChg chg="del">
          <ac:chgData name="Hannah Whaites" userId="ec7f32bc-6f8d-49d4-813c-f1068aa6397c" providerId="ADAL" clId="{F08B63C5-6D56-416E-81E4-1DCBDFCA08B7}" dt="2023-07-27T12:33:05.832" v="8315" actId="700"/>
          <ac:spMkLst>
            <pc:docMk/>
            <pc:sldMk cId="1871639582" sldId="538"/>
            <ac:spMk id="3" creationId="{295D814B-72CF-4376-5191-8C8C4A98908B}"/>
          </ac:spMkLst>
        </pc:spChg>
        <pc:spChg chg="add del mod">
          <ac:chgData name="Hannah Whaites" userId="ec7f32bc-6f8d-49d4-813c-f1068aa6397c" providerId="ADAL" clId="{F08B63C5-6D56-416E-81E4-1DCBDFCA08B7}" dt="2023-07-27T15:59:12.023" v="11581" actId="478"/>
          <ac:spMkLst>
            <pc:docMk/>
            <pc:sldMk cId="1871639582" sldId="538"/>
            <ac:spMk id="4" creationId="{D369C755-03A2-1DCD-B476-22380E5AFA3E}"/>
          </ac:spMkLst>
        </pc:spChg>
        <pc:spChg chg="add del mod">
          <ac:chgData name="Hannah Whaites" userId="ec7f32bc-6f8d-49d4-813c-f1068aa6397c" providerId="ADAL" clId="{F08B63C5-6D56-416E-81E4-1DCBDFCA08B7}" dt="2023-07-27T16:06:30.407" v="11771" actId="478"/>
          <ac:spMkLst>
            <pc:docMk/>
            <pc:sldMk cId="1871639582" sldId="538"/>
            <ac:spMk id="8" creationId="{E97787DF-A2FF-CED6-1510-4420984E6861}"/>
          </ac:spMkLst>
        </pc:spChg>
        <pc:graphicFrameChg chg="add mod modGraphic">
          <ac:chgData name="Hannah Whaites" userId="ec7f32bc-6f8d-49d4-813c-f1068aa6397c" providerId="ADAL" clId="{F08B63C5-6D56-416E-81E4-1DCBDFCA08B7}" dt="2023-07-27T16:06:13.825" v="11769" actId="404"/>
          <ac:graphicFrameMkLst>
            <pc:docMk/>
            <pc:sldMk cId="1871639582" sldId="538"/>
            <ac:graphicFrameMk id="5" creationId="{130749D8-F3C8-6BFD-6D39-CEF067F8427E}"/>
          </ac:graphicFrameMkLst>
        </pc:graphicFrameChg>
        <pc:graphicFrameChg chg="add del mod">
          <ac:chgData name="Hannah Whaites" userId="ec7f32bc-6f8d-49d4-813c-f1068aa6397c" providerId="ADAL" clId="{F08B63C5-6D56-416E-81E4-1DCBDFCA08B7}" dt="2023-07-27T12:30:58.764" v="8262" actId="478"/>
          <ac:graphicFrameMkLst>
            <pc:docMk/>
            <pc:sldMk cId="1871639582" sldId="538"/>
            <ac:graphicFrameMk id="6" creationId="{981F8FFF-E024-198C-A930-A091CE0A0A79}"/>
          </ac:graphicFrameMkLst>
        </pc:graphicFrameChg>
      </pc:sldChg>
      <pc:sldChg chg="delSp modSp add mod">
        <pc:chgData name="Hannah Whaites" userId="ec7f32bc-6f8d-49d4-813c-f1068aa6397c" providerId="ADAL" clId="{F08B63C5-6D56-416E-81E4-1DCBDFCA08B7}" dt="2023-07-27T16:06:27.750" v="11770" actId="478"/>
        <pc:sldMkLst>
          <pc:docMk/>
          <pc:sldMk cId="1636051139" sldId="539"/>
        </pc:sldMkLst>
        <pc:spChg chg="del">
          <ac:chgData name="Hannah Whaites" userId="ec7f32bc-6f8d-49d4-813c-f1068aa6397c" providerId="ADAL" clId="{F08B63C5-6D56-416E-81E4-1DCBDFCA08B7}" dt="2023-07-27T16:06:27.750" v="11770" actId="478"/>
          <ac:spMkLst>
            <pc:docMk/>
            <pc:sldMk cId="1636051139" sldId="539"/>
            <ac:spMk id="8" creationId="{E97787DF-A2FF-CED6-1510-4420984E6861}"/>
          </ac:spMkLst>
        </pc:spChg>
        <pc:graphicFrameChg chg="mod modGraphic">
          <ac:chgData name="Hannah Whaites" userId="ec7f32bc-6f8d-49d4-813c-f1068aa6397c" providerId="ADAL" clId="{F08B63C5-6D56-416E-81E4-1DCBDFCA08B7}" dt="2023-07-27T16:03:02.849" v="11767" actId="14734"/>
          <ac:graphicFrameMkLst>
            <pc:docMk/>
            <pc:sldMk cId="1636051139" sldId="539"/>
            <ac:graphicFrameMk id="5" creationId="{130749D8-F3C8-6BFD-6D39-CEF067F8427E}"/>
          </ac:graphicFrameMkLst>
        </pc:graphicFrameChg>
      </pc:sldChg>
    </pc:docChg>
  </pc:docChgLst>
  <pc:docChgLst>
    <pc:chgData name="Charlie Cutler" userId="c5b094de-3707-4aae-994d-70175e9a1467" providerId="ADAL" clId="{D3E2AA17-957A-4750-92AB-9B7AD1754712}"/>
    <pc:docChg chg="custSel modSld">
      <pc:chgData name="Charlie Cutler" userId="c5b094de-3707-4aae-994d-70175e9a1467" providerId="ADAL" clId="{D3E2AA17-957A-4750-92AB-9B7AD1754712}" dt="2023-03-01T09:25:20.419" v="2"/>
      <pc:docMkLst>
        <pc:docMk/>
      </pc:docMkLst>
      <pc:sldChg chg="addSp delSp modSp mod">
        <pc:chgData name="Charlie Cutler" userId="c5b094de-3707-4aae-994d-70175e9a1467" providerId="ADAL" clId="{D3E2AA17-957A-4750-92AB-9B7AD1754712}" dt="2023-03-01T09:25:20.419" v="2"/>
        <pc:sldMkLst>
          <pc:docMk/>
          <pc:sldMk cId="2080888557" sldId="461"/>
        </pc:sldMkLst>
        <pc:spChg chg="add mod">
          <ac:chgData name="Charlie Cutler" userId="c5b094de-3707-4aae-994d-70175e9a1467" providerId="ADAL" clId="{D3E2AA17-957A-4750-92AB-9B7AD1754712}" dt="2023-03-01T09:25:20.419" v="2"/>
          <ac:spMkLst>
            <pc:docMk/>
            <pc:sldMk cId="2080888557" sldId="461"/>
            <ac:spMk id="7" creationId="{E5ED9D4D-79F6-8E00-132E-0020F0571B56}"/>
          </ac:spMkLst>
        </pc:spChg>
        <pc:spChg chg="del">
          <ac:chgData name="Charlie Cutler" userId="c5b094de-3707-4aae-994d-70175e9a1467" providerId="ADAL" clId="{D3E2AA17-957A-4750-92AB-9B7AD1754712}" dt="2023-03-01T09:25:16.497" v="0" actId="478"/>
          <ac:spMkLst>
            <pc:docMk/>
            <pc:sldMk cId="2080888557" sldId="461"/>
            <ac:spMk id="8" creationId="{C92E0F36-1DFA-C729-2B47-1DAB6C2127FB}"/>
          </ac:spMkLst>
        </pc:spChg>
        <pc:graphicFrameChg chg="add mod">
          <ac:chgData name="Charlie Cutler" userId="c5b094de-3707-4aae-994d-70175e9a1467" providerId="ADAL" clId="{D3E2AA17-957A-4750-92AB-9B7AD1754712}" dt="2023-03-01T09:25:17.515" v="1"/>
          <ac:graphicFrameMkLst>
            <pc:docMk/>
            <pc:sldMk cId="2080888557" sldId="461"/>
            <ac:graphicFrameMk id="2" creationId="{88A1EF9C-068D-6991-3BF9-9173E22DB8BE}"/>
          </ac:graphicFrameMkLst>
        </pc:graphicFrameChg>
        <pc:graphicFrameChg chg="del">
          <ac:chgData name="Charlie Cutler" userId="c5b094de-3707-4aae-994d-70175e9a1467" providerId="ADAL" clId="{D3E2AA17-957A-4750-92AB-9B7AD1754712}" dt="2023-03-01T09:25:16.497" v="0" actId="478"/>
          <ac:graphicFrameMkLst>
            <pc:docMk/>
            <pc:sldMk cId="2080888557" sldId="461"/>
            <ac:graphicFrameMk id="6" creationId="{AECDFBA3-AEAE-4557-8534-5DE0C00BC5D7}"/>
          </ac:graphicFrameMkLst>
        </pc:graphicFrameChg>
      </pc:sldChg>
    </pc:docChg>
  </pc:docChgLst>
  <pc:docChgLst>
    <pc:chgData name="Hannah Whaites" userId="ec7f32bc-6f8d-49d4-813c-f1068aa6397c" providerId="ADAL" clId="{EEB33054-F98D-4BA5-9FBC-277489E2CD6B}"/>
    <pc:docChg chg="undo custSel modSld sldOrd">
      <pc:chgData name="Hannah Whaites" userId="ec7f32bc-6f8d-49d4-813c-f1068aa6397c" providerId="ADAL" clId="{EEB33054-F98D-4BA5-9FBC-277489E2CD6B}" dt="2023-02-23T13:23:52.257" v="34" actId="20577"/>
      <pc:docMkLst>
        <pc:docMk/>
      </pc:docMkLst>
      <pc:sldChg chg="ord">
        <pc:chgData name="Hannah Whaites" userId="ec7f32bc-6f8d-49d4-813c-f1068aa6397c" providerId="ADAL" clId="{EEB33054-F98D-4BA5-9FBC-277489E2CD6B}" dt="2023-02-20T11:49:26.057" v="18" actId="20578"/>
        <pc:sldMkLst>
          <pc:docMk/>
          <pc:sldMk cId="1796332109" sldId="455"/>
        </pc:sldMkLst>
      </pc:sldChg>
      <pc:sldChg chg="modSp mod">
        <pc:chgData name="Hannah Whaites" userId="ec7f32bc-6f8d-49d4-813c-f1068aa6397c" providerId="ADAL" clId="{EEB33054-F98D-4BA5-9FBC-277489E2CD6B}" dt="2023-02-23T13:23:52.257" v="34" actId="20577"/>
        <pc:sldMkLst>
          <pc:docMk/>
          <pc:sldMk cId="3832444184" sldId="458"/>
        </pc:sldMkLst>
        <pc:graphicFrameChg chg="mod modGraphic">
          <ac:chgData name="Hannah Whaites" userId="ec7f32bc-6f8d-49d4-813c-f1068aa6397c" providerId="ADAL" clId="{EEB33054-F98D-4BA5-9FBC-277489E2CD6B}" dt="2023-02-23T13:23:52.257" v="34" actId="20577"/>
          <ac:graphicFrameMkLst>
            <pc:docMk/>
            <pc:sldMk cId="3832444184" sldId="458"/>
            <ac:graphicFrameMk id="6" creationId="{AECDFBA3-AEAE-4557-8534-5DE0C00BC5D7}"/>
          </ac:graphicFrameMkLst>
        </pc:graphicFrameChg>
      </pc:sldChg>
      <pc:sldChg chg="modSp mod">
        <pc:chgData name="Hannah Whaites" userId="ec7f32bc-6f8d-49d4-813c-f1068aa6397c" providerId="ADAL" clId="{EEB33054-F98D-4BA5-9FBC-277489E2CD6B}" dt="2023-02-18T16:38:23.528" v="15" actId="1076"/>
        <pc:sldMkLst>
          <pc:docMk/>
          <pc:sldMk cId="2080888557" sldId="461"/>
        </pc:sldMkLst>
        <pc:spChg chg="mod">
          <ac:chgData name="Hannah Whaites" userId="ec7f32bc-6f8d-49d4-813c-f1068aa6397c" providerId="ADAL" clId="{EEB33054-F98D-4BA5-9FBC-277489E2CD6B}" dt="2023-02-18T16:38:23.528" v="15" actId="1076"/>
          <ac:spMkLst>
            <pc:docMk/>
            <pc:sldMk cId="2080888557" sldId="461"/>
            <ac:spMk id="8" creationId="{C92E0F36-1DFA-C729-2B47-1DAB6C2127FB}"/>
          </ac:spMkLst>
        </pc:spChg>
        <pc:graphicFrameChg chg="mod modGraphic">
          <ac:chgData name="Hannah Whaites" userId="ec7f32bc-6f8d-49d4-813c-f1068aa6397c" providerId="ADAL" clId="{EEB33054-F98D-4BA5-9FBC-277489E2CD6B}" dt="2023-02-18T16:38:20.916" v="14" actId="255"/>
          <ac:graphicFrameMkLst>
            <pc:docMk/>
            <pc:sldMk cId="2080888557" sldId="461"/>
            <ac:graphicFrameMk id="6" creationId="{AECDFBA3-AEAE-4557-8534-5DE0C00BC5D7}"/>
          </ac:graphicFrameMkLst>
        </pc:graphicFrameChg>
      </pc:sldChg>
    </pc:docChg>
  </pc:docChgLst>
  <pc:docChgLst>
    <pc:chgData name="Charlie Cutler" userId="c5b094de-3707-4aae-994d-70175e9a1467" providerId="ADAL" clId="{BE3C1FE5-A635-4A6A-BBA7-F1C724B636BD}"/>
    <pc:docChg chg="undo custSel modSld">
      <pc:chgData name="Charlie Cutler" userId="c5b094de-3707-4aae-994d-70175e9a1467" providerId="ADAL" clId="{BE3C1FE5-A635-4A6A-BBA7-F1C724B636BD}" dt="2022-11-22T10:19:55.900" v="175" actId="21"/>
      <pc:docMkLst>
        <pc:docMk/>
      </pc:docMkLst>
      <pc:sldChg chg="modSp mod">
        <pc:chgData name="Charlie Cutler" userId="c5b094de-3707-4aae-994d-70175e9a1467" providerId="ADAL" clId="{BE3C1FE5-A635-4A6A-BBA7-F1C724B636BD}" dt="2022-11-22T10:19:55.900" v="175" actId="21"/>
        <pc:sldMkLst>
          <pc:docMk/>
          <pc:sldMk cId="3143223783" sldId="374"/>
        </pc:sldMkLst>
        <pc:spChg chg="mod">
          <ac:chgData name="Charlie Cutler" userId="c5b094de-3707-4aae-994d-70175e9a1467" providerId="ADAL" clId="{BE3C1FE5-A635-4A6A-BBA7-F1C724B636BD}" dt="2022-11-22T10:19:55.900" v="175" actId="21"/>
          <ac:spMkLst>
            <pc:docMk/>
            <pc:sldMk cId="3143223783" sldId="374"/>
            <ac:spMk id="6" creationId="{30A43FAF-CB28-4B6C-9725-D325EF4FF062}"/>
          </ac:spMkLst>
        </pc:spChg>
      </pc:sldChg>
      <pc:sldChg chg="modSp mod">
        <pc:chgData name="Charlie Cutler" userId="c5b094de-3707-4aae-994d-70175e9a1467" providerId="ADAL" clId="{BE3C1FE5-A635-4A6A-BBA7-F1C724B636BD}" dt="2022-11-19T08:56:41.322" v="121" actId="20577"/>
        <pc:sldMkLst>
          <pc:docMk/>
          <pc:sldMk cId="3327212735" sldId="443"/>
        </pc:sldMkLst>
        <pc:graphicFrameChg chg="modGraphic">
          <ac:chgData name="Charlie Cutler" userId="c5b094de-3707-4aae-994d-70175e9a1467" providerId="ADAL" clId="{BE3C1FE5-A635-4A6A-BBA7-F1C724B636BD}" dt="2022-11-19T08:56:41.322" v="121" actId="20577"/>
          <ac:graphicFrameMkLst>
            <pc:docMk/>
            <pc:sldMk cId="3327212735" sldId="443"/>
            <ac:graphicFrameMk id="4" creationId="{A9591CFB-2D68-40E4-AB7E-6E0D9F0B90F7}"/>
          </ac:graphicFrameMkLst>
        </pc:graphicFrameChg>
      </pc:sldChg>
      <pc:sldChg chg="modSp mod">
        <pc:chgData name="Charlie Cutler" userId="c5b094de-3707-4aae-994d-70175e9a1467" providerId="ADAL" clId="{BE3C1FE5-A635-4A6A-BBA7-F1C724B636BD}" dt="2022-11-19T10:24:10.131" v="122" actId="20577"/>
        <pc:sldMkLst>
          <pc:docMk/>
          <pc:sldMk cId="1428965565" sldId="460"/>
        </pc:sldMkLst>
        <pc:graphicFrameChg chg="modGraphic">
          <ac:chgData name="Charlie Cutler" userId="c5b094de-3707-4aae-994d-70175e9a1467" providerId="ADAL" clId="{BE3C1FE5-A635-4A6A-BBA7-F1C724B636BD}" dt="2022-11-19T10:24:10.131" v="122" actId="20577"/>
          <ac:graphicFrameMkLst>
            <pc:docMk/>
            <pc:sldMk cId="1428965565" sldId="460"/>
            <ac:graphicFrameMk id="6" creationId="{AECDFBA3-AEAE-4557-8534-5DE0C00BC5D7}"/>
          </ac:graphicFrameMkLst>
        </pc:graphicFrameChg>
      </pc:sldChg>
    </pc:docChg>
  </pc:docChgLst>
  <pc:docChgLst>
    <pc:chgData name="Annie Tauk" userId="8d341058-ab98-479b-9905-3b60b6ea3428" providerId="ADAL" clId="{0CF692F4-D4D1-4C05-B4F3-6C688424F954}"/>
    <pc:docChg chg="undo custSel modSld">
      <pc:chgData name="Annie Tauk" userId="8d341058-ab98-479b-9905-3b60b6ea3428" providerId="ADAL" clId="{0CF692F4-D4D1-4C05-B4F3-6C688424F954}" dt="2023-01-13T12:40:57.025" v="3" actId="14734"/>
      <pc:docMkLst>
        <pc:docMk/>
      </pc:docMkLst>
      <pc:sldChg chg="modSp mod">
        <pc:chgData name="Annie Tauk" userId="8d341058-ab98-479b-9905-3b60b6ea3428" providerId="ADAL" clId="{0CF692F4-D4D1-4C05-B4F3-6C688424F954}" dt="2023-01-13T12:40:57.025" v="3" actId="14734"/>
        <pc:sldMkLst>
          <pc:docMk/>
          <pc:sldMk cId="37782105" sldId="469"/>
        </pc:sldMkLst>
        <pc:graphicFrameChg chg="mod modGraphic">
          <ac:chgData name="Annie Tauk" userId="8d341058-ab98-479b-9905-3b60b6ea3428" providerId="ADAL" clId="{0CF692F4-D4D1-4C05-B4F3-6C688424F954}" dt="2023-01-13T12:40:57.025" v="3" actId="14734"/>
          <ac:graphicFrameMkLst>
            <pc:docMk/>
            <pc:sldMk cId="37782105" sldId="469"/>
            <ac:graphicFrameMk id="4" creationId="{7DCCA8D1-4E07-4044-B6AA-ACC060F1891D}"/>
          </ac:graphicFrameMkLst>
        </pc:graphicFrameChg>
      </pc:sldChg>
    </pc:docChg>
  </pc:docChgLst>
  <pc:docChgLst>
    <pc:chgData name="Charlie Cutler" userId="c5b094de-3707-4aae-994d-70175e9a1467" providerId="ADAL" clId="{AD87C504-688A-4C46-88ED-F8115091BB26}"/>
    <pc:docChg chg="undo custSel addSld delSld modSld modSection">
      <pc:chgData name="Charlie Cutler" userId="c5b094de-3707-4aae-994d-70175e9a1467" providerId="ADAL" clId="{AD87C504-688A-4C46-88ED-F8115091BB26}" dt="2023-05-28T20:27:31.633" v="6" actId="20577"/>
      <pc:docMkLst>
        <pc:docMk/>
      </pc:docMkLst>
      <pc:sldChg chg="modSp mod">
        <pc:chgData name="Charlie Cutler" userId="c5b094de-3707-4aae-994d-70175e9a1467" providerId="ADAL" clId="{AD87C504-688A-4C46-88ED-F8115091BB26}" dt="2023-05-28T20:27:31.633" v="6" actId="20577"/>
        <pc:sldMkLst>
          <pc:docMk/>
          <pc:sldMk cId="4179749678" sldId="459"/>
        </pc:sldMkLst>
        <pc:graphicFrameChg chg="mod modGraphic">
          <ac:chgData name="Charlie Cutler" userId="c5b094de-3707-4aae-994d-70175e9a1467" providerId="ADAL" clId="{AD87C504-688A-4C46-88ED-F8115091BB26}" dt="2023-05-28T20:27:31.633" v="6" actId="20577"/>
          <ac:graphicFrameMkLst>
            <pc:docMk/>
            <pc:sldMk cId="4179749678" sldId="459"/>
            <ac:graphicFrameMk id="6" creationId="{AECDFBA3-AEAE-4557-8534-5DE0C00BC5D7}"/>
          </ac:graphicFrameMkLst>
        </pc:graphicFrameChg>
      </pc:sldChg>
      <pc:sldChg chg="add del">
        <pc:chgData name="Charlie Cutler" userId="c5b094de-3707-4aae-994d-70175e9a1467" providerId="ADAL" clId="{AD87C504-688A-4C46-88ED-F8115091BB26}" dt="2023-05-28T16:59:49.957" v="1" actId="2890"/>
        <pc:sldMkLst>
          <pc:docMk/>
          <pc:sldMk cId="422470075" sldId="533"/>
        </pc:sldMkLst>
      </pc:sldChg>
    </pc:docChg>
  </pc:docChgLst>
  <pc:docChgLst>
    <pc:chgData name="Charlie Cutler" userId="c5b094de-3707-4aae-994d-70175e9a1467" providerId="ADAL" clId="{CC9224BA-B669-4EC9-8334-90E9CFCECEB3}"/>
    <pc:docChg chg="undo custSel addSld delSld modSld modSection">
      <pc:chgData name="Charlie Cutler" userId="c5b094de-3707-4aae-994d-70175e9a1467" providerId="ADAL" clId="{CC9224BA-B669-4EC9-8334-90E9CFCECEB3}" dt="2022-10-26T19:13:06.346" v="19727"/>
      <pc:docMkLst>
        <pc:docMk/>
      </pc:docMkLst>
      <pc:sldChg chg="modSp mod">
        <pc:chgData name="Charlie Cutler" userId="c5b094de-3707-4aae-994d-70175e9a1467" providerId="ADAL" clId="{CC9224BA-B669-4EC9-8334-90E9CFCECEB3}" dt="2022-10-26T19:06:27.133" v="19575" actId="14100"/>
        <pc:sldMkLst>
          <pc:docMk/>
          <pc:sldMk cId="3143223783" sldId="374"/>
        </pc:sldMkLst>
        <pc:spChg chg="mod">
          <ac:chgData name="Charlie Cutler" userId="c5b094de-3707-4aae-994d-70175e9a1467" providerId="ADAL" clId="{CC9224BA-B669-4EC9-8334-90E9CFCECEB3}" dt="2022-10-26T19:06:27.133" v="19575" actId="14100"/>
          <ac:spMkLst>
            <pc:docMk/>
            <pc:sldMk cId="3143223783" sldId="374"/>
            <ac:spMk id="6" creationId="{30A43FAF-CB28-4B6C-9725-D325EF4FF062}"/>
          </ac:spMkLst>
        </pc:spChg>
      </pc:sldChg>
      <pc:sldChg chg="modSp mod">
        <pc:chgData name="Charlie Cutler" userId="c5b094de-3707-4aae-994d-70175e9a1467" providerId="ADAL" clId="{CC9224BA-B669-4EC9-8334-90E9CFCECEB3}" dt="2022-10-26T16:02:41.073" v="6843" actId="20577"/>
        <pc:sldMkLst>
          <pc:docMk/>
          <pc:sldMk cId="3327212735" sldId="443"/>
        </pc:sldMkLst>
        <pc:graphicFrameChg chg="modGraphic">
          <ac:chgData name="Charlie Cutler" userId="c5b094de-3707-4aae-994d-70175e9a1467" providerId="ADAL" clId="{CC9224BA-B669-4EC9-8334-90E9CFCECEB3}" dt="2022-10-26T16:02:41.073" v="6843" actId="20577"/>
          <ac:graphicFrameMkLst>
            <pc:docMk/>
            <pc:sldMk cId="3327212735" sldId="443"/>
            <ac:graphicFrameMk id="4" creationId="{A9591CFB-2D68-40E4-AB7E-6E0D9F0B90F7}"/>
          </ac:graphicFrameMkLst>
        </pc:graphicFrameChg>
      </pc:sldChg>
      <pc:sldChg chg="modSp mod addCm">
        <pc:chgData name="Charlie Cutler" userId="c5b094de-3707-4aae-994d-70175e9a1467" providerId="ADAL" clId="{CC9224BA-B669-4EC9-8334-90E9CFCECEB3}" dt="2022-10-26T19:07:15.422" v="19576"/>
        <pc:sldMkLst>
          <pc:docMk/>
          <pc:sldMk cId="2847200419" sldId="446"/>
        </pc:sldMkLst>
        <pc:spChg chg="mod">
          <ac:chgData name="Charlie Cutler" userId="c5b094de-3707-4aae-994d-70175e9a1467" providerId="ADAL" clId="{CC9224BA-B669-4EC9-8334-90E9CFCECEB3}" dt="2022-10-26T16:04:36.941" v="7144" actId="13926"/>
          <ac:spMkLst>
            <pc:docMk/>
            <pc:sldMk cId="2847200419" sldId="446"/>
            <ac:spMk id="3" creationId="{62FECC25-2DDD-4E8E-B238-C0D319B8A187}"/>
          </ac:spMkLst>
        </pc:spChg>
        <pc:spChg chg="mod">
          <ac:chgData name="Charlie Cutler" userId="c5b094de-3707-4aae-994d-70175e9a1467" providerId="ADAL" clId="{CC9224BA-B669-4EC9-8334-90E9CFCECEB3}" dt="2022-10-26T16:04:16.383" v="7140" actId="1076"/>
          <ac:spMkLst>
            <pc:docMk/>
            <pc:sldMk cId="2847200419" sldId="446"/>
            <ac:spMk id="4" creationId="{FFFD92A2-751F-4775-8217-30A940167643}"/>
          </ac:spMkLst>
        </pc:spChg>
      </pc:sldChg>
      <pc:sldChg chg="delSp modSp mod delCm modCm">
        <pc:chgData name="Charlie Cutler" userId="c5b094de-3707-4aae-994d-70175e9a1467" providerId="ADAL" clId="{CC9224BA-B669-4EC9-8334-90E9CFCECEB3}" dt="2022-10-26T14:02:26.330" v="2305" actId="478"/>
        <pc:sldMkLst>
          <pc:docMk/>
          <pc:sldMk cId="2131541369" sldId="448"/>
        </pc:sldMkLst>
        <pc:spChg chg="del">
          <ac:chgData name="Charlie Cutler" userId="c5b094de-3707-4aae-994d-70175e9a1467" providerId="ADAL" clId="{CC9224BA-B669-4EC9-8334-90E9CFCECEB3}" dt="2022-10-26T14:02:26.330" v="2305" actId="478"/>
          <ac:spMkLst>
            <pc:docMk/>
            <pc:sldMk cId="2131541369" sldId="448"/>
            <ac:spMk id="7" creationId="{D5B78753-08CA-D067-D8D9-D184BE6E5256}"/>
          </ac:spMkLst>
        </pc:spChg>
        <pc:graphicFrameChg chg="mod modGraphic">
          <ac:chgData name="Charlie Cutler" userId="c5b094de-3707-4aae-994d-70175e9a1467" providerId="ADAL" clId="{CC9224BA-B669-4EC9-8334-90E9CFCECEB3}" dt="2022-10-26T13:41:32.903" v="1906" actId="20577"/>
          <ac:graphicFrameMkLst>
            <pc:docMk/>
            <pc:sldMk cId="2131541369" sldId="448"/>
            <ac:graphicFrameMk id="6" creationId="{AECDFBA3-AEAE-4557-8534-5DE0C00BC5D7}"/>
          </ac:graphicFrameMkLst>
        </pc:graphicFrameChg>
      </pc:sldChg>
      <pc:sldChg chg="delSp modSp mod">
        <pc:chgData name="Charlie Cutler" userId="c5b094de-3707-4aae-994d-70175e9a1467" providerId="ADAL" clId="{CC9224BA-B669-4EC9-8334-90E9CFCECEB3}" dt="2022-10-26T14:03:36.036" v="2324" actId="1035"/>
        <pc:sldMkLst>
          <pc:docMk/>
          <pc:sldMk cId="3670814192" sldId="449"/>
        </pc:sldMkLst>
        <pc:spChg chg="del">
          <ac:chgData name="Charlie Cutler" userId="c5b094de-3707-4aae-994d-70175e9a1467" providerId="ADAL" clId="{CC9224BA-B669-4EC9-8334-90E9CFCECEB3}" dt="2022-10-26T13:17:36.334" v="956" actId="478"/>
          <ac:spMkLst>
            <pc:docMk/>
            <pc:sldMk cId="3670814192" sldId="449"/>
            <ac:spMk id="7" creationId="{9A7E1D0B-F67D-4979-EC57-3FF0783AF014}"/>
          </ac:spMkLst>
        </pc:spChg>
        <pc:graphicFrameChg chg="mod modGraphic">
          <ac:chgData name="Charlie Cutler" userId="c5b094de-3707-4aae-994d-70175e9a1467" providerId="ADAL" clId="{CC9224BA-B669-4EC9-8334-90E9CFCECEB3}" dt="2022-10-26T14:03:36.036" v="2324" actId="1035"/>
          <ac:graphicFrameMkLst>
            <pc:docMk/>
            <pc:sldMk cId="3670814192" sldId="449"/>
            <ac:graphicFrameMk id="6" creationId="{AECDFBA3-AEAE-4557-8534-5DE0C00BC5D7}"/>
          </ac:graphicFrameMkLst>
        </pc:graphicFrameChg>
      </pc:sldChg>
      <pc:sldChg chg="delSp modSp mod delCm modCm">
        <pc:chgData name="Charlie Cutler" userId="c5b094de-3707-4aae-994d-70175e9a1467" providerId="ADAL" clId="{CC9224BA-B669-4EC9-8334-90E9CFCECEB3}" dt="2022-10-26T14:03:57.537" v="2326" actId="14734"/>
        <pc:sldMkLst>
          <pc:docMk/>
          <pc:sldMk cId="2711504888" sldId="450"/>
        </pc:sldMkLst>
        <pc:spChg chg="del">
          <ac:chgData name="Charlie Cutler" userId="c5b094de-3707-4aae-994d-70175e9a1467" providerId="ADAL" clId="{CC9224BA-B669-4EC9-8334-90E9CFCECEB3}" dt="2022-10-26T13:20:45.228" v="1195" actId="478"/>
          <ac:spMkLst>
            <pc:docMk/>
            <pc:sldMk cId="2711504888" sldId="450"/>
            <ac:spMk id="7" creationId="{A10D0E3D-EB84-771B-468B-C4453652202E}"/>
          </ac:spMkLst>
        </pc:spChg>
        <pc:graphicFrameChg chg="modGraphic">
          <ac:chgData name="Charlie Cutler" userId="c5b094de-3707-4aae-994d-70175e9a1467" providerId="ADAL" clId="{CC9224BA-B669-4EC9-8334-90E9CFCECEB3}" dt="2022-10-26T14:03:57.537" v="2326" actId="14734"/>
          <ac:graphicFrameMkLst>
            <pc:docMk/>
            <pc:sldMk cId="2711504888" sldId="450"/>
            <ac:graphicFrameMk id="6" creationId="{AECDFBA3-AEAE-4557-8534-5DE0C00BC5D7}"/>
          </ac:graphicFrameMkLst>
        </pc:graphicFrameChg>
      </pc:sldChg>
      <pc:sldChg chg="delSp modSp mod delCm">
        <pc:chgData name="Charlie Cutler" userId="c5b094de-3707-4aae-994d-70175e9a1467" providerId="ADAL" clId="{CC9224BA-B669-4EC9-8334-90E9CFCECEB3}" dt="2022-10-26T14:33:05.242" v="2380" actId="20578"/>
        <pc:sldMkLst>
          <pc:docMk/>
          <pc:sldMk cId="4132407542" sldId="451"/>
        </pc:sldMkLst>
        <pc:spChg chg="del">
          <ac:chgData name="Charlie Cutler" userId="c5b094de-3707-4aae-994d-70175e9a1467" providerId="ADAL" clId="{CC9224BA-B669-4EC9-8334-90E9CFCECEB3}" dt="2022-10-26T14:02:20.324" v="2304" actId="478"/>
          <ac:spMkLst>
            <pc:docMk/>
            <pc:sldMk cId="4132407542" sldId="451"/>
            <ac:spMk id="8" creationId="{C196BD8E-489C-554F-BF5C-F84AE2575C3F}"/>
          </ac:spMkLst>
        </pc:spChg>
        <pc:graphicFrameChg chg="mod modGraphic">
          <ac:chgData name="Charlie Cutler" userId="c5b094de-3707-4aae-994d-70175e9a1467" providerId="ADAL" clId="{CC9224BA-B669-4EC9-8334-90E9CFCECEB3}" dt="2022-10-26T14:33:05.242" v="2380" actId="20578"/>
          <ac:graphicFrameMkLst>
            <pc:docMk/>
            <pc:sldMk cId="4132407542" sldId="451"/>
            <ac:graphicFrameMk id="6" creationId="{AECDFBA3-AEAE-4557-8534-5DE0C00BC5D7}"/>
          </ac:graphicFrameMkLst>
        </pc:graphicFrameChg>
      </pc:sldChg>
      <pc:sldChg chg="delSp modSp mod delCm modCm">
        <pc:chgData name="Charlie Cutler" userId="c5b094de-3707-4aae-994d-70175e9a1467" providerId="ADAL" clId="{CC9224BA-B669-4EC9-8334-90E9CFCECEB3}" dt="2022-10-26T16:57:47.290" v="9134" actId="13926"/>
        <pc:sldMkLst>
          <pc:docMk/>
          <pc:sldMk cId="1388938310" sldId="452"/>
        </pc:sldMkLst>
        <pc:spChg chg="del">
          <ac:chgData name="Charlie Cutler" userId="c5b094de-3707-4aae-994d-70175e9a1467" providerId="ADAL" clId="{CC9224BA-B669-4EC9-8334-90E9CFCECEB3}" dt="2022-10-26T14:29:28.143" v="2330" actId="478"/>
          <ac:spMkLst>
            <pc:docMk/>
            <pc:sldMk cId="1388938310" sldId="452"/>
            <ac:spMk id="7" creationId="{64B10902-DD71-CB64-AD66-86AF1B2D38E7}"/>
          </ac:spMkLst>
        </pc:spChg>
        <pc:graphicFrameChg chg="mod modGraphic">
          <ac:chgData name="Charlie Cutler" userId="c5b094de-3707-4aae-994d-70175e9a1467" providerId="ADAL" clId="{CC9224BA-B669-4EC9-8334-90E9CFCECEB3}" dt="2022-10-26T16:57:47.290" v="9134" actId="13926"/>
          <ac:graphicFrameMkLst>
            <pc:docMk/>
            <pc:sldMk cId="1388938310" sldId="452"/>
            <ac:graphicFrameMk id="8" creationId="{102A3597-EE2B-4F11-99BF-50D550D601B9}"/>
          </ac:graphicFrameMkLst>
        </pc:graphicFrameChg>
      </pc:sldChg>
      <pc:sldChg chg="addSp delSp modSp mod">
        <pc:chgData name="Charlie Cutler" userId="c5b094de-3707-4aae-994d-70175e9a1467" providerId="ADAL" clId="{CC9224BA-B669-4EC9-8334-90E9CFCECEB3}" dt="2022-10-26T15:39:03.842" v="6488" actId="948"/>
        <pc:sldMkLst>
          <pc:docMk/>
          <pc:sldMk cId="4228226447" sldId="453"/>
        </pc:sldMkLst>
        <pc:spChg chg="mod">
          <ac:chgData name="Charlie Cutler" userId="c5b094de-3707-4aae-994d-70175e9a1467" providerId="ADAL" clId="{CC9224BA-B669-4EC9-8334-90E9CFCECEB3}" dt="2022-10-26T15:36:02.849" v="6378" actId="20577"/>
          <ac:spMkLst>
            <pc:docMk/>
            <pc:sldMk cId="4228226447" sldId="453"/>
            <ac:spMk id="5" creationId="{9BB3427F-67FA-47B8-9A9E-F9C304236EC5}"/>
          </ac:spMkLst>
        </pc:spChg>
        <pc:spChg chg="add del">
          <ac:chgData name="Charlie Cutler" userId="c5b094de-3707-4aae-994d-70175e9a1467" providerId="ADAL" clId="{CC9224BA-B669-4EC9-8334-90E9CFCECEB3}" dt="2022-10-26T15:07:39.642" v="4332" actId="478"/>
          <ac:spMkLst>
            <pc:docMk/>
            <pc:sldMk cId="4228226447" sldId="453"/>
            <ac:spMk id="7" creationId="{AFDE2AAB-E97B-E4D3-BF8E-0E416F9F51CD}"/>
          </ac:spMkLst>
        </pc:spChg>
        <pc:graphicFrameChg chg="mod modGraphic">
          <ac:chgData name="Charlie Cutler" userId="c5b094de-3707-4aae-994d-70175e9a1467" providerId="ADAL" clId="{CC9224BA-B669-4EC9-8334-90E9CFCECEB3}" dt="2022-10-26T15:39:03.842" v="6488" actId="948"/>
          <ac:graphicFrameMkLst>
            <pc:docMk/>
            <pc:sldMk cId="4228226447" sldId="453"/>
            <ac:graphicFrameMk id="6" creationId="{AECDFBA3-AEAE-4557-8534-5DE0C00BC5D7}"/>
          </ac:graphicFrameMkLst>
        </pc:graphicFrameChg>
      </pc:sldChg>
      <pc:sldChg chg="addSp delSp modSp mod">
        <pc:chgData name="Charlie Cutler" userId="c5b094de-3707-4aae-994d-70175e9a1467" providerId="ADAL" clId="{CC9224BA-B669-4EC9-8334-90E9CFCECEB3}" dt="2022-10-26T15:39:13.511" v="6490" actId="403"/>
        <pc:sldMkLst>
          <pc:docMk/>
          <pc:sldMk cId="3190033695" sldId="454"/>
        </pc:sldMkLst>
        <pc:spChg chg="del mod">
          <ac:chgData name="Charlie Cutler" userId="c5b094de-3707-4aae-994d-70175e9a1467" providerId="ADAL" clId="{CC9224BA-B669-4EC9-8334-90E9CFCECEB3}" dt="2022-10-26T15:09:48.418" v="4351" actId="478"/>
          <ac:spMkLst>
            <pc:docMk/>
            <pc:sldMk cId="3190033695" sldId="454"/>
            <ac:spMk id="6" creationId="{87F3657F-5990-426E-4153-B682744482BC}"/>
          </ac:spMkLst>
        </pc:spChg>
        <pc:graphicFrameChg chg="del">
          <ac:chgData name="Charlie Cutler" userId="c5b094de-3707-4aae-994d-70175e9a1467" providerId="ADAL" clId="{CC9224BA-B669-4EC9-8334-90E9CFCECEB3}" dt="2022-10-26T15:09:41.587" v="4349" actId="478"/>
          <ac:graphicFrameMkLst>
            <pc:docMk/>
            <pc:sldMk cId="3190033695" sldId="454"/>
            <ac:graphicFrameMk id="2" creationId="{06BAE08F-7E78-7694-FFAF-E016120AF60E}"/>
          </ac:graphicFrameMkLst>
        </pc:graphicFrameChg>
        <pc:graphicFrameChg chg="add del mod modGraphic">
          <ac:chgData name="Charlie Cutler" userId="c5b094de-3707-4aae-994d-70175e9a1467" providerId="ADAL" clId="{CC9224BA-B669-4EC9-8334-90E9CFCECEB3}" dt="2022-10-26T15:14:20.201" v="4353" actId="478"/>
          <ac:graphicFrameMkLst>
            <pc:docMk/>
            <pc:sldMk cId="3190033695" sldId="454"/>
            <ac:graphicFrameMk id="7" creationId="{6245FE9B-29ED-119B-9E7E-90EA6F69DC05}"/>
          </ac:graphicFrameMkLst>
        </pc:graphicFrameChg>
        <pc:graphicFrameChg chg="add mod modGraphic">
          <ac:chgData name="Charlie Cutler" userId="c5b094de-3707-4aae-994d-70175e9a1467" providerId="ADAL" clId="{CC9224BA-B669-4EC9-8334-90E9CFCECEB3}" dt="2022-10-26T15:39:13.511" v="6490" actId="403"/>
          <ac:graphicFrameMkLst>
            <pc:docMk/>
            <pc:sldMk cId="3190033695" sldId="454"/>
            <ac:graphicFrameMk id="8" creationId="{C4D1A709-03F6-272A-9803-069BFD06ACDD}"/>
          </ac:graphicFrameMkLst>
        </pc:graphicFrameChg>
      </pc:sldChg>
      <pc:sldChg chg="addSp delSp modSp mod">
        <pc:chgData name="Charlie Cutler" userId="c5b094de-3707-4aae-994d-70175e9a1467" providerId="ADAL" clId="{CC9224BA-B669-4EC9-8334-90E9CFCECEB3}" dt="2022-10-26T15:40:08.252" v="6506" actId="948"/>
        <pc:sldMkLst>
          <pc:docMk/>
          <pc:sldMk cId="1796332109" sldId="455"/>
        </pc:sldMkLst>
        <pc:spChg chg="add del mod">
          <ac:chgData name="Charlie Cutler" userId="c5b094de-3707-4aae-994d-70175e9a1467" providerId="ADAL" clId="{CC9224BA-B669-4EC9-8334-90E9CFCECEB3}" dt="2022-10-26T15:27:08.936" v="5662" actId="478"/>
          <ac:spMkLst>
            <pc:docMk/>
            <pc:sldMk cId="1796332109" sldId="455"/>
            <ac:spMk id="2" creationId="{615773DA-57BE-C4FB-C9D2-BA29D88BA9AB}"/>
          </ac:spMkLst>
        </pc:spChg>
        <pc:spChg chg="mod">
          <ac:chgData name="Charlie Cutler" userId="c5b094de-3707-4aae-994d-70175e9a1467" providerId="ADAL" clId="{CC9224BA-B669-4EC9-8334-90E9CFCECEB3}" dt="2022-10-26T15:22:55.705" v="5245" actId="20577"/>
          <ac:spMkLst>
            <pc:docMk/>
            <pc:sldMk cId="1796332109" sldId="455"/>
            <ac:spMk id="5" creationId="{9BB3427F-67FA-47B8-9A9E-F9C304236EC5}"/>
          </ac:spMkLst>
        </pc:spChg>
        <pc:spChg chg="del">
          <ac:chgData name="Charlie Cutler" userId="c5b094de-3707-4aae-994d-70175e9a1467" providerId="ADAL" clId="{CC9224BA-B669-4EC9-8334-90E9CFCECEB3}" dt="2022-10-26T15:23:04.593" v="5246" actId="478"/>
          <ac:spMkLst>
            <pc:docMk/>
            <pc:sldMk cId="1796332109" sldId="455"/>
            <ac:spMk id="7" creationId="{06DE5F5A-AFD8-F8C0-03CB-F91FEBCD22DE}"/>
          </ac:spMkLst>
        </pc:spChg>
        <pc:graphicFrameChg chg="mod modGraphic">
          <ac:chgData name="Charlie Cutler" userId="c5b094de-3707-4aae-994d-70175e9a1467" providerId="ADAL" clId="{CC9224BA-B669-4EC9-8334-90E9CFCECEB3}" dt="2022-10-26T15:40:08.252" v="6506" actId="948"/>
          <ac:graphicFrameMkLst>
            <pc:docMk/>
            <pc:sldMk cId="1796332109" sldId="455"/>
            <ac:graphicFrameMk id="6" creationId="{AECDFBA3-AEAE-4557-8534-5DE0C00BC5D7}"/>
          </ac:graphicFrameMkLst>
        </pc:graphicFrameChg>
      </pc:sldChg>
      <pc:sldChg chg="delSp modSp mod">
        <pc:chgData name="Charlie Cutler" userId="c5b094de-3707-4aae-994d-70175e9a1467" providerId="ADAL" clId="{CC9224BA-B669-4EC9-8334-90E9CFCECEB3}" dt="2022-10-26T15:43:04.451" v="6537" actId="14734"/>
        <pc:sldMkLst>
          <pc:docMk/>
          <pc:sldMk cId="2167936814" sldId="456"/>
        </pc:sldMkLst>
        <pc:spChg chg="mod">
          <ac:chgData name="Charlie Cutler" userId="c5b094de-3707-4aae-994d-70175e9a1467" providerId="ADAL" clId="{CC9224BA-B669-4EC9-8334-90E9CFCECEB3}" dt="2022-10-26T15:36:37.738" v="6401" actId="20577"/>
          <ac:spMkLst>
            <pc:docMk/>
            <pc:sldMk cId="2167936814" sldId="456"/>
            <ac:spMk id="5" creationId="{9BB3427F-67FA-47B8-9A9E-F9C304236EC5}"/>
          </ac:spMkLst>
        </pc:spChg>
        <pc:spChg chg="del">
          <ac:chgData name="Charlie Cutler" userId="c5b094de-3707-4aae-994d-70175e9a1467" providerId="ADAL" clId="{CC9224BA-B669-4EC9-8334-90E9CFCECEB3}" dt="2022-10-26T15:42:55.728" v="6535" actId="478"/>
          <ac:spMkLst>
            <pc:docMk/>
            <pc:sldMk cId="2167936814" sldId="456"/>
            <ac:spMk id="7" creationId="{0D835C43-6BA7-A2EA-BD71-635C0C123F09}"/>
          </ac:spMkLst>
        </pc:spChg>
        <pc:graphicFrameChg chg="mod modGraphic">
          <ac:chgData name="Charlie Cutler" userId="c5b094de-3707-4aae-994d-70175e9a1467" providerId="ADAL" clId="{CC9224BA-B669-4EC9-8334-90E9CFCECEB3}" dt="2022-10-26T15:43:04.451" v="6537" actId="14734"/>
          <ac:graphicFrameMkLst>
            <pc:docMk/>
            <pc:sldMk cId="2167936814" sldId="456"/>
            <ac:graphicFrameMk id="6" creationId="{7CD81DC1-DCBF-40A0-C89D-F577E3AFC825}"/>
          </ac:graphicFrameMkLst>
        </pc:graphicFrameChg>
      </pc:sldChg>
      <pc:sldChg chg="delSp modSp mod delCm modCm">
        <pc:chgData name="Charlie Cutler" userId="c5b094de-3707-4aae-994d-70175e9a1467" providerId="ADAL" clId="{CC9224BA-B669-4EC9-8334-90E9CFCECEB3}" dt="2022-10-26T16:52:56.700" v="8351" actId="20577"/>
        <pc:sldMkLst>
          <pc:docMk/>
          <pc:sldMk cId="3424597039" sldId="457"/>
        </pc:sldMkLst>
        <pc:spChg chg="del">
          <ac:chgData name="Charlie Cutler" userId="c5b094de-3707-4aae-994d-70175e9a1467" providerId="ADAL" clId="{CC9224BA-B669-4EC9-8334-90E9CFCECEB3}" dt="2022-10-26T16:38:20.095" v="8070" actId="478"/>
          <ac:spMkLst>
            <pc:docMk/>
            <pc:sldMk cId="3424597039" sldId="457"/>
            <ac:spMk id="6" creationId="{6E2D7BD9-77B0-E234-5846-3C925A7E983E}"/>
          </ac:spMkLst>
        </pc:spChg>
        <pc:graphicFrameChg chg="mod modGraphic">
          <ac:chgData name="Charlie Cutler" userId="c5b094de-3707-4aae-994d-70175e9a1467" providerId="ADAL" clId="{CC9224BA-B669-4EC9-8334-90E9CFCECEB3}" dt="2022-10-26T16:52:56.700" v="8351" actId="20577"/>
          <ac:graphicFrameMkLst>
            <pc:docMk/>
            <pc:sldMk cId="3424597039" sldId="457"/>
            <ac:graphicFrameMk id="7" creationId="{B6E0F155-23CD-4BD8-8EDA-4BB0AA0EA449}"/>
          </ac:graphicFrameMkLst>
        </pc:graphicFrameChg>
      </pc:sldChg>
      <pc:sldChg chg="delSp modSp mod">
        <pc:chgData name="Charlie Cutler" userId="c5b094de-3707-4aae-994d-70175e9a1467" providerId="ADAL" clId="{CC9224BA-B669-4EC9-8334-90E9CFCECEB3}" dt="2022-10-26T17:07:40.317" v="9533" actId="1036"/>
        <pc:sldMkLst>
          <pc:docMk/>
          <pc:sldMk cId="3832444184" sldId="458"/>
        </pc:sldMkLst>
        <pc:spChg chg="del">
          <ac:chgData name="Charlie Cutler" userId="c5b094de-3707-4aae-994d-70175e9a1467" providerId="ADAL" clId="{CC9224BA-B669-4EC9-8334-90E9CFCECEB3}" dt="2022-10-26T17:04:07.885" v="9282" actId="478"/>
          <ac:spMkLst>
            <pc:docMk/>
            <pc:sldMk cId="3832444184" sldId="458"/>
            <ac:spMk id="7" creationId="{CB782985-6C90-9694-1DEA-50422350E75E}"/>
          </ac:spMkLst>
        </pc:spChg>
        <pc:graphicFrameChg chg="mod modGraphic">
          <ac:chgData name="Charlie Cutler" userId="c5b094de-3707-4aae-994d-70175e9a1467" providerId="ADAL" clId="{CC9224BA-B669-4EC9-8334-90E9CFCECEB3}" dt="2022-10-26T17:07:40.317" v="9533" actId="1036"/>
          <ac:graphicFrameMkLst>
            <pc:docMk/>
            <pc:sldMk cId="3832444184" sldId="458"/>
            <ac:graphicFrameMk id="6" creationId="{AECDFBA3-AEAE-4557-8534-5DE0C00BC5D7}"/>
          </ac:graphicFrameMkLst>
        </pc:graphicFrameChg>
      </pc:sldChg>
      <pc:sldChg chg="delSp modSp mod">
        <pc:chgData name="Charlie Cutler" userId="c5b094de-3707-4aae-994d-70175e9a1467" providerId="ADAL" clId="{CC9224BA-B669-4EC9-8334-90E9CFCECEB3}" dt="2022-10-26T17:47:20.427" v="10210" actId="1035"/>
        <pc:sldMkLst>
          <pc:docMk/>
          <pc:sldMk cId="4179749678" sldId="459"/>
        </pc:sldMkLst>
        <pc:spChg chg="del">
          <ac:chgData name="Charlie Cutler" userId="c5b094de-3707-4aae-994d-70175e9a1467" providerId="ADAL" clId="{CC9224BA-B669-4EC9-8334-90E9CFCECEB3}" dt="2022-10-26T17:41:10.370" v="10076" actId="478"/>
          <ac:spMkLst>
            <pc:docMk/>
            <pc:sldMk cId="4179749678" sldId="459"/>
            <ac:spMk id="7" creationId="{CD19C24E-89A2-AFA1-04E9-60D00CAA9FEF}"/>
          </ac:spMkLst>
        </pc:spChg>
        <pc:graphicFrameChg chg="mod modGraphic">
          <ac:chgData name="Charlie Cutler" userId="c5b094de-3707-4aae-994d-70175e9a1467" providerId="ADAL" clId="{CC9224BA-B669-4EC9-8334-90E9CFCECEB3}" dt="2022-10-26T17:47:20.427" v="10210" actId="1035"/>
          <ac:graphicFrameMkLst>
            <pc:docMk/>
            <pc:sldMk cId="4179749678" sldId="459"/>
            <ac:graphicFrameMk id="6" creationId="{AECDFBA3-AEAE-4557-8534-5DE0C00BC5D7}"/>
          </ac:graphicFrameMkLst>
        </pc:graphicFrameChg>
      </pc:sldChg>
      <pc:sldChg chg="delSp modSp mod">
        <pc:chgData name="Charlie Cutler" userId="c5b094de-3707-4aae-994d-70175e9a1467" providerId="ADAL" clId="{CC9224BA-B669-4EC9-8334-90E9CFCECEB3}" dt="2022-10-26T17:37:52.683" v="9832" actId="20577"/>
        <pc:sldMkLst>
          <pc:docMk/>
          <pc:sldMk cId="1428965565" sldId="460"/>
        </pc:sldMkLst>
        <pc:spChg chg="mod">
          <ac:chgData name="Charlie Cutler" userId="c5b094de-3707-4aae-994d-70175e9a1467" providerId="ADAL" clId="{CC9224BA-B669-4EC9-8334-90E9CFCECEB3}" dt="2022-10-26T17:37:52.683" v="9832" actId="20577"/>
          <ac:spMkLst>
            <pc:docMk/>
            <pc:sldMk cId="1428965565" sldId="460"/>
            <ac:spMk id="5" creationId="{9BB3427F-67FA-47B8-9A9E-F9C304236EC5}"/>
          </ac:spMkLst>
        </pc:spChg>
        <pc:spChg chg="del">
          <ac:chgData name="Charlie Cutler" userId="c5b094de-3707-4aae-994d-70175e9a1467" providerId="ADAL" clId="{CC9224BA-B669-4EC9-8334-90E9CFCECEB3}" dt="2022-10-26T17:32:05.069" v="9693" actId="478"/>
          <ac:spMkLst>
            <pc:docMk/>
            <pc:sldMk cId="1428965565" sldId="460"/>
            <ac:spMk id="7" creationId="{521072CE-3DB1-A777-16EA-0092032FFC44}"/>
          </ac:spMkLst>
        </pc:spChg>
        <pc:graphicFrameChg chg="mod modGraphic">
          <ac:chgData name="Charlie Cutler" userId="c5b094de-3707-4aae-994d-70175e9a1467" providerId="ADAL" clId="{CC9224BA-B669-4EC9-8334-90E9CFCECEB3}" dt="2022-10-26T17:37:46.148" v="9829" actId="1035"/>
          <ac:graphicFrameMkLst>
            <pc:docMk/>
            <pc:sldMk cId="1428965565" sldId="460"/>
            <ac:graphicFrameMk id="6" creationId="{AECDFBA3-AEAE-4557-8534-5DE0C00BC5D7}"/>
          </ac:graphicFrameMkLst>
        </pc:graphicFrameChg>
      </pc:sldChg>
      <pc:sldChg chg="addSp delSp modSp mod delCm">
        <pc:chgData name="Charlie Cutler" userId="c5b094de-3707-4aae-994d-70175e9a1467" providerId="ADAL" clId="{CC9224BA-B669-4EC9-8334-90E9CFCECEB3}" dt="2022-10-26T18:21:52.831" v="14479"/>
        <pc:sldMkLst>
          <pc:docMk/>
          <pc:sldMk cId="2080888557" sldId="461"/>
        </pc:sldMkLst>
        <pc:spChg chg="del">
          <ac:chgData name="Charlie Cutler" userId="c5b094de-3707-4aae-994d-70175e9a1467" providerId="ADAL" clId="{CC9224BA-B669-4EC9-8334-90E9CFCECEB3}" dt="2022-10-26T18:19:04.448" v="14135" actId="478"/>
          <ac:spMkLst>
            <pc:docMk/>
            <pc:sldMk cId="2080888557" sldId="461"/>
            <ac:spMk id="2" creationId="{E2F60825-FB43-4EA9-85BB-FE19C9BDAC7B}"/>
          </ac:spMkLst>
        </pc:spChg>
        <pc:spChg chg="mod">
          <ac:chgData name="Charlie Cutler" userId="c5b094de-3707-4aae-994d-70175e9a1467" providerId="ADAL" clId="{CC9224BA-B669-4EC9-8334-90E9CFCECEB3}" dt="2022-10-26T18:19:30.060" v="14141" actId="1076"/>
          <ac:spMkLst>
            <pc:docMk/>
            <pc:sldMk cId="2080888557" sldId="461"/>
            <ac:spMk id="4" creationId="{50C77441-693C-44CD-BF9D-C9CF21ECF127}"/>
          </ac:spMkLst>
        </pc:spChg>
        <pc:spChg chg="del">
          <ac:chgData name="Charlie Cutler" userId="c5b094de-3707-4aae-994d-70175e9a1467" providerId="ADAL" clId="{CC9224BA-B669-4EC9-8334-90E9CFCECEB3}" dt="2022-10-26T18:19:33.170" v="14142" actId="478"/>
          <ac:spMkLst>
            <pc:docMk/>
            <pc:sldMk cId="2080888557" sldId="461"/>
            <ac:spMk id="7" creationId="{0D264D0A-186F-9659-D9C1-65CD6ED4AF38}"/>
          </ac:spMkLst>
        </pc:spChg>
        <pc:spChg chg="add mod">
          <ac:chgData name="Charlie Cutler" userId="c5b094de-3707-4aae-994d-70175e9a1467" providerId="ADAL" clId="{CC9224BA-B669-4EC9-8334-90E9CFCECEB3}" dt="2022-10-26T18:21:50.833" v="14478" actId="207"/>
          <ac:spMkLst>
            <pc:docMk/>
            <pc:sldMk cId="2080888557" sldId="461"/>
            <ac:spMk id="8" creationId="{C92E0F36-1DFA-C729-2B47-1DAB6C2127FB}"/>
          </ac:spMkLst>
        </pc:spChg>
        <pc:graphicFrameChg chg="mod modGraphic">
          <ac:chgData name="Charlie Cutler" userId="c5b094de-3707-4aae-994d-70175e9a1467" providerId="ADAL" clId="{CC9224BA-B669-4EC9-8334-90E9CFCECEB3}" dt="2022-10-26T18:21:35.088" v="14467" actId="21"/>
          <ac:graphicFrameMkLst>
            <pc:docMk/>
            <pc:sldMk cId="2080888557" sldId="461"/>
            <ac:graphicFrameMk id="6" creationId="{AECDFBA3-AEAE-4557-8534-5DE0C00BC5D7}"/>
          </ac:graphicFrameMkLst>
        </pc:graphicFrameChg>
      </pc:sldChg>
      <pc:sldChg chg="del">
        <pc:chgData name="Charlie Cutler" userId="c5b094de-3707-4aae-994d-70175e9a1467" providerId="ADAL" clId="{CC9224BA-B669-4EC9-8334-90E9CFCECEB3}" dt="2022-10-26T18:21:56.230" v="14480" actId="47"/>
        <pc:sldMkLst>
          <pc:docMk/>
          <pc:sldMk cId="3992409994" sldId="462"/>
        </pc:sldMkLst>
      </pc:sldChg>
      <pc:sldChg chg="delSp modSp mod delCm modCm">
        <pc:chgData name="Charlie Cutler" userId="c5b094de-3707-4aae-994d-70175e9a1467" providerId="ADAL" clId="{CC9224BA-B669-4EC9-8334-90E9CFCECEB3}" dt="2022-10-26T18:44:49.354" v="15969" actId="20577"/>
        <pc:sldMkLst>
          <pc:docMk/>
          <pc:sldMk cId="2197006959" sldId="463"/>
        </pc:sldMkLst>
        <pc:spChg chg="del mod">
          <ac:chgData name="Charlie Cutler" userId="c5b094de-3707-4aae-994d-70175e9a1467" providerId="ADAL" clId="{CC9224BA-B669-4EC9-8334-90E9CFCECEB3}" dt="2022-10-26T18:33:25.345" v="15346" actId="478"/>
          <ac:spMkLst>
            <pc:docMk/>
            <pc:sldMk cId="2197006959" sldId="463"/>
            <ac:spMk id="7" creationId="{CC5D1C0F-4365-1910-2824-699A84877883}"/>
          </ac:spMkLst>
        </pc:spChg>
        <pc:spChg chg="del mod">
          <ac:chgData name="Charlie Cutler" userId="c5b094de-3707-4aae-994d-70175e9a1467" providerId="ADAL" clId="{CC9224BA-B669-4EC9-8334-90E9CFCECEB3}" dt="2022-10-26T18:30:19.866" v="14959" actId="478"/>
          <ac:spMkLst>
            <pc:docMk/>
            <pc:sldMk cId="2197006959" sldId="463"/>
            <ac:spMk id="8" creationId="{D47FC842-7012-4B52-4FEB-72FBB020380A}"/>
          </ac:spMkLst>
        </pc:spChg>
        <pc:graphicFrameChg chg="mod modGraphic">
          <ac:chgData name="Charlie Cutler" userId="c5b094de-3707-4aae-994d-70175e9a1467" providerId="ADAL" clId="{CC9224BA-B669-4EC9-8334-90E9CFCECEB3}" dt="2022-10-26T18:44:49.354" v="15969" actId="20577"/>
          <ac:graphicFrameMkLst>
            <pc:docMk/>
            <pc:sldMk cId="2197006959" sldId="463"/>
            <ac:graphicFrameMk id="6" creationId="{AECDFBA3-AEAE-4557-8534-5DE0C00BC5D7}"/>
          </ac:graphicFrameMkLst>
        </pc:graphicFrameChg>
      </pc:sldChg>
      <pc:sldChg chg="delSp modSp mod">
        <pc:chgData name="Charlie Cutler" userId="c5b094de-3707-4aae-994d-70175e9a1467" providerId="ADAL" clId="{CC9224BA-B669-4EC9-8334-90E9CFCECEB3}" dt="2022-10-26T18:57:13.381" v="17896" actId="948"/>
        <pc:sldMkLst>
          <pc:docMk/>
          <pc:sldMk cId="1963574905" sldId="464"/>
        </pc:sldMkLst>
        <pc:spChg chg="del">
          <ac:chgData name="Charlie Cutler" userId="c5b094de-3707-4aae-994d-70175e9a1467" providerId="ADAL" clId="{CC9224BA-B669-4EC9-8334-90E9CFCECEB3}" dt="2022-10-26T18:56:07.383" v="17879" actId="478"/>
          <ac:spMkLst>
            <pc:docMk/>
            <pc:sldMk cId="1963574905" sldId="464"/>
            <ac:spMk id="7" creationId="{3FE30C81-361A-A109-92C6-8FB960FDC22D}"/>
          </ac:spMkLst>
        </pc:spChg>
        <pc:graphicFrameChg chg="mod modGraphic">
          <ac:chgData name="Charlie Cutler" userId="c5b094de-3707-4aae-994d-70175e9a1467" providerId="ADAL" clId="{CC9224BA-B669-4EC9-8334-90E9CFCECEB3}" dt="2022-10-26T18:57:13.381" v="17896" actId="948"/>
          <ac:graphicFrameMkLst>
            <pc:docMk/>
            <pc:sldMk cId="1963574905" sldId="464"/>
            <ac:graphicFrameMk id="6" creationId="{EE6A3974-7B99-4431-8F0D-05194765F7DE}"/>
          </ac:graphicFrameMkLst>
        </pc:graphicFrameChg>
      </pc:sldChg>
      <pc:sldChg chg="delSp modSp mod">
        <pc:chgData name="Charlie Cutler" userId="c5b094de-3707-4aae-994d-70175e9a1467" providerId="ADAL" clId="{CC9224BA-B669-4EC9-8334-90E9CFCECEB3}" dt="2022-10-26T18:57:57.744" v="17922" actId="478"/>
        <pc:sldMkLst>
          <pc:docMk/>
          <pc:sldMk cId="4058758801" sldId="466"/>
        </pc:sldMkLst>
        <pc:spChg chg="del">
          <ac:chgData name="Charlie Cutler" userId="c5b094de-3707-4aae-994d-70175e9a1467" providerId="ADAL" clId="{CC9224BA-B669-4EC9-8334-90E9CFCECEB3}" dt="2022-10-26T18:57:57.744" v="17922" actId="478"/>
          <ac:spMkLst>
            <pc:docMk/>
            <pc:sldMk cId="4058758801" sldId="466"/>
            <ac:spMk id="7" creationId="{34B1DB7D-5A19-3D9F-C3D3-EE09763F95A4}"/>
          </ac:spMkLst>
        </pc:spChg>
        <pc:graphicFrameChg chg="modGraphic">
          <ac:chgData name="Charlie Cutler" userId="c5b094de-3707-4aae-994d-70175e9a1467" providerId="ADAL" clId="{CC9224BA-B669-4EC9-8334-90E9CFCECEB3}" dt="2022-10-26T18:57:54.395" v="17921" actId="14734"/>
          <ac:graphicFrameMkLst>
            <pc:docMk/>
            <pc:sldMk cId="4058758801" sldId="466"/>
            <ac:graphicFrameMk id="6" creationId="{AECDFBA3-AEAE-4557-8534-5DE0C00BC5D7}"/>
          </ac:graphicFrameMkLst>
        </pc:graphicFrameChg>
      </pc:sldChg>
      <pc:sldChg chg="addSp delSp modSp mod">
        <pc:chgData name="Charlie Cutler" userId="c5b094de-3707-4aae-994d-70175e9a1467" providerId="ADAL" clId="{CC9224BA-B669-4EC9-8334-90E9CFCECEB3}" dt="2022-10-26T13:40:13.462" v="1889" actId="113"/>
        <pc:sldMkLst>
          <pc:docMk/>
          <pc:sldMk cId="2544701190" sldId="477"/>
        </pc:sldMkLst>
        <pc:spChg chg="del">
          <ac:chgData name="Charlie Cutler" userId="c5b094de-3707-4aae-994d-70175e9a1467" providerId="ADAL" clId="{CC9224BA-B669-4EC9-8334-90E9CFCECEB3}" dt="2022-10-26T13:09:57.925" v="0" actId="478"/>
          <ac:spMkLst>
            <pc:docMk/>
            <pc:sldMk cId="2544701190" sldId="477"/>
            <ac:spMk id="2" creationId="{FF4F72CD-2B8B-8B29-7411-98B6B70D9206}"/>
          </ac:spMkLst>
        </pc:spChg>
        <pc:spChg chg="add del">
          <ac:chgData name="Charlie Cutler" userId="c5b094de-3707-4aae-994d-70175e9a1467" providerId="ADAL" clId="{CC9224BA-B669-4EC9-8334-90E9CFCECEB3}" dt="2022-10-26T13:26:43.078" v="1868" actId="478"/>
          <ac:spMkLst>
            <pc:docMk/>
            <pc:sldMk cId="2544701190" sldId="477"/>
            <ac:spMk id="7" creationId="{0BB38896-2519-5EAD-5CA1-C029BF0CABA4}"/>
          </ac:spMkLst>
        </pc:spChg>
        <pc:graphicFrameChg chg="mod modGraphic">
          <ac:chgData name="Charlie Cutler" userId="c5b094de-3707-4aae-994d-70175e9a1467" providerId="ADAL" clId="{CC9224BA-B669-4EC9-8334-90E9CFCECEB3}" dt="2022-10-26T13:40:13.462" v="1889" actId="113"/>
          <ac:graphicFrameMkLst>
            <pc:docMk/>
            <pc:sldMk cId="2544701190" sldId="477"/>
            <ac:graphicFrameMk id="6" creationId="{AECDFBA3-AEAE-4557-8534-5DE0C00BC5D7}"/>
          </ac:graphicFrameMkLst>
        </pc:graphicFrameChg>
      </pc:sldChg>
      <pc:sldChg chg="modSp mod">
        <pc:chgData name="Charlie Cutler" userId="c5b094de-3707-4aae-994d-70175e9a1467" providerId="ADAL" clId="{CC9224BA-B669-4EC9-8334-90E9CFCECEB3}" dt="2022-10-26T19:07:42.960" v="19581" actId="20577"/>
        <pc:sldMkLst>
          <pc:docMk/>
          <pc:sldMk cId="2757489755" sldId="516"/>
        </pc:sldMkLst>
        <pc:spChg chg="mod">
          <ac:chgData name="Charlie Cutler" userId="c5b094de-3707-4aae-994d-70175e9a1467" providerId="ADAL" clId="{CC9224BA-B669-4EC9-8334-90E9CFCECEB3}" dt="2022-10-26T19:07:42.960" v="19581" actId="20577"/>
          <ac:spMkLst>
            <pc:docMk/>
            <pc:sldMk cId="2757489755" sldId="516"/>
            <ac:spMk id="2" creationId="{2D019A00-F032-4933-8D7C-17525C993998}"/>
          </ac:spMkLst>
        </pc:spChg>
        <pc:graphicFrameChg chg="mod">
          <ac:chgData name="Charlie Cutler" userId="c5b094de-3707-4aae-994d-70175e9a1467" providerId="ADAL" clId="{CC9224BA-B669-4EC9-8334-90E9CFCECEB3}" dt="2022-10-26T19:07:39.181" v="19577" actId="1076"/>
          <ac:graphicFrameMkLst>
            <pc:docMk/>
            <pc:sldMk cId="2757489755" sldId="516"/>
            <ac:graphicFrameMk id="5" creationId="{F35E8D77-D89F-4599-B776-D2CC6EFF0473}"/>
          </ac:graphicFrameMkLst>
        </pc:graphicFrameChg>
      </pc:sldChg>
      <pc:sldChg chg="modSp mod">
        <pc:chgData name="Charlie Cutler" userId="c5b094de-3707-4aae-994d-70175e9a1467" providerId="ADAL" clId="{CC9224BA-B669-4EC9-8334-90E9CFCECEB3}" dt="2022-10-26T15:34:16.578" v="6281" actId="20577"/>
        <pc:sldMkLst>
          <pc:docMk/>
          <pc:sldMk cId="4235433175" sldId="523"/>
        </pc:sldMkLst>
        <pc:spChg chg="mod">
          <ac:chgData name="Charlie Cutler" userId="c5b094de-3707-4aae-994d-70175e9a1467" providerId="ADAL" clId="{CC9224BA-B669-4EC9-8334-90E9CFCECEB3}" dt="2022-10-26T15:34:16.578" v="6281" actId="20577"/>
          <ac:spMkLst>
            <pc:docMk/>
            <pc:sldMk cId="4235433175" sldId="523"/>
            <ac:spMk id="3" creationId="{DE460C37-76D7-E89F-0136-EB48BA858261}"/>
          </ac:spMkLst>
        </pc:spChg>
        <pc:spChg chg="mod">
          <ac:chgData name="Charlie Cutler" userId="c5b094de-3707-4aae-994d-70175e9a1467" providerId="ADAL" clId="{CC9224BA-B669-4EC9-8334-90E9CFCECEB3}" dt="2022-10-26T15:07:06.170" v="4329" actId="20577"/>
          <ac:spMkLst>
            <pc:docMk/>
            <pc:sldMk cId="4235433175" sldId="523"/>
            <ac:spMk id="4" creationId="{C54A7D24-7A14-ED2A-9146-FB9772F36F44}"/>
          </ac:spMkLst>
        </pc:spChg>
      </pc:sldChg>
      <pc:sldChg chg="modSp mod">
        <pc:chgData name="Charlie Cutler" userId="c5b094de-3707-4aae-994d-70175e9a1467" providerId="ADAL" clId="{CC9224BA-B669-4EC9-8334-90E9CFCECEB3}" dt="2022-10-26T19:12:31.015" v="19715" actId="6549"/>
        <pc:sldMkLst>
          <pc:docMk/>
          <pc:sldMk cId="4171757832" sldId="524"/>
        </pc:sldMkLst>
        <pc:spChg chg="mod">
          <ac:chgData name="Charlie Cutler" userId="c5b094de-3707-4aae-994d-70175e9a1467" providerId="ADAL" clId="{CC9224BA-B669-4EC9-8334-90E9CFCECEB3}" dt="2022-10-26T19:11:32.048" v="19695" actId="3064"/>
          <ac:spMkLst>
            <pc:docMk/>
            <pc:sldMk cId="4171757832" sldId="524"/>
            <ac:spMk id="23" creationId="{D3D044EB-01AD-A605-5FBC-EB234E71BB14}"/>
          </ac:spMkLst>
        </pc:spChg>
        <pc:spChg chg="mod">
          <ac:chgData name="Charlie Cutler" userId="c5b094de-3707-4aae-994d-70175e9a1467" providerId="ADAL" clId="{CC9224BA-B669-4EC9-8334-90E9CFCECEB3}" dt="2022-10-26T19:11:32.048" v="19695" actId="3064"/>
          <ac:spMkLst>
            <pc:docMk/>
            <pc:sldMk cId="4171757832" sldId="524"/>
            <ac:spMk id="24" creationId="{863885B7-54CE-7BF2-F336-F8C79AEBF6B1}"/>
          </ac:spMkLst>
        </pc:spChg>
        <pc:spChg chg="mod">
          <ac:chgData name="Charlie Cutler" userId="c5b094de-3707-4aae-994d-70175e9a1467" providerId="ADAL" clId="{CC9224BA-B669-4EC9-8334-90E9CFCECEB3}" dt="2022-10-26T19:11:52.193" v="19703" actId="20577"/>
          <ac:spMkLst>
            <pc:docMk/>
            <pc:sldMk cId="4171757832" sldId="524"/>
            <ac:spMk id="25" creationId="{AD503C3E-0C3F-BC10-FA59-CAAE642C9FBC}"/>
          </ac:spMkLst>
        </pc:spChg>
        <pc:spChg chg="mod">
          <ac:chgData name="Charlie Cutler" userId="c5b094de-3707-4aae-994d-70175e9a1467" providerId="ADAL" clId="{CC9224BA-B669-4EC9-8334-90E9CFCECEB3}" dt="2022-10-26T19:11:32.048" v="19695" actId="3064"/>
          <ac:spMkLst>
            <pc:docMk/>
            <pc:sldMk cId="4171757832" sldId="524"/>
            <ac:spMk id="26" creationId="{00D88D77-21BF-2C8D-3F16-1872147C1349}"/>
          </ac:spMkLst>
        </pc:spChg>
        <pc:spChg chg="mod">
          <ac:chgData name="Charlie Cutler" userId="c5b094de-3707-4aae-994d-70175e9a1467" providerId="ADAL" clId="{CC9224BA-B669-4EC9-8334-90E9CFCECEB3}" dt="2022-10-26T19:11:32.048" v="19695" actId="3064"/>
          <ac:spMkLst>
            <pc:docMk/>
            <pc:sldMk cId="4171757832" sldId="524"/>
            <ac:spMk id="27" creationId="{7D0D3F85-FD93-C317-B386-8F0A4731A78C}"/>
          </ac:spMkLst>
        </pc:spChg>
        <pc:spChg chg="mod">
          <ac:chgData name="Charlie Cutler" userId="c5b094de-3707-4aae-994d-70175e9a1467" providerId="ADAL" clId="{CC9224BA-B669-4EC9-8334-90E9CFCECEB3}" dt="2022-10-26T19:11:32.048" v="19695" actId="3064"/>
          <ac:spMkLst>
            <pc:docMk/>
            <pc:sldMk cId="4171757832" sldId="524"/>
            <ac:spMk id="28" creationId="{A510E41A-CA54-1DDF-BCBA-07CA23908830}"/>
          </ac:spMkLst>
        </pc:spChg>
        <pc:spChg chg="mod">
          <ac:chgData name="Charlie Cutler" userId="c5b094de-3707-4aae-994d-70175e9a1467" providerId="ADAL" clId="{CC9224BA-B669-4EC9-8334-90E9CFCECEB3}" dt="2022-10-26T19:11:32.048" v="19695" actId="3064"/>
          <ac:spMkLst>
            <pc:docMk/>
            <pc:sldMk cId="4171757832" sldId="524"/>
            <ac:spMk id="29" creationId="{8D1C1AE1-7F21-6158-CA6E-B3C3DDC54193}"/>
          </ac:spMkLst>
        </pc:spChg>
        <pc:spChg chg="mod">
          <ac:chgData name="Charlie Cutler" userId="c5b094de-3707-4aae-994d-70175e9a1467" providerId="ADAL" clId="{CC9224BA-B669-4EC9-8334-90E9CFCECEB3}" dt="2022-10-26T19:11:32.048" v="19695" actId="3064"/>
          <ac:spMkLst>
            <pc:docMk/>
            <pc:sldMk cId="4171757832" sldId="524"/>
            <ac:spMk id="31" creationId="{6C860E57-A3DB-DD75-444D-EEAE37FEDC83}"/>
          </ac:spMkLst>
        </pc:spChg>
        <pc:spChg chg="mod">
          <ac:chgData name="Charlie Cutler" userId="c5b094de-3707-4aae-994d-70175e9a1467" providerId="ADAL" clId="{CC9224BA-B669-4EC9-8334-90E9CFCECEB3}" dt="2022-10-26T19:11:32.048" v="19695" actId="3064"/>
          <ac:spMkLst>
            <pc:docMk/>
            <pc:sldMk cId="4171757832" sldId="524"/>
            <ac:spMk id="32" creationId="{97729AF7-A3E9-C63E-8619-0DBFFB457C02}"/>
          </ac:spMkLst>
        </pc:spChg>
        <pc:spChg chg="mod">
          <ac:chgData name="Charlie Cutler" userId="c5b094de-3707-4aae-994d-70175e9a1467" providerId="ADAL" clId="{CC9224BA-B669-4EC9-8334-90E9CFCECEB3}" dt="2022-10-26T19:11:32.048" v="19695" actId="3064"/>
          <ac:spMkLst>
            <pc:docMk/>
            <pc:sldMk cId="4171757832" sldId="524"/>
            <ac:spMk id="33" creationId="{72C52701-E482-9BAE-AC5F-821E16A48EB8}"/>
          </ac:spMkLst>
        </pc:spChg>
        <pc:spChg chg="mod">
          <ac:chgData name="Charlie Cutler" userId="c5b094de-3707-4aae-994d-70175e9a1467" providerId="ADAL" clId="{CC9224BA-B669-4EC9-8334-90E9CFCECEB3}" dt="2022-10-26T19:11:32.048" v="19695" actId="3064"/>
          <ac:spMkLst>
            <pc:docMk/>
            <pc:sldMk cId="4171757832" sldId="524"/>
            <ac:spMk id="34" creationId="{E8E22E2E-087B-902A-B661-4D389F71E2AC}"/>
          </ac:spMkLst>
        </pc:spChg>
        <pc:spChg chg="mod">
          <ac:chgData name="Charlie Cutler" userId="c5b094de-3707-4aae-994d-70175e9a1467" providerId="ADAL" clId="{CC9224BA-B669-4EC9-8334-90E9CFCECEB3}" dt="2022-10-26T19:11:32.048" v="19695" actId="3064"/>
          <ac:spMkLst>
            <pc:docMk/>
            <pc:sldMk cId="4171757832" sldId="524"/>
            <ac:spMk id="35" creationId="{CEF3E296-BAC0-0A3E-EA0F-12F88107009E}"/>
          </ac:spMkLst>
        </pc:spChg>
        <pc:spChg chg="mod">
          <ac:chgData name="Charlie Cutler" userId="c5b094de-3707-4aae-994d-70175e9a1467" providerId="ADAL" clId="{CC9224BA-B669-4EC9-8334-90E9CFCECEB3}" dt="2022-10-26T19:11:32.048" v="19695" actId="3064"/>
          <ac:spMkLst>
            <pc:docMk/>
            <pc:sldMk cId="4171757832" sldId="524"/>
            <ac:spMk id="36" creationId="{BF13BF28-0166-C374-92D7-C4982B04A28F}"/>
          </ac:spMkLst>
        </pc:spChg>
        <pc:spChg chg="mod">
          <ac:chgData name="Charlie Cutler" userId="c5b094de-3707-4aae-994d-70175e9a1467" providerId="ADAL" clId="{CC9224BA-B669-4EC9-8334-90E9CFCECEB3}" dt="2022-10-26T19:11:32.048" v="19695" actId="3064"/>
          <ac:spMkLst>
            <pc:docMk/>
            <pc:sldMk cId="4171757832" sldId="524"/>
            <ac:spMk id="37" creationId="{8D8F16B1-5455-22D1-FC36-344E6DF1265D}"/>
          </ac:spMkLst>
        </pc:spChg>
        <pc:spChg chg="mod">
          <ac:chgData name="Charlie Cutler" userId="c5b094de-3707-4aae-994d-70175e9a1467" providerId="ADAL" clId="{CC9224BA-B669-4EC9-8334-90E9CFCECEB3}" dt="2022-10-26T19:11:32.048" v="19695" actId="3064"/>
          <ac:spMkLst>
            <pc:docMk/>
            <pc:sldMk cId="4171757832" sldId="524"/>
            <ac:spMk id="38" creationId="{5E25E964-2C5B-83EA-156D-D646E0A16E7C}"/>
          </ac:spMkLst>
        </pc:spChg>
        <pc:spChg chg="mod">
          <ac:chgData name="Charlie Cutler" userId="c5b094de-3707-4aae-994d-70175e9a1467" providerId="ADAL" clId="{CC9224BA-B669-4EC9-8334-90E9CFCECEB3}" dt="2022-10-26T19:11:32.048" v="19695" actId="3064"/>
          <ac:spMkLst>
            <pc:docMk/>
            <pc:sldMk cId="4171757832" sldId="524"/>
            <ac:spMk id="39" creationId="{85FF13BC-83DD-1232-A545-EE1054880DD6}"/>
          </ac:spMkLst>
        </pc:spChg>
        <pc:spChg chg="mod">
          <ac:chgData name="Charlie Cutler" userId="c5b094de-3707-4aae-994d-70175e9a1467" providerId="ADAL" clId="{CC9224BA-B669-4EC9-8334-90E9CFCECEB3}" dt="2022-10-26T19:11:32.048" v="19695" actId="3064"/>
          <ac:spMkLst>
            <pc:docMk/>
            <pc:sldMk cId="4171757832" sldId="524"/>
            <ac:spMk id="40" creationId="{700BB81D-CC75-36B9-53CD-7BB817209FED}"/>
          </ac:spMkLst>
        </pc:spChg>
        <pc:spChg chg="mod">
          <ac:chgData name="Charlie Cutler" userId="c5b094de-3707-4aae-994d-70175e9a1467" providerId="ADAL" clId="{CC9224BA-B669-4EC9-8334-90E9CFCECEB3}" dt="2022-10-26T19:11:32.048" v="19695" actId="3064"/>
          <ac:spMkLst>
            <pc:docMk/>
            <pc:sldMk cId="4171757832" sldId="524"/>
            <ac:spMk id="41" creationId="{7719D8FA-7D93-9FB8-92AF-84A945D428A1}"/>
          </ac:spMkLst>
        </pc:spChg>
        <pc:spChg chg="mod">
          <ac:chgData name="Charlie Cutler" userId="c5b094de-3707-4aae-994d-70175e9a1467" providerId="ADAL" clId="{CC9224BA-B669-4EC9-8334-90E9CFCECEB3}" dt="2022-10-26T19:11:32.048" v="19695" actId="3064"/>
          <ac:spMkLst>
            <pc:docMk/>
            <pc:sldMk cId="4171757832" sldId="524"/>
            <ac:spMk id="42" creationId="{593C7E50-83F8-ABF2-B4E4-1CB0C6632927}"/>
          </ac:spMkLst>
        </pc:spChg>
        <pc:spChg chg="mod">
          <ac:chgData name="Charlie Cutler" userId="c5b094de-3707-4aae-994d-70175e9a1467" providerId="ADAL" clId="{CC9224BA-B669-4EC9-8334-90E9CFCECEB3}" dt="2022-10-26T19:11:32.048" v="19695" actId="3064"/>
          <ac:spMkLst>
            <pc:docMk/>
            <pc:sldMk cId="4171757832" sldId="524"/>
            <ac:spMk id="43" creationId="{A48FBD88-0A87-B412-6218-6FCC731855A8}"/>
          </ac:spMkLst>
        </pc:spChg>
        <pc:spChg chg="mod">
          <ac:chgData name="Charlie Cutler" userId="c5b094de-3707-4aae-994d-70175e9a1467" providerId="ADAL" clId="{CC9224BA-B669-4EC9-8334-90E9CFCECEB3}" dt="2022-10-26T19:11:32.048" v="19695" actId="3064"/>
          <ac:spMkLst>
            <pc:docMk/>
            <pc:sldMk cId="4171757832" sldId="524"/>
            <ac:spMk id="44" creationId="{B8B7C818-F226-0D28-96BE-0DCE144B05FF}"/>
          </ac:spMkLst>
        </pc:spChg>
        <pc:spChg chg="mod">
          <ac:chgData name="Charlie Cutler" userId="c5b094de-3707-4aae-994d-70175e9a1467" providerId="ADAL" clId="{CC9224BA-B669-4EC9-8334-90E9CFCECEB3}" dt="2022-10-26T19:11:32.048" v="19695" actId="3064"/>
          <ac:spMkLst>
            <pc:docMk/>
            <pc:sldMk cId="4171757832" sldId="524"/>
            <ac:spMk id="45" creationId="{AE3FC7C7-3BF0-EC86-DDFB-00AFF5B8E28D}"/>
          </ac:spMkLst>
        </pc:spChg>
        <pc:spChg chg="mod">
          <ac:chgData name="Charlie Cutler" userId="c5b094de-3707-4aae-994d-70175e9a1467" providerId="ADAL" clId="{CC9224BA-B669-4EC9-8334-90E9CFCECEB3}" dt="2022-10-26T19:11:41.577" v="19697" actId="20577"/>
          <ac:spMkLst>
            <pc:docMk/>
            <pc:sldMk cId="4171757832" sldId="524"/>
            <ac:spMk id="46" creationId="{8BD7B1FC-9EF9-0231-FC81-C54E7C5663D5}"/>
          </ac:spMkLst>
        </pc:spChg>
        <pc:spChg chg="mod">
          <ac:chgData name="Charlie Cutler" userId="c5b094de-3707-4aae-994d-70175e9a1467" providerId="ADAL" clId="{CC9224BA-B669-4EC9-8334-90E9CFCECEB3}" dt="2022-10-26T19:11:32.048" v="19695" actId="3064"/>
          <ac:spMkLst>
            <pc:docMk/>
            <pc:sldMk cId="4171757832" sldId="524"/>
            <ac:spMk id="47" creationId="{2D91F326-488E-CAD3-E4B0-1369A60B0308}"/>
          </ac:spMkLst>
        </pc:spChg>
        <pc:spChg chg="mod">
          <ac:chgData name="Charlie Cutler" userId="c5b094de-3707-4aae-994d-70175e9a1467" providerId="ADAL" clId="{CC9224BA-B669-4EC9-8334-90E9CFCECEB3}" dt="2022-10-26T19:11:45.034" v="19698" actId="6549"/>
          <ac:spMkLst>
            <pc:docMk/>
            <pc:sldMk cId="4171757832" sldId="524"/>
            <ac:spMk id="48" creationId="{731ADC74-78EC-213E-C561-5A80BCFAEEEC}"/>
          </ac:spMkLst>
        </pc:spChg>
        <pc:spChg chg="mod">
          <ac:chgData name="Charlie Cutler" userId="c5b094de-3707-4aae-994d-70175e9a1467" providerId="ADAL" clId="{CC9224BA-B669-4EC9-8334-90E9CFCECEB3}" dt="2022-10-26T19:11:32.048" v="19695" actId="3064"/>
          <ac:spMkLst>
            <pc:docMk/>
            <pc:sldMk cId="4171757832" sldId="524"/>
            <ac:spMk id="49" creationId="{A9995347-FDF1-5000-7D13-F643F6DA2D71}"/>
          </ac:spMkLst>
        </pc:spChg>
        <pc:spChg chg="mod">
          <ac:chgData name="Charlie Cutler" userId="c5b094de-3707-4aae-994d-70175e9a1467" providerId="ADAL" clId="{CC9224BA-B669-4EC9-8334-90E9CFCECEB3}" dt="2022-10-26T19:12:31.015" v="19715" actId="6549"/>
          <ac:spMkLst>
            <pc:docMk/>
            <pc:sldMk cId="4171757832" sldId="524"/>
            <ac:spMk id="50" creationId="{97FF96A2-98D7-4431-15DB-F98BDB832012}"/>
          </ac:spMkLst>
        </pc:spChg>
        <pc:spChg chg="mod">
          <ac:chgData name="Charlie Cutler" userId="c5b094de-3707-4aae-994d-70175e9a1467" providerId="ADAL" clId="{CC9224BA-B669-4EC9-8334-90E9CFCECEB3}" dt="2022-10-26T19:12:28.155" v="19714" actId="6549"/>
          <ac:spMkLst>
            <pc:docMk/>
            <pc:sldMk cId="4171757832" sldId="524"/>
            <ac:spMk id="51" creationId="{D9ECB748-955A-FA46-77CC-3624EA4FBFB0}"/>
          </ac:spMkLst>
        </pc:spChg>
        <pc:spChg chg="mod">
          <ac:chgData name="Charlie Cutler" userId="c5b094de-3707-4aae-994d-70175e9a1467" providerId="ADAL" clId="{CC9224BA-B669-4EC9-8334-90E9CFCECEB3}" dt="2022-10-26T19:11:32.048" v="19695" actId="3064"/>
          <ac:spMkLst>
            <pc:docMk/>
            <pc:sldMk cId="4171757832" sldId="524"/>
            <ac:spMk id="52" creationId="{156CD3BD-54C9-651C-50FA-26B812A63365}"/>
          </ac:spMkLst>
        </pc:spChg>
        <pc:spChg chg="mod">
          <ac:chgData name="Charlie Cutler" userId="c5b094de-3707-4aae-994d-70175e9a1467" providerId="ADAL" clId="{CC9224BA-B669-4EC9-8334-90E9CFCECEB3}" dt="2022-10-26T19:11:32.048" v="19695" actId="3064"/>
          <ac:spMkLst>
            <pc:docMk/>
            <pc:sldMk cId="4171757832" sldId="524"/>
            <ac:spMk id="53" creationId="{169BCA7D-0955-02DB-2095-F1BBD7613853}"/>
          </ac:spMkLst>
        </pc:spChg>
        <pc:spChg chg="mod">
          <ac:chgData name="Charlie Cutler" userId="c5b094de-3707-4aae-994d-70175e9a1467" providerId="ADAL" clId="{CC9224BA-B669-4EC9-8334-90E9CFCECEB3}" dt="2022-10-26T19:12:10.648" v="19713" actId="20577"/>
          <ac:spMkLst>
            <pc:docMk/>
            <pc:sldMk cId="4171757832" sldId="524"/>
            <ac:spMk id="54" creationId="{D8AD3EEF-8651-221B-407D-1B04A91F21C5}"/>
          </ac:spMkLst>
        </pc:spChg>
        <pc:spChg chg="mod">
          <ac:chgData name="Charlie Cutler" userId="c5b094de-3707-4aae-994d-70175e9a1467" providerId="ADAL" clId="{CC9224BA-B669-4EC9-8334-90E9CFCECEB3}" dt="2022-10-26T19:11:55.544" v="19705" actId="20577"/>
          <ac:spMkLst>
            <pc:docMk/>
            <pc:sldMk cId="4171757832" sldId="524"/>
            <ac:spMk id="55" creationId="{D95301D7-BF24-1DE4-0F56-6F8C72CB6B91}"/>
          </ac:spMkLst>
        </pc:spChg>
        <pc:spChg chg="mod">
          <ac:chgData name="Charlie Cutler" userId="c5b094de-3707-4aae-994d-70175e9a1467" providerId="ADAL" clId="{CC9224BA-B669-4EC9-8334-90E9CFCECEB3}" dt="2022-10-26T19:12:01.381" v="19707" actId="20577"/>
          <ac:spMkLst>
            <pc:docMk/>
            <pc:sldMk cId="4171757832" sldId="524"/>
            <ac:spMk id="56" creationId="{8493AD60-C613-CCC5-17DB-C02548DC6FB2}"/>
          </ac:spMkLst>
        </pc:spChg>
        <pc:spChg chg="mod">
          <ac:chgData name="Charlie Cutler" userId="c5b094de-3707-4aae-994d-70175e9a1467" providerId="ADAL" clId="{CC9224BA-B669-4EC9-8334-90E9CFCECEB3}" dt="2022-10-26T19:11:32.048" v="19695" actId="3064"/>
          <ac:spMkLst>
            <pc:docMk/>
            <pc:sldMk cId="4171757832" sldId="524"/>
            <ac:spMk id="58" creationId="{1120DD5B-7158-AB35-C320-8FD6AC597B7A}"/>
          </ac:spMkLst>
        </pc:spChg>
        <pc:spChg chg="mod">
          <ac:chgData name="Charlie Cutler" userId="c5b094de-3707-4aae-994d-70175e9a1467" providerId="ADAL" clId="{CC9224BA-B669-4EC9-8334-90E9CFCECEB3}" dt="2022-10-26T19:11:32.048" v="19695" actId="3064"/>
          <ac:spMkLst>
            <pc:docMk/>
            <pc:sldMk cId="4171757832" sldId="524"/>
            <ac:spMk id="59" creationId="{7FF3F4C5-46AC-3E94-7E7C-8351AFF334F4}"/>
          </ac:spMkLst>
        </pc:spChg>
        <pc:spChg chg="mod">
          <ac:chgData name="Charlie Cutler" userId="c5b094de-3707-4aae-994d-70175e9a1467" providerId="ADAL" clId="{CC9224BA-B669-4EC9-8334-90E9CFCECEB3}" dt="2022-10-26T19:11:32.048" v="19695" actId="3064"/>
          <ac:spMkLst>
            <pc:docMk/>
            <pc:sldMk cId="4171757832" sldId="524"/>
            <ac:spMk id="60" creationId="{331F9B2E-37C8-D4E7-FE73-2401D5EEB6E2}"/>
          </ac:spMkLst>
        </pc:spChg>
      </pc:sldChg>
      <pc:sldChg chg="addSp delSp modSp mod delCm">
        <pc:chgData name="Charlie Cutler" userId="c5b094de-3707-4aae-994d-70175e9a1467" providerId="ADAL" clId="{CC9224BA-B669-4EC9-8334-90E9CFCECEB3}" dt="2022-10-26T19:12:50.159" v="19721"/>
        <pc:sldMkLst>
          <pc:docMk/>
          <pc:sldMk cId="2271531343" sldId="525"/>
        </pc:sldMkLst>
        <pc:spChg chg="mod">
          <ac:chgData name="Charlie Cutler" userId="c5b094de-3707-4aae-994d-70175e9a1467" providerId="ADAL" clId="{CC9224BA-B669-4EC9-8334-90E9CFCECEB3}" dt="2022-10-26T19:12:37.991" v="19717"/>
          <ac:spMkLst>
            <pc:docMk/>
            <pc:sldMk cId="2271531343" sldId="525"/>
            <ac:spMk id="3" creationId="{EE078C73-D0F9-D5E1-7335-4753BD471C29}"/>
          </ac:spMkLst>
        </pc:spChg>
        <pc:spChg chg="mod">
          <ac:chgData name="Charlie Cutler" userId="c5b094de-3707-4aae-994d-70175e9a1467" providerId="ADAL" clId="{CC9224BA-B669-4EC9-8334-90E9CFCECEB3}" dt="2022-10-26T19:12:37.991" v="19717"/>
          <ac:spMkLst>
            <pc:docMk/>
            <pc:sldMk cId="2271531343" sldId="525"/>
            <ac:spMk id="5" creationId="{BA800431-102C-EFEB-7269-A7923A1E88E1}"/>
          </ac:spMkLst>
        </pc:spChg>
        <pc:spChg chg="mod">
          <ac:chgData name="Charlie Cutler" userId="c5b094de-3707-4aae-994d-70175e9a1467" providerId="ADAL" clId="{CC9224BA-B669-4EC9-8334-90E9CFCECEB3}" dt="2022-10-26T19:12:37.991" v="19717"/>
          <ac:spMkLst>
            <pc:docMk/>
            <pc:sldMk cId="2271531343" sldId="525"/>
            <ac:spMk id="6" creationId="{E512C049-3399-B682-1A43-B99049F57015}"/>
          </ac:spMkLst>
        </pc:spChg>
        <pc:spChg chg="mod">
          <ac:chgData name="Charlie Cutler" userId="c5b094de-3707-4aae-994d-70175e9a1467" providerId="ADAL" clId="{CC9224BA-B669-4EC9-8334-90E9CFCECEB3}" dt="2022-10-26T19:12:37.991" v="19717"/>
          <ac:spMkLst>
            <pc:docMk/>
            <pc:sldMk cId="2271531343" sldId="525"/>
            <ac:spMk id="7" creationId="{2B717217-B9FA-4403-6EE2-F35EBE6A6F10}"/>
          </ac:spMkLst>
        </pc:spChg>
        <pc:spChg chg="mod">
          <ac:chgData name="Charlie Cutler" userId="c5b094de-3707-4aae-994d-70175e9a1467" providerId="ADAL" clId="{CC9224BA-B669-4EC9-8334-90E9CFCECEB3}" dt="2022-10-26T19:12:37.991" v="19717"/>
          <ac:spMkLst>
            <pc:docMk/>
            <pc:sldMk cId="2271531343" sldId="525"/>
            <ac:spMk id="23" creationId="{AA0E47D7-B0C9-865D-4954-9010ECCBB3A3}"/>
          </ac:spMkLst>
        </pc:spChg>
        <pc:spChg chg="mod">
          <ac:chgData name="Charlie Cutler" userId="c5b094de-3707-4aae-994d-70175e9a1467" providerId="ADAL" clId="{CC9224BA-B669-4EC9-8334-90E9CFCECEB3}" dt="2022-10-26T19:12:37.991" v="19717"/>
          <ac:spMkLst>
            <pc:docMk/>
            <pc:sldMk cId="2271531343" sldId="525"/>
            <ac:spMk id="24" creationId="{47A66089-4B38-DB2A-3A72-7A413E340E7B}"/>
          </ac:spMkLst>
        </pc:spChg>
        <pc:spChg chg="mod">
          <ac:chgData name="Charlie Cutler" userId="c5b094de-3707-4aae-994d-70175e9a1467" providerId="ADAL" clId="{CC9224BA-B669-4EC9-8334-90E9CFCECEB3}" dt="2022-10-26T19:12:37.991" v="19717"/>
          <ac:spMkLst>
            <pc:docMk/>
            <pc:sldMk cId="2271531343" sldId="525"/>
            <ac:spMk id="25" creationId="{1F5A52B7-6470-2238-F72C-A95E983B09E4}"/>
          </ac:spMkLst>
        </pc:spChg>
        <pc:spChg chg="mod">
          <ac:chgData name="Charlie Cutler" userId="c5b094de-3707-4aae-994d-70175e9a1467" providerId="ADAL" clId="{CC9224BA-B669-4EC9-8334-90E9CFCECEB3}" dt="2022-10-26T19:12:37.991" v="19717"/>
          <ac:spMkLst>
            <pc:docMk/>
            <pc:sldMk cId="2271531343" sldId="525"/>
            <ac:spMk id="27" creationId="{49D64E33-4CF8-3BAE-4828-A688103B81AA}"/>
          </ac:spMkLst>
        </pc:spChg>
        <pc:spChg chg="mod">
          <ac:chgData name="Charlie Cutler" userId="c5b094de-3707-4aae-994d-70175e9a1467" providerId="ADAL" clId="{CC9224BA-B669-4EC9-8334-90E9CFCECEB3}" dt="2022-10-26T19:12:37.991" v="19717"/>
          <ac:spMkLst>
            <pc:docMk/>
            <pc:sldMk cId="2271531343" sldId="525"/>
            <ac:spMk id="28" creationId="{9BE9DE6F-DEA6-9917-7FF4-555E946BA0CD}"/>
          </ac:spMkLst>
        </pc:spChg>
        <pc:spChg chg="mod">
          <ac:chgData name="Charlie Cutler" userId="c5b094de-3707-4aae-994d-70175e9a1467" providerId="ADAL" clId="{CC9224BA-B669-4EC9-8334-90E9CFCECEB3}" dt="2022-10-26T19:12:37.991" v="19717"/>
          <ac:spMkLst>
            <pc:docMk/>
            <pc:sldMk cId="2271531343" sldId="525"/>
            <ac:spMk id="29" creationId="{B3B3C9BA-A76B-9700-BECC-8893DDDCCFB0}"/>
          </ac:spMkLst>
        </pc:spChg>
        <pc:spChg chg="mod">
          <ac:chgData name="Charlie Cutler" userId="c5b094de-3707-4aae-994d-70175e9a1467" providerId="ADAL" clId="{CC9224BA-B669-4EC9-8334-90E9CFCECEB3}" dt="2022-10-26T19:12:37.991" v="19717"/>
          <ac:spMkLst>
            <pc:docMk/>
            <pc:sldMk cId="2271531343" sldId="525"/>
            <ac:spMk id="30" creationId="{8700ED60-DB81-0DA8-CED7-1C6FA63C8B4C}"/>
          </ac:spMkLst>
        </pc:spChg>
        <pc:spChg chg="mod">
          <ac:chgData name="Charlie Cutler" userId="c5b094de-3707-4aae-994d-70175e9a1467" providerId="ADAL" clId="{CC9224BA-B669-4EC9-8334-90E9CFCECEB3}" dt="2022-10-26T19:12:37.991" v="19717"/>
          <ac:spMkLst>
            <pc:docMk/>
            <pc:sldMk cId="2271531343" sldId="525"/>
            <ac:spMk id="31" creationId="{18E44E8D-F005-1187-66A2-4F475AB6A5A2}"/>
          </ac:spMkLst>
        </pc:spChg>
        <pc:spChg chg="mod">
          <ac:chgData name="Charlie Cutler" userId="c5b094de-3707-4aae-994d-70175e9a1467" providerId="ADAL" clId="{CC9224BA-B669-4EC9-8334-90E9CFCECEB3}" dt="2022-10-26T19:12:37.991" v="19717"/>
          <ac:spMkLst>
            <pc:docMk/>
            <pc:sldMk cId="2271531343" sldId="525"/>
            <ac:spMk id="32" creationId="{F91F6DF3-5BBB-9280-6014-97693C513F27}"/>
          </ac:spMkLst>
        </pc:spChg>
        <pc:spChg chg="mod">
          <ac:chgData name="Charlie Cutler" userId="c5b094de-3707-4aae-994d-70175e9a1467" providerId="ADAL" clId="{CC9224BA-B669-4EC9-8334-90E9CFCECEB3}" dt="2022-10-26T19:12:37.991" v="19717"/>
          <ac:spMkLst>
            <pc:docMk/>
            <pc:sldMk cId="2271531343" sldId="525"/>
            <ac:spMk id="33" creationId="{1B0401EE-0E00-326B-D3C2-7D2B86EAEBD0}"/>
          </ac:spMkLst>
        </pc:spChg>
        <pc:spChg chg="mod">
          <ac:chgData name="Charlie Cutler" userId="c5b094de-3707-4aae-994d-70175e9a1467" providerId="ADAL" clId="{CC9224BA-B669-4EC9-8334-90E9CFCECEB3}" dt="2022-10-26T19:12:37.991" v="19717"/>
          <ac:spMkLst>
            <pc:docMk/>
            <pc:sldMk cId="2271531343" sldId="525"/>
            <ac:spMk id="34" creationId="{094A0959-A2A7-2AA8-709F-47BA1C4EA348}"/>
          </ac:spMkLst>
        </pc:spChg>
        <pc:spChg chg="mod">
          <ac:chgData name="Charlie Cutler" userId="c5b094de-3707-4aae-994d-70175e9a1467" providerId="ADAL" clId="{CC9224BA-B669-4EC9-8334-90E9CFCECEB3}" dt="2022-10-26T19:12:37.991" v="19717"/>
          <ac:spMkLst>
            <pc:docMk/>
            <pc:sldMk cId="2271531343" sldId="525"/>
            <ac:spMk id="35" creationId="{D760E430-5C07-18F7-F87F-778F1CA6C8F9}"/>
          </ac:spMkLst>
        </pc:spChg>
        <pc:spChg chg="mod">
          <ac:chgData name="Charlie Cutler" userId="c5b094de-3707-4aae-994d-70175e9a1467" providerId="ADAL" clId="{CC9224BA-B669-4EC9-8334-90E9CFCECEB3}" dt="2022-10-26T19:12:37.991" v="19717"/>
          <ac:spMkLst>
            <pc:docMk/>
            <pc:sldMk cId="2271531343" sldId="525"/>
            <ac:spMk id="36" creationId="{A2D24A92-9872-5512-7C22-16F2E6109AE4}"/>
          </ac:spMkLst>
        </pc:spChg>
        <pc:spChg chg="mod">
          <ac:chgData name="Charlie Cutler" userId="c5b094de-3707-4aae-994d-70175e9a1467" providerId="ADAL" clId="{CC9224BA-B669-4EC9-8334-90E9CFCECEB3}" dt="2022-10-26T19:12:37.991" v="19717"/>
          <ac:spMkLst>
            <pc:docMk/>
            <pc:sldMk cId="2271531343" sldId="525"/>
            <ac:spMk id="37" creationId="{593CEBF9-998B-C437-874D-C138379F63B8}"/>
          </ac:spMkLst>
        </pc:spChg>
        <pc:spChg chg="mod">
          <ac:chgData name="Charlie Cutler" userId="c5b094de-3707-4aae-994d-70175e9a1467" providerId="ADAL" clId="{CC9224BA-B669-4EC9-8334-90E9CFCECEB3}" dt="2022-10-26T19:12:37.991" v="19717"/>
          <ac:spMkLst>
            <pc:docMk/>
            <pc:sldMk cId="2271531343" sldId="525"/>
            <ac:spMk id="38" creationId="{AC00B966-FE0C-53FE-B991-948DC7255D36}"/>
          </ac:spMkLst>
        </pc:spChg>
        <pc:spChg chg="mod">
          <ac:chgData name="Charlie Cutler" userId="c5b094de-3707-4aae-994d-70175e9a1467" providerId="ADAL" clId="{CC9224BA-B669-4EC9-8334-90E9CFCECEB3}" dt="2022-10-26T19:12:37.991" v="19717"/>
          <ac:spMkLst>
            <pc:docMk/>
            <pc:sldMk cId="2271531343" sldId="525"/>
            <ac:spMk id="39" creationId="{C31EEE25-F492-F52F-86A3-A9BB2B285F54}"/>
          </ac:spMkLst>
        </pc:spChg>
        <pc:spChg chg="mod">
          <ac:chgData name="Charlie Cutler" userId="c5b094de-3707-4aae-994d-70175e9a1467" providerId="ADAL" clId="{CC9224BA-B669-4EC9-8334-90E9CFCECEB3}" dt="2022-10-26T19:12:37.991" v="19717"/>
          <ac:spMkLst>
            <pc:docMk/>
            <pc:sldMk cId="2271531343" sldId="525"/>
            <ac:spMk id="40" creationId="{EC63D8C7-3957-13D2-ADFF-101EBE3190EE}"/>
          </ac:spMkLst>
        </pc:spChg>
        <pc:spChg chg="mod">
          <ac:chgData name="Charlie Cutler" userId="c5b094de-3707-4aae-994d-70175e9a1467" providerId="ADAL" clId="{CC9224BA-B669-4EC9-8334-90E9CFCECEB3}" dt="2022-10-26T19:12:37.991" v="19717"/>
          <ac:spMkLst>
            <pc:docMk/>
            <pc:sldMk cId="2271531343" sldId="525"/>
            <ac:spMk id="41" creationId="{9251CAF5-47D3-EA73-66A7-18EE55BFBACB}"/>
          </ac:spMkLst>
        </pc:spChg>
        <pc:spChg chg="mod">
          <ac:chgData name="Charlie Cutler" userId="c5b094de-3707-4aae-994d-70175e9a1467" providerId="ADAL" clId="{CC9224BA-B669-4EC9-8334-90E9CFCECEB3}" dt="2022-10-26T19:12:37.991" v="19717"/>
          <ac:spMkLst>
            <pc:docMk/>
            <pc:sldMk cId="2271531343" sldId="525"/>
            <ac:spMk id="42" creationId="{E0DF39FE-CF2F-66DC-2396-0282A71C388E}"/>
          </ac:spMkLst>
        </pc:spChg>
        <pc:spChg chg="mod">
          <ac:chgData name="Charlie Cutler" userId="c5b094de-3707-4aae-994d-70175e9a1467" providerId="ADAL" clId="{CC9224BA-B669-4EC9-8334-90E9CFCECEB3}" dt="2022-10-26T19:12:37.991" v="19717"/>
          <ac:spMkLst>
            <pc:docMk/>
            <pc:sldMk cId="2271531343" sldId="525"/>
            <ac:spMk id="43" creationId="{7FFDD60F-BAEB-5603-9D64-DA1FB4817357}"/>
          </ac:spMkLst>
        </pc:spChg>
        <pc:spChg chg="mod">
          <ac:chgData name="Charlie Cutler" userId="c5b094de-3707-4aae-994d-70175e9a1467" providerId="ADAL" clId="{CC9224BA-B669-4EC9-8334-90E9CFCECEB3}" dt="2022-10-26T19:12:37.991" v="19717"/>
          <ac:spMkLst>
            <pc:docMk/>
            <pc:sldMk cId="2271531343" sldId="525"/>
            <ac:spMk id="44" creationId="{222D42BD-C7E0-915A-86A3-2A95C4477AAD}"/>
          </ac:spMkLst>
        </pc:spChg>
        <pc:spChg chg="mod">
          <ac:chgData name="Charlie Cutler" userId="c5b094de-3707-4aae-994d-70175e9a1467" providerId="ADAL" clId="{CC9224BA-B669-4EC9-8334-90E9CFCECEB3}" dt="2022-10-26T19:12:37.991" v="19717"/>
          <ac:spMkLst>
            <pc:docMk/>
            <pc:sldMk cId="2271531343" sldId="525"/>
            <ac:spMk id="45" creationId="{0A738AFF-D504-4A39-4C8A-9BDCF5A35912}"/>
          </ac:spMkLst>
        </pc:spChg>
        <pc:spChg chg="mod">
          <ac:chgData name="Charlie Cutler" userId="c5b094de-3707-4aae-994d-70175e9a1467" providerId="ADAL" clId="{CC9224BA-B669-4EC9-8334-90E9CFCECEB3}" dt="2022-10-26T19:12:37.991" v="19717"/>
          <ac:spMkLst>
            <pc:docMk/>
            <pc:sldMk cId="2271531343" sldId="525"/>
            <ac:spMk id="46" creationId="{F3CD1BFC-EB60-82D9-9C9A-1F8F46AA345F}"/>
          </ac:spMkLst>
        </pc:spChg>
        <pc:spChg chg="mod">
          <ac:chgData name="Charlie Cutler" userId="c5b094de-3707-4aae-994d-70175e9a1467" providerId="ADAL" clId="{CC9224BA-B669-4EC9-8334-90E9CFCECEB3}" dt="2022-10-26T19:12:37.991" v="19717"/>
          <ac:spMkLst>
            <pc:docMk/>
            <pc:sldMk cId="2271531343" sldId="525"/>
            <ac:spMk id="47" creationId="{88C8281A-43F2-575A-3B5A-588EE1699FA8}"/>
          </ac:spMkLst>
        </pc:spChg>
        <pc:spChg chg="mod">
          <ac:chgData name="Charlie Cutler" userId="c5b094de-3707-4aae-994d-70175e9a1467" providerId="ADAL" clId="{CC9224BA-B669-4EC9-8334-90E9CFCECEB3}" dt="2022-10-26T19:12:37.991" v="19717"/>
          <ac:spMkLst>
            <pc:docMk/>
            <pc:sldMk cId="2271531343" sldId="525"/>
            <ac:spMk id="48" creationId="{3488BB1B-D38C-A02B-6373-020CDE7786DB}"/>
          </ac:spMkLst>
        </pc:spChg>
        <pc:spChg chg="mod">
          <ac:chgData name="Charlie Cutler" userId="c5b094de-3707-4aae-994d-70175e9a1467" providerId="ADAL" clId="{CC9224BA-B669-4EC9-8334-90E9CFCECEB3}" dt="2022-10-26T19:12:37.991" v="19717"/>
          <ac:spMkLst>
            <pc:docMk/>
            <pc:sldMk cId="2271531343" sldId="525"/>
            <ac:spMk id="49" creationId="{54F15956-2185-1013-3ACB-B96B8D6B0604}"/>
          </ac:spMkLst>
        </pc:spChg>
        <pc:spChg chg="mod">
          <ac:chgData name="Charlie Cutler" userId="c5b094de-3707-4aae-994d-70175e9a1467" providerId="ADAL" clId="{CC9224BA-B669-4EC9-8334-90E9CFCECEB3}" dt="2022-10-26T19:12:37.991" v="19717"/>
          <ac:spMkLst>
            <pc:docMk/>
            <pc:sldMk cId="2271531343" sldId="525"/>
            <ac:spMk id="50" creationId="{5517C681-8775-FA39-CFB5-947AAB951556}"/>
          </ac:spMkLst>
        </pc:spChg>
        <pc:spChg chg="mod">
          <ac:chgData name="Charlie Cutler" userId="c5b094de-3707-4aae-994d-70175e9a1467" providerId="ADAL" clId="{CC9224BA-B669-4EC9-8334-90E9CFCECEB3}" dt="2022-10-26T19:12:37.991" v="19717"/>
          <ac:spMkLst>
            <pc:docMk/>
            <pc:sldMk cId="2271531343" sldId="525"/>
            <ac:spMk id="51" creationId="{EF739524-ECF1-F5D2-6CF2-6680DA0A85A2}"/>
          </ac:spMkLst>
        </pc:spChg>
        <pc:spChg chg="mod">
          <ac:chgData name="Charlie Cutler" userId="c5b094de-3707-4aae-994d-70175e9a1467" providerId="ADAL" clId="{CC9224BA-B669-4EC9-8334-90E9CFCECEB3}" dt="2022-10-26T19:12:37.991" v="19717"/>
          <ac:spMkLst>
            <pc:docMk/>
            <pc:sldMk cId="2271531343" sldId="525"/>
            <ac:spMk id="52" creationId="{EADBA9F4-4D78-FB16-FF39-1298C85525E1}"/>
          </ac:spMkLst>
        </pc:spChg>
        <pc:spChg chg="mod">
          <ac:chgData name="Charlie Cutler" userId="c5b094de-3707-4aae-994d-70175e9a1467" providerId="ADAL" clId="{CC9224BA-B669-4EC9-8334-90E9CFCECEB3}" dt="2022-10-26T19:12:37.991" v="19717"/>
          <ac:spMkLst>
            <pc:docMk/>
            <pc:sldMk cId="2271531343" sldId="525"/>
            <ac:spMk id="53" creationId="{0CCC88BB-3909-B8D6-9338-F9A678F1AA5C}"/>
          </ac:spMkLst>
        </pc:spChg>
        <pc:spChg chg="mod">
          <ac:chgData name="Charlie Cutler" userId="c5b094de-3707-4aae-994d-70175e9a1467" providerId="ADAL" clId="{CC9224BA-B669-4EC9-8334-90E9CFCECEB3}" dt="2022-10-26T19:12:37.991" v="19717"/>
          <ac:spMkLst>
            <pc:docMk/>
            <pc:sldMk cId="2271531343" sldId="525"/>
            <ac:spMk id="54" creationId="{E0BFAD90-E4FD-D11D-0B63-8B4E0E2C09FE}"/>
          </ac:spMkLst>
        </pc:spChg>
        <pc:spChg chg="mod">
          <ac:chgData name="Charlie Cutler" userId="c5b094de-3707-4aae-994d-70175e9a1467" providerId="ADAL" clId="{CC9224BA-B669-4EC9-8334-90E9CFCECEB3}" dt="2022-10-26T19:12:37.991" v="19717"/>
          <ac:spMkLst>
            <pc:docMk/>
            <pc:sldMk cId="2271531343" sldId="525"/>
            <ac:spMk id="55" creationId="{65570959-6847-AB5F-AF22-FEDB110368FD}"/>
          </ac:spMkLst>
        </pc:spChg>
        <pc:grpChg chg="add mod">
          <ac:chgData name="Charlie Cutler" userId="c5b094de-3707-4aae-994d-70175e9a1467" providerId="ADAL" clId="{CC9224BA-B669-4EC9-8334-90E9CFCECEB3}" dt="2022-10-26T19:12:37.991" v="19717"/>
          <ac:grpSpMkLst>
            <pc:docMk/>
            <pc:sldMk cId="2271531343" sldId="525"/>
            <ac:grpSpMk id="2" creationId="{17BD90DA-1EB3-D925-B95C-780220C56283}"/>
          </ac:grpSpMkLst>
        </pc:grpChg>
        <pc:grpChg chg="mod">
          <ac:chgData name="Charlie Cutler" userId="c5b094de-3707-4aae-994d-70175e9a1467" providerId="ADAL" clId="{CC9224BA-B669-4EC9-8334-90E9CFCECEB3}" dt="2022-10-26T19:12:37.991" v="19717"/>
          <ac:grpSpMkLst>
            <pc:docMk/>
            <pc:sldMk cId="2271531343" sldId="525"/>
            <ac:grpSpMk id="26" creationId="{DE17871C-C882-F9F3-5CAC-7221AD8F56F1}"/>
          </ac:grpSpMkLst>
        </pc:grpChg>
        <pc:grpChg chg="del">
          <ac:chgData name="Charlie Cutler" userId="c5b094de-3707-4aae-994d-70175e9a1467" providerId="ADAL" clId="{CC9224BA-B669-4EC9-8334-90E9CFCECEB3}" dt="2022-10-26T19:12:37.784" v="19716" actId="478"/>
          <ac:grpSpMkLst>
            <pc:docMk/>
            <pc:sldMk cId="2271531343" sldId="525"/>
            <ac:grpSpMk id="63" creationId="{D540681E-4514-0164-D9DD-4CF74559B0D0}"/>
          </ac:grpSpMkLst>
        </pc:grpChg>
      </pc:sldChg>
      <pc:sldChg chg="addSp delSp modSp mod delCm">
        <pc:chgData name="Charlie Cutler" userId="c5b094de-3707-4aae-994d-70175e9a1467" providerId="ADAL" clId="{CC9224BA-B669-4EC9-8334-90E9CFCECEB3}" dt="2022-10-26T19:12:47.392" v="19720"/>
        <pc:sldMkLst>
          <pc:docMk/>
          <pc:sldMk cId="988066619" sldId="526"/>
        </pc:sldMkLst>
        <pc:spChg chg="mod">
          <ac:chgData name="Charlie Cutler" userId="c5b094de-3707-4aae-994d-70175e9a1467" providerId="ADAL" clId="{CC9224BA-B669-4EC9-8334-90E9CFCECEB3}" dt="2022-10-26T19:12:47.392" v="19720"/>
          <ac:spMkLst>
            <pc:docMk/>
            <pc:sldMk cId="988066619" sldId="526"/>
            <ac:spMk id="3" creationId="{8988ECB5-B1A2-1023-B5B5-6C43D955D74A}"/>
          </ac:spMkLst>
        </pc:spChg>
        <pc:spChg chg="mod">
          <ac:chgData name="Charlie Cutler" userId="c5b094de-3707-4aae-994d-70175e9a1467" providerId="ADAL" clId="{CC9224BA-B669-4EC9-8334-90E9CFCECEB3}" dt="2022-10-26T19:12:47.392" v="19720"/>
          <ac:spMkLst>
            <pc:docMk/>
            <pc:sldMk cId="988066619" sldId="526"/>
            <ac:spMk id="5" creationId="{97E28559-B880-0952-69A7-DCA12A5FC545}"/>
          </ac:spMkLst>
        </pc:spChg>
        <pc:spChg chg="mod">
          <ac:chgData name="Charlie Cutler" userId="c5b094de-3707-4aae-994d-70175e9a1467" providerId="ADAL" clId="{CC9224BA-B669-4EC9-8334-90E9CFCECEB3}" dt="2022-10-26T19:12:47.392" v="19720"/>
          <ac:spMkLst>
            <pc:docMk/>
            <pc:sldMk cId="988066619" sldId="526"/>
            <ac:spMk id="6" creationId="{26E43109-3859-B5AE-E32F-2B8E786ABDB8}"/>
          </ac:spMkLst>
        </pc:spChg>
        <pc:spChg chg="mod">
          <ac:chgData name="Charlie Cutler" userId="c5b094de-3707-4aae-994d-70175e9a1467" providerId="ADAL" clId="{CC9224BA-B669-4EC9-8334-90E9CFCECEB3}" dt="2022-10-26T19:12:47.392" v="19720"/>
          <ac:spMkLst>
            <pc:docMk/>
            <pc:sldMk cId="988066619" sldId="526"/>
            <ac:spMk id="7" creationId="{6BC5950A-0731-4827-526E-6BC9D2055591}"/>
          </ac:spMkLst>
        </pc:spChg>
        <pc:spChg chg="mod">
          <ac:chgData name="Charlie Cutler" userId="c5b094de-3707-4aae-994d-70175e9a1467" providerId="ADAL" clId="{CC9224BA-B669-4EC9-8334-90E9CFCECEB3}" dt="2022-10-26T19:12:47.392" v="19720"/>
          <ac:spMkLst>
            <pc:docMk/>
            <pc:sldMk cId="988066619" sldId="526"/>
            <ac:spMk id="23" creationId="{0DCE2496-6FF4-4B75-C0F9-B3B6EE547E02}"/>
          </ac:spMkLst>
        </pc:spChg>
        <pc:spChg chg="mod">
          <ac:chgData name="Charlie Cutler" userId="c5b094de-3707-4aae-994d-70175e9a1467" providerId="ADAL" clId="{CC9224BA-B669-4EC9-8334-90E9CFCECEB3}" dt="2022-10-26T19:12:47.392" v="19720"/>
          <ac:spMkLst>
            <pc:docMk/>
            <pc:sldMk cId="988066619" sldId="526"/>
            <ac:spMk id="24" creationId="{067921A8-0460-E4DF-A7C9-2EF824732EDC}"/>
          </ac:spMkLst>
        </pc:spChg>
        <pc:spChg chg="mod">
          <ac:chgData name="Charlie Cutler" userId="c5b094de-3707-4aae-994d-70175e9a1467" providerId="ADAL" clId="{CC9224BA-B669-4EC9-8334-90E9CFCECEB3}" dt="2022-10-26T19:12:47.392" v="19720"/>
          <ac:spMkLst>
            <pc:docMk/>
            <pc:sldMk cId="988066619" sldId="526"/>
            <ac:spMk id="25" creationId="{3874B3CE-6ADC-0BB3-99D1-17F192747894}"/>
          </ac:spMkLst>
        </pc:spChg>
        <pc:spChg chg="mod">
          <ac:chgData name="Charlie Cutler" userId="c5b094de-3707-4aae-994d-70175e9a1467" providerId="ADAL" clId="{CC9224BA-B669-4EC9-8334-90E9CFCECEB3}" dt="2022-10-26T19:12:47.392" v="19720"/>
          <ac:spMkLst>
            <pc:docMk/>
            <pc:sldMk cId="988066619" sldId="526"/>
            <ac:spMk id="27" creationId="{AED38035-85C6-0742-C987-A7E41CF48CE9}"/>
          </ac:spMkLst>
        </pc:spChg>
        <pc:spChg chg="mod">
          <ac:chgData name="Charlie Cutler" userId="c5b094de-3707-4aae-994d-70175e9a1467" providerId="ADAL" clId="{CC9224BA-B669-4EC9-8334-90E9CFCECEB3}" dt="2022-10-26T19:12:47.392" v="19720"/>
          <ac:spMkLst>
            <pc:docMk/>
            <pc:sldMk cId="988066619" sldId="526"/>
            <ac:spMk id="28" creationId="{EBC9D50B-EC09-26AB-FD64-4946608798A0}"/>
          </ac:spMkLst>
        </pc:spChg>
        <pc:spChg chg="mod">
          <ac:chgData name="Charlie Cutler" userId="c5b094de-3707-4aae-994d-70175e9a1467" providerId="ADAL" clId="{CC9224BA-B669-4EC9-8334-90E9CFCECEB3}" dt="2022-10-26T19:12:47.392" v="19720"/>
          <ac:spMkLst>
            <pc:docMk/>
            <pc:sldMk cId="988066619" sldId="526"/>
            <ac:spMk id="29" creationId="{3ED23B66-BA5D-C810-1D17-345FBF0F7246}"/>
          </ac:spMkLst>
        </pc:spChg>
        <pc:spChg chg="mod">
          <ac:chgData name="Charlie Cutler" userId="c5b094de-3707-4aae-994d-70175e9a1467" providerId="ADAL" clId="{CC9224BA-B669-4EC9-8334-90E9CFCECEB3}" dt="2022-10-26T19:12:47.392" v="19720"/>
          <ac:spMkLst>
            <pc:docMk/>
            <pc:sldMk cId="988066619" sldId="526"/>
            <ac:spMk id="30" creationId="{731F4945-8620-0A9F-C7FF-7DC94D1868F1}"/>
          </ac:spMkLst>
        </pc:spChg>
        <pc:spChg chg="mod">
          <ac:chgData name="Charlie Cutler" userId="c5b094de-3707-4aae-994d-70175e9a1467" providerId="ADAL" clId="{CC9224BA-B669-4EC9-8334-90E9CFCECEB3}" dt="2022-10-26T19:12:47.392" v="19720"/>
          <ac:spMkLst>
            <pc:docMk/>
            <pc:sldMk cId="988066619" sldId="526"/>
            <ac:spMk id="31" creationId="{918E491A-9CAC-A817-5D3C-3CB8C87DB0A2}"/>
          </ac:spMkLst>
        </pc:spChg>
        <pc:spChg chg="mod">
          <ac:chgData name="Charlie Cutler" userId="c5b094de-3707-4aae-994d-70175e9a1467" providerId="ADAL" clId="{CC9224BA-B669-4EC9-8334-90E9CFCECEB3}" dt="2022-10-26T19:12:47.392" v="19720"/>
          <ac:spMkLst>
            <pc:docMk/>
            <pc:sldMk cId="988066619" sldId="526"/>
            <ac:spMk id="32" creationId="{BE342EC5-8DF8-04F7-6B57-88F906730B90}"/>
          </ac:spMkLst>
        </pc:spChg>
        <pc:spChg chg="mod">
          <ac:chgData name="Charlie Cutler" userId="c5b094de-3707-4aae-994d-70175e9a1467" providerId="ADAL" clId="{CC9224BA-B669-4EC9-8334-90E9CFCECEB3}" dt="2022-10-26T19:12:47.392" v="19720"/>
          <ac:spMkLst>
            <pc:docMk/>
            <pc:sldMk cId="988066619" sldId="526"/>
            <ac:spMk id="33" creationId="{301E4785-4DAC-D858-ED52-44FAC0047D33}"/>
          </ac:spMkLst>
        </pc:spChg>
        <pc:spChg chg="mod">
          <ac:chgData name="Charlie Cutler" userId="c5b094de-3707-4aae-994d-70175e9a1467" providerId="ADAL" clId="{CC9224BA-B669-4EC9-8334-90E9CFCECEB3}" dt="2022-10-26T19:12:47.392" v="19720"/>
          <ac:spMkLst>
            <pc:docMk/>
            <pc:sldMk cId="988066619" sldId="526"/>
            <ac:spMk id="34" creationId="{C05DA4A6-B120-11FA-C774-C7D364484C3D}"/>
          </ac:spMkLst>
        </pc:spChg>
        <pc:spChg chg="mod">
          <ac:chgData name="Charlie Cutler" userId="c5b094de-3707-4aae-994d-70175e9a1467" providerId="ADAL" clId="{CC9224BA-B669-4EC9-8334-90E9CFCECEB3}" dt="2022-10-26T19:12:47.392" v="19720"/>
          <ac:spMkLst>
            <pc:docMk/>
            <pc:sldMk cId="988066619" sldId="526"/>
            <ac:spMk id="35" creationId="{74143F1C-2D80-09EC-8710-588C15FA7D9B}"/>
          </ac:spMkLst>
        </pc:spChg>
        <pc:spChg chg="mod">
          <ac:chgData name="Charlie Cutler" userId="c5b094de-3707-4aae-994d-70175e9a1467" providerId="ADAL" clId="{CC9224BA-B669-4EC9-8334-90E9CFCECEB3}" dt="2022-10-26T19:12:47.392" v="19720"/>
          <ac:spMkLst>
            <pc:docMk/>
            <pc:sldMk cId="988066619" sldId="526"/>
            <ac:spMk id="36" creationId="{0AC7E33B-5C41-3AE7-AEE2-04F861C26B31}"/>
          </ac:spMkLst>
        </pc:spChg>
        <pc:spChg chg="mod">
          <ac:chgData name="Charlie Cutler" userId="c5b094de-3707-4aae-994d-70175e9a1467" providerId="ADAL" clId="{CC9224BA-B669-4EC9-8334-90E9CFCECEB3}" dt="2022-10-26T19:12:47.392" v="19720"/>
          <ac:spMkLst>
            <pc:docMk/>
            <pc:sldMk cId="988066619" sldId="526"/>
            <ac:spMk id="37" creationId="{23C6614D-0096-708B-582D-FBFD0000AC30}"/>
          </ac:spMkLst>
        </pc:spChg>
        <pc:spChg chg="mod">
          <ac:chgData name="Charlie Cutler" userId="c5b094de-3707-4aae-994d-70175e9a1467" providerId="ADAL" clId="{CC9224BA-B669-4EC9-8334-90E9CFCECEB3}" dt="2022-10-26T19:12:47.392" v="19720"/>
          <ac:spMkLst>
            <pc:docMk/>
            <pc:sldMk cId="988066619" sldId="526"/>
            <ac:spMk id="38" creationId="{70BBCA21-C981-35D0-6572-5697A9825B03}"/>
          </ac:spMkLst>
        </pc:spChg>
        <pc:spChg chg="mod">
          <ac:chgData name="Charlie Cutler" userId="c5b094de-3707-4aae-994d-70175e9a1467" providerId="ADAL" clId="{CC9224BA-B669-4EC9-8334-90E9CFCECEB3}" dt="2022-10-26T19:12:47.392" v="19720"/>
          <ac:spMkLst>
            <pc:docMk/>
            <pc:sldMk cId="988066619" sldId="526"/>
            <ac:spMk id="39" creationId="{0B469BA5-B345-4D68-2BCE-8FDB6E3E0623}"/>
          </ac:spMkLst>
        </pc:spChg>
        <pc:spChg chg="mod">
          <ac:chgData name="Charlie Cutler" userId="c5b094de-3707-4aae-994d-70175e9a1467" providerId="ADAL" clId="{CC9224BA-B669-4EC9-8334-90E9CFCECEB3}" dt="2022-10-26T19:12:47.392" v="19720"/>
          <ac:spMkLst>
            <pc:docMk/>
            <pc:sldMk cId="988066619" sldId="526"/>
            <ac:spMk id="40" creationId="{9E98B7DC-4D23-AEE5-3B07-71A342533645}"/>
          </ac:spMkLst>
        </pc:spChg>
        <pc:spChg chg="mod">
          <ac:chgData name="Charlie Cutler" userId="c5b094de-3707-4aae-994d-70175e9a1467" providerId="ADAL" clId="{CC9224BA-B669-4EC9-8334-90E9CFCECEB3}" dt="2022-10-26T19:12:47.392" v="19720"/>
          <ac:spMkLst>
            <pc:docMk/>
            <pc:sldMk cId="988066619" sldId="526"/>
            <ac:spMk id="41" creationId="{A9D5FFD8-1E1D-90C4-9F24-DEC2527FD522}"/>
          </ac:spMkLst>
        </pc:spChg>
        <pc:spChg chg="mod">
          <ac:chgData name="Charlie Cutler" userId="c5b094de-3707-4aae-994d-70175e9a1467" providerId="ADAL" clId="{CC9224BA-B669-4EC9-8334-90E9CFCECEB3}" dt="2022-10-26T19:12:47.392" v="19720"/>
          <ac:spMkLst>
            <pc:docMk/>
            <pc:sldMk cId="988066619" sldId="526"/>
            <ac:spMk id="42" creationId="{65B3D031-8800-E733-66DE-B9AA0B41D744}"/>
          </ac:spMkLst>
        </pc:spChg>
        <pc:spChg chg="mod">
          <ac:chgData name="Charlie Cutler" userId="c5b094de-3707-4aae-994d-70175e9a1467" providerId="ADAL" clId="{CC9224BA-B669-4EC9-8334-90E9CFCECEB3}" dt="2022-10-26T19:12:47.392" v="19720"/>
          <ac:spMkLst>
            <pc:docMk/>
            <pc:sldMk cId="988066619" sldId="526"/>
            <ac:spMk id="43" creationId="{BA61AE41-E98F-DA9D-235E-45B73632B56F}"/>
          </ac:spMkLst>
        </pc:spChg>
        <pc:spChg chg="mod">
          <ac:chgData name="Charlie Cutler" userId="c5b094de-3707-4aae-994d-70175e9a1467" providerId="ADAL" clId="{CC9224BA-B669-4EC9-8334-90E9CFCECEB3}" dt="2022-10-26T19:12:47.392" v="19720"/>
          <ac:spMkLst>
            <pc:docMk/>
            <pc:sldMk cId="988066619" sldId="526"/>
            <ac:spMk id="44" creationId="{DFD30C6B-D9D5-046A-FC2C-E1BB36DC3B87}"/>
          </ac:spMkLst>
        </pc:spChg>
        <pc:spChg chg="mod">
          <ac:chgData name="Charlie Cutler" userId="c5b094de-3707-4aae-994d-70175e9a1467" providerId="ADAL" clId="{CC9224BA-B669-4EC9-8334-90E9CFCECEB3}" dt="2022-10-26T19:12:47.392" v="19720"/>
          <ac:spMkLst>
            <pc:docMk/>
            <pc:sldMk cId="988066619" sldId="526"/>
            <ac:spMk id="45" creationId="{47F7272C-2D1D-8818-8EDF-B5B73C586606}"/>
          </ac:spMkLst>
        </pc:spChg>
        <pc:spChg chg="mod">
          <ac:chgData name="Charlie Cutler" userId="c5b094de-3707-4aae-994d-70175e9a1467" providerId="ADAL" clId="{CC9224BA-B669-4EC9-8334-90E9CFCECEB3}" dt="2022-10-26T19:12:47.392" v="19720"/>
          <ac:spMkLst>
            <pc:docMk/>
            <pc:sldMk cId="988066619" sldId="526"/>
            <ac:spMk id="46" creationId="{FF112530-E4FA-B983-98B7-6635352305F6}"/>
          </ac:spMkLst>
        </pc:spChg>
        <pc:spChg chg="mod">
          <ac:chgData name="Charlie Cutler" userId="c5b094de-3707-4aae-994d-70175e9a1467" providerId="ADAL" clId="{CC9224BA-B669-4EC9-8334-90E9CFCECEB3}" dt="2022-10-26T19:12:47.392" v="19720"/>
          <ac:spMkLst>
            <pc:docMk/>
            <pc:sldMk cId="988066619" sldId="526"/>
            <ac:spMk id="47" creationId="{6E9F92BC-7E7E-B093-1A94-FB79F7D6D383}"/>
          </ac:spMkLst>
        </pc:spChg>
        <pc:spChg chg="mod">
          <ac:chgData name="Charlie Cutler" userId="c5b094de-3707-4aae-994d-70175e9a1467" providerId="ADAL" clId="{CC9224BA-B669-4EC9-8334-90E9CFCECEB3}" dt="2022-10-26T19:12:47.392" v="19720"/>
          <ac:spMkLst>
            <pc:docMk/>
            <pc:sldMk cId="988066619" sldId="526"/>
            <ac:spMk id="48" creationId="{8D373BAB-90AD-CE00-3B34-F7E387DFE76D}"/>
          </ac:spMkLst>
        </pc:spChg>
        <pc:spChg chg="mod">
          <ac:chgData name="Charlie Cutler" userId="c5b094de-3707-4aae-994d-70175e9a1467" providerId="ADAL" clId="{CC9224BA-B669-4EC9-8334-90E9CFCECEB3}" dt="2022-10-26T19:12:47.392" v="19720"/>
          <ac:spMkLst>
            <pc:docMk/>
            <pc:sldMk cId="988066619" sldId="526"/>
            <ac:spMk id="49" creationId="{3E0EA6D5-6387-0071-D83D-02CF6B010D56}"/>
          </ac:spMkLst>
        </pc:spChg>
        <pc:spChg chg="mod">
          <ac:chgData name="Charlie Cutler" userId="c5b094de-3707-4aae-994d-70175e9a1467" providerId="ADAL" clId="{CC9224BA-B669-4EC9-8334-90E9CFCECEB3}" dt="2022-10-26T19:12:47.392" v="19720"/>
          <ac:spMkLst>
            <pc:docMk/>
            <pc:sldMk cId="988066619" sldId="526"/>
            <ac:spMk id="50" creationId="{A75E8AAA-D1DC-F907-C8BB-B343C6561845}"/>
          </ac:spMkLst>
        </pc:spChg>
        <pc:spChg chg="mod">
          <ac:chgData name="Charlie Cutler" userId="c5b094de-3707-4aae-994d-70175e9a1467" providerId="ADAL" clId="{CC9224BA-B669-4EC9-8334-90E9CFCECEB3}" dt="2022-10-26T19:12:47.392" v="19720"/>
          <ac:spMkLst>
            <pc:docMk/>
            <pc:sldMk cId="988066619" sldId="526"/>
            <ac:spMk id="51" creationId="{477EA38A-D606-42AB-26F4-BD419EDEEC33}"/>
          </ac:spMkLst>
        </pc:spChg>
        <pc:spChg chg="mod">
          <ac:chgData name="Charlie Cutler" userId="c5b094de-3707-4aae-994d-70175e9a1467" providerId="ADAL" clId="{CC9224BA-B669-4EC9-8334-90E9CFCECEB3}" dt="2022-10-26T19:12:47.392" v="19720"/>
          <ac:spMkLst>
            <pc:docMk/>
            <pc:sldMk cId="988066619" sldId="526"/>
            <ac:spMk id="52" creationId="{6A12522A-BAB2-992D-63EB-7BD097C6A36D}"/>
          </ac:spMkLst>
        </pc:spChg>
        <pc:spChg chg="mod">
          <ac:chgData name="Charlie Cutler" userId="c5b094de-3707-4aae-994d-70175e9a1467" providerId="ADAL" clId="{CC9224BA-B669-4EC9-8334-90E9CFCECEB3}" dt="2022-10-26T19:12:47.392" v="19720"/>
          <ac:spMkLst>
            <pc:docMk/>
            <pc:sldMk cId="988066619" sldId="526"/>
            <ac:spMk id="53" creationId="{88E30E3E-91C8-3A60-1497-4A9D4F0C790D}"/>
          </ac:spMkLst>
        </pc:spChg>
        <pc:spChg chg="mod">
          <ac:chgData name="Charlie Cutler" userId="c5b094de-3707-4aae-994d-70175e9a1467" providerId="ADAL" clId="{CC9224BA-B669-4EC9-8334-90E9CFCECEB3}" dt="2022-10-26T19:12:47.392" v="19720"/>
          <ac:spMkLst>
            <pc:docMk/>
            <pc:sldMk cId="988066619" sldId="526"/>
            <ac:spMk id="54" creationId="{931E7E06-4989-6FBA-AE01-F399E7F8CAF3}"/>
          </ac:spMkLst>
        </pc:spChg>
        <pc:spChg chg="mod">
          <ac:chgData name="Charlie Cutler" userId="c5b094de-3707-4aae-994d-70175e9a1467" providerId="ADAL" clId="{CC9224BA-B669-4EC9-8334-90E9CFCECEB3}" dt="2022-10-26T19:12:47.392" v="19720"/>
          <ac:spMkLst>
            <pc:docMk/>
            <pc:sldMk cId="988066619" sldId="526"/>
            <ac:spMk id="55" creationId="{9A95BC5E-FAFD-AEFD-1049-A1B6D5FF65E5}"/>
          </ac:spMkLst>
        </pc:spChg>
        <pc:grpChg chg="add mod">
          <ac:chgData name="Charlie Cutler" userId="c5b094de-3707-4aae-994d-70175e9a1467" providerId="ADAL" clId="{CC9224BA-B669-4EC9-8334-90E9CFCECEB3}" dt="2022-10-26T19:12:47.392" v="19720"/>
          <ac:grpSpMkLst>
            <pc:docMk/>
            <pc:sldMk cId="988066619" sldId="526"/>
            <ac:grpSpMk id="2" creationId="{39E0D1AF-7643-071A-EBB7-DC3A5F5DA052}"/>
          </ac:grpSpMkLst>
        </pc:grpChg>
        <pc:grpChg chg="mod">
          <ac:chgData name="Charlie Cutler" userId="c5b094de-3707-4aae-994d-70175e9a1467" providerId="ADAL" clId="{CC9224BA-B669-4EC9-8334-90E9CFCECEB3}" dt="2022-10-26T19:12:47.392" v="19720"/>
          <ac:grpSpMkLst>
            <pc:docMk/>
            <pc:sldMk cId="988066619" sldId="526"/>
            <ac:grpSpMk id="26" creationId="{ED3B6898-E0BB-4667-5B31-81852140A281}"/>
          </ac:grpSpMkLst>
        </pc:grpChg>
        <pc:grpChg chg="del">
          <ac:chgData name="Charlie Cutler" userId="c5b094de-3707-4aae-994d-70175e9a1467" providerId="ADAL" clId="{CC9224BA-B669-4EC9-8334-90E9CFCECEB3}" dt="2022-10-26T19:12:47.185" v="19719" actId="478"/>
          <ac:grpSpMkLst>
            <pc:docMk/>
            <pc:sldMk cId="988066619" sldId="526"/>
            <ac:grpSpMk id="63" creationId="{27D3FA1F-CF05-9003-092B-C70EFBE383DE}"/>
          </ac:grpSpMkLst>
        </pc:grpChg>
      </pc:sldChg>
      <pc:sldChg chg="addSp delSp modSp mod delCm">
        <pc:chgData name="Charlie Cutler" userId="c5b094de-3707-4aae-994d-70175e9a1467" providerId="ADAL" clId="{CC9224BA-B669-4EC9-8334-90E9CFCECEB3}" dt="2022-10-26T19:13:00.987" v="19724"/>
        <pc:sldMkLst>
          <pc:docMk/>
          <pc:sldMk cId="3709742046" sldId="527"/>
        </pc:sldMkLst>
        <pc:spChg chg="mod">
          <ac:chgData name="Charlie Cutler" userId="c5b094de-3707-4aae-994d-70175e9a1467" providerId="ADAL" clId="{CC9224BA-B669-4EC9-8334-90E9CFCECEB3}" dt="2022-10-26T19:13:00.987" v="19724"/>
          <ac:spMkLst>
            <pc:docMk/>
            <pc:sldMk cId="3709742046" sldId="527"/>
            <ac:spMk id="3" creationId="{673B3D86-18F3-CBD0-5AAE-B5111D78093E}"/>
          </ac:spMkLst>
        </pc:spChg>
        <pc:spChg chg="mod">
          <ac:chgData name="Charlie Cutler" userId="c5b094de-3707-4aae-994d-70175e9a1467" providerId="ADAL" clId="{CC9224BA-B669-4EC9-8334-90E9CFCECEB3}" dt="2022-10-26T19:13:00.987" v="19724"/>
          <ac:spMkLst>
            <pc:docMk/>
            <pc:sldMk cId="3709742046" sldId="527"/>
            <ac:spMk id="5" creationId="{CBC941C8-BA87-A5D8-9FC8-6B1FA49ABD08}"/>
          </ac:spMkLst>
        </pc:spChg>
        <pc:spChg chg="mod">
          <ac:chgData name="Charlie Cutler" userId="c5b094de-3707-4aae-994d-70175e9a1467" providerId="ADAL" clId="{CC9224BA-B669-4EC9-8334-90E9CFCECEB3}" dt="2022-10-26T19:13:00.987" v="19724"/>
          <ac:spMkLst>
            <pc:docMk/>
            <pc:sldMk cId="3709742046" sldId="527"/>
            <ac:spMk id="6" creationId="{FDFCACED-1C02-CE1E-9C04-607F6ABE225A}"/>
          </ac:spMkLst>
        </pc:spChg>
        <pc:spChg chg="mod">
          <ac:chgData name="Charlie Cutler" userId="c5b094de-3707-4aae-994d-70175e9a1467" providerId="ADAL" clId="{CC9224BA-B669-4EC9-8334-90E9CFCECEB3}" dt="2022-10-26T19:13:00.987" v="19724"/>
          <ac:spMkLst>
            <pc:docMk/>
            <pc:sldMk cId="3709742046" sldId="527"/>
            <ac:spMk id="7" creationId="{E1290542-F674-70CF-6723-E37401D8D87D}"/>
          </ac:spMkLst>
        </pc:spChg>
        <pc:spChg chg="mod">
          <ac:chgData name="Charlie Cutler" userId="c5b094de-3707-4aae-994d-70175e9a1467" providerId="ADAL" clId="{CC9224BA-B669-4EC9-8334-90E9CFCECEB3}" dt="2022-10-26T19:13:00.987" v="19724"/>
          <ac:spMkLst>
            <pc:docMk/>
            <pc:sldMk cId="3709742046" sldId="527"/>
            <ac:spMk id="23" creationId="{6C1B4358-8356-796C-D502-644E4FF3813A}"/>
          </ac:spMkLst>
        </pc:spChg>
        <pc:spChg chg="mod">
          <ac:chgData name="Charlie Cutler" userId="c5b094de-3707-4aae-994d-70175e9a1467" providerId="ADAL" clId="{CC9224BA-B669-4EC9-8334-90E9CFCECEB3}" dt="2022-10-26T19:13:00.987" v="19724"/>
          <ac:spMkLst>
            <pc:docMk/>
            <pc:sldMk cId="3709742046" sldId="527"/>
            <ac:spMk id="24" creationId="{48A083B3-5383-AF55-2FA4-085360B18639}"/>
          </ac:spMkLst>
        </pc:spChg>
        <pc:spChg chg="mod">
          <ac:chgData name="Charlie Cutler" userId="c5b094de-3707-4aae-994d-70175e9a1467" providerId="ADAL" clId="{CC9224BA-B669-4EC9-8334-90E9CFCECEB3}" dt="2022-10-26T19:13:00.987" v="19724"/>
          <ac:spMkLst>
            <pc:docMk/>
            <pc:sldMk cId="3709742046" sldId="527"/>
            <ac:spMk id="25" creationId="{7712AD4D-BA98-64DC-7B0C-1F83C3C22D1F}"/>
          </ac:spMkLst>
        </pc:spChg>
        <pc:spChg chg="mod">
          <ac:chgData name="Charlie Cutler" userId="c5b094de-3707-4aae-994d-70175e9a1467" providerId="ADAL" clId="{CC9224BA-B669-4EC9-8334-90E9CFCECEB3}" dt="2022-10-26T19:13:00.987" v="19724"/>
          <ac:spMkLst>
            <pc:docMk/>
            <pc:sldMk cId="3709742046" sldId="527"/>
            <ac:spMk id="27" creationId="{F74000CC-4FF3-9AE1-533C-D3EAE23F51AD}"/>
          </ac:spMkLst>
        </pc:spChg>
        <pc:spChg chg="mod">
          <ac:chgData name="Charlie Cutler" userId="c5b094de-3707-4aae-994d-70175e9a1467" providerId="ADAL" clId="{CC9224BA-B669-4EC9-8334-90E9CFCECEB3}" dt="2022-10-26T19:13:00.987" v="19724"/>
          <ac:spMkLst>
            <pc:docMk/>
            <pc:sldMk cId="3709742046" sldId="527"/>
            <ac:spMk id="28" creationId="{ED1424E9-210E-8BEA-C08B-273E05443036}"/>
          </ac:spMkLst>
        </pc:spChg>
        <pc:spChg chg="mod">
          <ac:chgData name="Charlie Cutler" userId="c5b094de-3707-4aae-994d-70175e9a1467" providerId="ADAL" clId="{CC9224BA-B669-4EC9-8334-90E9CFCECEB3}" dt="2022-10-26T19:13:00.987" v="19724"/>
          <ac:spMkLst>
            <pc:docMk/>
            <pc:sldMk cId="3709742046" sldId="527"/>
            <ac:spMk id="29" creationId="{B50721AD-8856-47FF-0025-56E3FD7A8047}"/>
          </ac:spMkLst>
        </pc:spChg>
        <pc:spChg chg="mod">
          <ac:chgData name="Charlie Cutler" userId="c5b094de-3707-4aae-994d-70175e9a1467" providerId="ADAL" clId="{CC9224BA-B669-4EC9-8334-90E9CFCECEB3}" dt="2022-10-26T19:13:00.987" v="19724"/>
          <ac:spMkLst>
            <pc:docMk/>
            <pc:sldMk cId="3709742046" sldId="527"/>
            <ac:spMk id="30" creationId="{1BB49871-2389-1D3F-9000-AFA7A15776B3}"/>
          </ac:spMkLst>
        </pc:spChg>
        <pc:spChg chg="mod">
          <ac:chgData name="Charlie Cutler" userId="c5b094de-3707-4aae-994d-70175e9a1467" providerId="ADAL" clId="{CC9224BA-B669-4EC9-8334-90E9CFCECEB3}" dt="2022-10-26T19:13:00.987" v="19724"/>
          <ac:spMkLst>
            <pc:docMk/>
            <pc:sldMk cId="3709742046" sldId="527"/>
            <ac:spMk id="31" creationId="{232FC91D-5AC2-FCB0-AE31-38C274B6D177}"/>
          </ac:spMkLst>
        </pc:spChg>
        <pc:spChg chg="mod">
          <ac:chgData name="Charlie Cutler" userId="c5b094de-3707-4aae-994d-70175e9a1467" providerId="ADAL" clId="{CC9224BA-B669-4EC9-8334-90E9CFCECEB3}" dt="2022-10-26T19:13:00.987" v="19724"/>
          <ac:spMkLst>
            <pc:docMk/>
            <pc:sldMk cId="3709742046" sldId="527"/>
            <ac:spMk id="32" creationId="{B0ECB362-7BF3-5821-1992-2EAA6DD38AA8}"/>
          </ac:spMkLst>
        </pc:spChg>
        <pc:spChg chg="mod">
          <ac:chgData name="Charlie Cutler" userId="c5b094de-3707-4aae-994d-70175e9a1467" providerId="ADAL" clId="{CC9224BA-B669-4EC9-8334-90E9CFCECEB3}" dt="2022-10-26T19:13:00.987" v="19724"/>
          <ac:spMkLst>
            <pc:docMk/>
            <pc:sldMk cId="3709742046" sldId="527"/>
            <ac:spMk id="33" creationId="{DF2D61E8-DF60-D65C-F5FA-C8C76F93A50E}"/>
          </ac:spMkLst>
        </pc:spChg>
        <pc:spChg chg="mod">
          <ac:chgData name="Charlie Cutler" userId="c5b094de-3707-4aae-994d-70175e9a1467" providerId="ADAL" clId="{CC9224BA-B669-4EC9-8334-90E9CFCECEB3}" dt="2022-10-26T19:13:00.987" v="19724"/>
          <ac:spMkLst>
            <pc:docMk/>
            <pc:sldMk cId="3709742046" sldId="527"/>
            <ac:spMk id="34" creationId="{864ADE5D-856E-4492-0024-209821EF8812}"/>
          </ac:spMkLst>
        </pc:spChg>
        <pc:spChg chg="mod">
          <ac:chgData name="Charlie Cutler" userId="c5b094de-3707-4aae-994d-70175e9a1467" providerId="ADAL" clId="{CC9224BA-B669-4EC9-8334-90E9CFCECEB3}" dt="2022-10-26T19:13:00.987" v="19724"/>
          <ac:spMkLst>
            <pc:docMk/>
            <pc:sldMk cId="3709742046" sldId="527"/>
            <ac:spMk id="35" creationId="{51192331-BBD2-7E8D-BAD1-9E9DEB09B983}"/>
          </ac:spMkLst>
        </pc:spChg>
        <pc:spChg chg="mod">
          <ac:chgData name="Charlie Cutler" userId="c5b094de-3707-4aae-994d-70175e9a1467" providerId="ADAL" clId="{CC9224BA-B669-4EC9-8334-90E9CFCECEB3}" dt="2022-10-26T19:13:00.987" v="19724"/>
          <ac:spMkLst>
            <pc:docMk/>
            <pc:sldMk cId="3709742046" sldId="527"/>
            <ac:spMk id="36" creationId="{B751BFA8-F2D0-6621-3F10-5A9047201B1A}"/>
          </ac:spMkLst>
        </pc:spChg>
        <pc:spChg chg="mod">
          <ac:chgData name="Charlie Cutler" userId="c5b094de-3707-4aae-994d-70175e9a1467" providerId="ADAL" clId="{CC9224BA-B669-4EC9-8334-90E9CFCECEB3}" dt="2022-10-26T19:13:00.987" v="19724"/>
          <ac:spMkLst>
            <pc:docMk/>
            <pc:sldMk cId="3709742046" sldId="527"/>
            <ac:spMk id="37" creationId="{FED318A3-D4FC-4EB1-AF31-45AD4E03FF0F}"/>
          </ac:spMkLst>
        </pc:spChg>
        <pc:spChg chg="mod">
          <ac:chgData name="Charlie Cutler" userId="c5b094de-3707-4aae-994d-70175e9a1467" providerId="ADAL" clId="{CC9224BA-B669-4EC9-8334-90E9CFCECEB3}" dt="2022-10-26T19:13:00.987" v="19724"/>
          <ac:spMkLst>
            <pc:docMk/>
            <pc:sldMk cId="3709742046" sldId="527"/>
            <ac:spMk id="38" creationId="{35FF71FB-425E-2EBF-61CD-80906735C035}"/>
          </ac:spMkLst>
        </pc:spChg>
        <pc:spChg chg="mod">
          <ac:chgData name="Charlie Cutler" userId="c5b094de-3707-4aae-994d-70175e9a1467" providerId="ADAL" clId="{CC9224BA-B669-4EC9-8334-90E9CFCECEB3}" dt="2022-10-26T19:13:00.987" v="19724"/>
          <ac:spMkLst>
            <pc:docMk/>
            <pc:sldMk cId="3709742046" sldId="527"/>
            <ac:spMk id="39" creationId="{C22C2700-2770-80AB-EF01-514764DB3533}"/>
          </ac:spMkLst>
        </pc:spChg>
        <pc:spChg chg="mod">
          <ac:chgData name="Charlie Cutler" userId="c5b094de-3707-4aae-994d-70175e9a1467" providerId="ADAL" clId="{CC9224BA-B669-4EC9-8334-90E9CFCECEB3}" dt="2022-10-26T19:13:00.987" v="19724"/>
          <ac:spMkLst>
            <pc:docMk/>
            <pc:sldMk cId="3709742046" sldId="527"/>
            <ac:spMk id="40" creationId="{8872CC16-F26A-A38F-0199-3C2D47CED91B}"/>
          </ac:spMkLst>
        </pc:spChg>
        <pc:spChg chg="mod">
          <ac:chgData name="Charlie Cutler" userId="c5b094de-3707-4aae-994d-70175e9a1467" providerId="ADAL" clId="{CC9224BA-B669-4EC9-8334-90E9CFCECEB3}" dt="2022-10-26T19:13:00.987" v="19724"/>
          <ac:spMkLst>
            <pc:docMk/>
            <pc:sldMk cId="3709742046" sldId="527"/>
            <ac:spMk id="41" creationId="{F8844575-E974-6EAD-0929-623D74C2C782}"/>
          </ac:spMkLst>
        </pc:spChg>
        <pc:spChg chg="mod">
          <ac:chgData name="Charlie Cutler" userId="c5b094de-3707-4aae-994d-70175e9a1467" providerId="ADAL" clId="{CC9224BA-B669-4EC9-8334-90E9CFCECEB3}" dt="2022-10-26T19:13:00.987" v="19724"/>
          <ac:spMkLst>
            <pc:docMk/>
            <pc:sldMk cId="3709742046" sldId="527"/>
            <ac:spMk id="42" creationId="{10A76135-830C-FD89-BC10-5B1439E9A254}"/>
          </ac:spMkLst>
        </pc:spChg>
        <pc:spChg chg="mod">
          <ac:chgData name="Charlie Cutler" userId="c5b094de-3707-4aae-994d-70175e9a1467" providerId="ADAL" clId="{CC9224BA-B669-4EC9-8334-90E9CFCECEB3}" dt="2022-10-26T19:13:00.987" v="19724"/>
          <ac:spMkLst>
            <pc:docMk/>
            <pc:sldMk cId="3709742046" sldId="527"/>
            <ac:spMk id="43" creationId="{E7DE7C57-ED99-6416-FE09-6AC8DBDB26B1}"/>
          </ac:spMkLst>
        </pc:spChg>
        <pc:spChg chg="mod">
          <ac:chgData name="Charlie Cutler" userId="c5b094de-3707-4aae-994d-70175e9a1467" providerId="ADAL" clId="{CC9224BA-B669-4EC9-8334-90E9CFCECEB3}" dt="2022-10-26T19:13:00.987" v="19724"/>
          <ac:spMkLst>
            <pc:docMk/>
            <pc:sldMk cId="3709742046" sldId="527"/>
            <ac:spMk id="44" creationId="{F3DB65CE-9D9E-CE0A-4F6C-4B9E89E26F44}"/>
          </ac:spMkLst>
        </pc:spChg>
        <pc:spChg chg="mod">
          <ac:chgData name="Charlie Cutler" userId="c5b094de-3707-4aae-994d-70175e9a1467" providerId="ADAL" clId="{CC9224BA-B669-4EC9-8334-90E9CFCECEB3}" dt="2022-10-26T19:13:00.987" v="19724"/>
          <ac:spMkLst>
            <pc:docMk/>
            <pc:sldMk cId="3709742046" sldId="527"/>
            <ac:spMk id="45" creationId="{16CEF420-CDB3-39BD-6007-F08FFA7D5A70}"/>
          </ac:spMkLst>
        </pc:spChg>
        <pc:spChg chg="mod">
          <ac:chgData name="Charlie Cutler" userId="c5b094de-3707-4aae-994d-70175e9a1467" providerId="ADAL" clId="{CC9224BA-B669-4EC9-8334-90E9CFCECEB3}" dt="2022-10-26T19:13:00.987" v="19724"/>
          <ac:spMkLst>
            <pc:docMk/>
            <pc:sldMk cId="3709742046" sldId="527"/>
            <ac:spMk id="46" creationId="{95E867BB-B559-B7E6-B7E4-A427E6187AE6}"/>
          </ac:spMkLst>
        </pc:spChg>
        <pc:spChg chg="mod">
          <ac:chgData name="Charlie Cutler" userId="c5b094de-3707-4aae-994d-70175e9a1467" providerId="ADAL" clId="{CC9224BA-B669-4EC9-8334-90E9CFCECEB3}" dt="2022-10-26T19:13:00.987" v="19724"/>
          <ac:spMkLst>
            <pc:docMk/>
            <pc:sldMk cId="3709742046" sldId="527"/>
            <ac:spMk id="47" creationId="{1C500F84-B8BA-336B-5E35-B140B5328267}"/>
          </ac:spMkLst>
        </pc:spChg>
        <pc:spChg chg="mod">
          <ac:chgData name="Charlie Cutler" userId="c5b094de-3707-4aae-994d-70175e9a1467" providerId="ADAL" clId="{CC9224BA-B669-4EC9-8334-90E9CFCECEB3}" dt="2022-10-26T19:13:00.987" v="19724"/>
          <ac:spMkLst>
            <pc:docMk/>
            <pc:sldMk cId="3709742046" sldId="527"/>
            <ac:spMk id="48" creationId="{311C18B8-13F9-201C-E27C-E6EADCF59C22}"/>
          </ac:spMkLst>
        </pc:spChg>
        <pc:spChg chg="mod">
          <ac:chgData name="Charlie Cutler" userId="c5b094de-3707-4aae-994d-70175e9a1467" providerId="ADAL" clId="{CC9224BA-B669-4EC9-8334-90E9CFCECEB3}" dt="2022-10-26T19:13:00.987" v="19724"/>
          <ac:spMkLst>
            <pc:docMk/>
            <pc:sldMk cId="3709742046" sldId="527"/>
            <ac:spMk id="49" creationId="{29CF901C-6E98-5BBD-23D3-6129C2DA543C}"/>
          </ac:spMkLst>
        </pc:spChg>
        <pc:spChg chg="mod">
          <ac:chgData name="Charlie Cutler" userId="c5b094de-3707-4aae-994d-70175e9a1467" providerId="ADAL" clId="{CC9224BA-B669-4EC9-8334-90E9CFCECEB3}" dt="2022-10-26T19:13:00.987" v="19724"/>
          <ac:spMkLst>
            <pc:docMk/>
            <pc:sldMk cId="3709742046" sldId="527"/>
            <ac:spMk id="50" creationId="{DD6C5FD9-D9FE-2414-3C63-A47B8226EB91}"/>
          </ac:spMkLst>
        </pc:spChg>
        <pc:spChg chg="mod">
          <ac:chgData name="Charlie Cutler" userId="c5b094de-3707-4aae-994d-70175e9a1467" providerId="ADAL" clId="{CC9224BA-B669-4EC9-8334-90E9CFCECEB3}" dt="2022-10-26T19:13:00.987" v="19724"/>
          <ac:spMkLst>
            <pc:docMk/>
            <pc:sldMk cId="3709742046" sldId="527"/>
            <ac:spMk id="51" creationId="{7C56F669-B3D4-A83E-A459-49BEA1CB8FB6}"/>
          </ac:spMkLst>
        </pc:spChg>
        <pc:spChg chg="mod">
          <ac:chgData name="Charlie Cutler" userId="c5b094de-3707-4aae-994d-70175e9a1467" providerId="ADAL" clId="{CC9224BA-B669-4EC9-8334-90E9CFCECEB3}" dt="2022-10-26T19:13:00.987" v="19724"/>
          <ac:spMkLst>
            <pc:docMk/>
            <pc:sldMk cId="3709742046" sldId="527"/>
            <ac:spMk id="52" creationId="{F9ADC35B-1558-BFDC-F00C-3FB96177C62C}"/>
          </ac:spMkLst>
        </pc:spChg>
        <pc:spChg chg="mod">
          <ac:chgData name="Charlie Cutler" userId="c5b094de-3707-4aae-994d-70175e9a1467" providerId="ADAL" clId="{CC9224BA-B669-4EC9-8334-90E9CFCECEB3}" dt="2022-10-26T19:13:00.987" v="19724"/>
          <ac:spMkLst>
            <pc:docMk/>
            <pc:sldMk cId="3709742046" sldId="527"/>
            <ac:spMk id="53" creationId="{C9DD40A3-9C4F-5008-C68C-CF7F56CCCC9C}"/>
          </ac:spMkLst>
        </pc:spChg>
        <pc:spChg chg="mod">
          <ac:chgData name="Charlie Cutler" userId="c5b094de-3707-4aae-994d-70175e9a1467" providerId="ADAL" clId="{CC9224BA-B669-4EC9-8334-90E9CFCECEB3}" dt="2022-10-26T19:13:00.987" v="19724"/>
          <ac:spMkLst>
            <pc:docMk/>
            <pc:sldMk cId="3709742046" sldId="527"/>
            <ac:spMk id="54" creationId="{5DBA01D3-8781-4F55-6B30-7A4B4D02A03F}"/>
          </ac:spMkLst>
        </pc:spChg>
        <pc:spChg chg="mod">
          <ac:chgData name="Charlie Cutler" userId="c5b094de-3707-4aae-994d-70175e9a1467" providerId="ADAL" clId="{CC9224BA-B669-4EC9-8334-90E9CFCECEB3}" dt="2022-10-26T19:13:00.987" v="19724"/>
          <ac:spMkLst>
            <pc:docMk/>
            <pc:sldMk cId="3709742046" sldId="527"/>
            <ac:spMk id="55" creationId="{A333F2D9-1476-0B1D-FEDE-7329F5051C70}"/>
          </ac:spMkLst>
        </pc:spChg>
        <pc:grpChg chg="add mod">
          <ac:chgData name="Charlie Cutler" userId="c5b094de-3707-4aae-994d-70175e9a1467" providerId="ADAL" clId="{CC9224BA-B669-4EC9-8334-90E9CFCECEB3}" dt="2022-10-26T19:13:00.987" v="19724"/>
          <ac:grpSpMkLst>
            <pc:docMk/>
            <pc:sldMk cId="3709742046" sldId="527"/>
            <ac:grpSpMk id="2" creationId="{A9794C2D-D495-5BC5-CFDE-57D70DCBAB49}"/>
          </ac:grpSpMkLst>
        </pc:grpChg>
        <pc:grpChg chg="mod">
          <ac:chgData name="Charlie Cutler" userId="c5b094de-3707-4aae-994d-70175e9a1467" providerId="ADAL" clId="{CC9224BA-B669-4EC9-8334-90E9CFCECEB3}" dt="2022-10-26T19:13:00.987" v="19724"/>
          <ac:grpSpMkLst>
            <pc:docMk/>
            <pc:sldMk cId="3709742046" sldId="527"/>
            <ac:grpSpMk id="26" creationId="{C1C25925-E3DB-7CAC-51B2-D98156E93472}"/>
          </ac:grpSpMkLst>
        </pc:grpChg>
        <pc:grpChg chg="del">
          <ac:chgData name="Charlie Cutler" userId="c5b094de-3707-4aae-994d-70175e9a1467" providerId="ADAL" clId="{CC9224BA-B669-4EC9-8334-90E9CFCECEB3}" dt="2022-10-26T19:13:00.791" v="19723" actId="478"/>
          <ac:grpSpMkLst>
            <pc:docMk/>
            <pc:sldMk cId="3709742046" sldId="527"/>
            <ac:grpSpMk id="63" creationId="{4A64AA1B-F2BB-C820-ED95-64315967018B}"/>
          </ac:grpSpMkLst>
        </pc:grpChg>
      </pc:sldChg>
      <pc:sldChg chg="addSp delSp modSp mod delCm">
        <pc:chgData name="Charlie Cutler" userId="c5b094de-3707-4aae-994d-70175e9a1467" providerId="ADAL" clId="{CC9224BA-B669-4EC9-8334-90E9CFCECEB3}" dt="2022-10-26T19:13:06.346" v="19727"/>
        <pc:sldMkLst>
          <pc:docMk/>
          <pc:sldMk cId="1495425729" sldId="528"/>
        </pc:sldMkLst>
        <pc:spChg chg="mod">
          <ac:chgData name="Charlie Cutler" userId="c5b094de-3707-4aae-994d-70175e9a1467" providerId="ADAL" clId="{CC9224BA-B669-4EC9-8334-90E9CFCECEB3}" dt="2022-10-26T19:13:04.610" v="19726"/>
          <ac:spMkLst>
            <pc:docMk/>
            <pc:sldMk cId="1495425729" sldId="528"/>
            <ac:spMk id="3" creationId="{297C1BE6-CC53-AAD9-8DD6-90CFCCC0F8D0}"/>
          </ac:spMkLst>
        </pc:spChg>
        <pc:spChg chg="mod">
          <ac:chgData name="Charlie Cutler" userId="c5b094de-3707-4aae-994d-70175e9a1467" providerId="ADAL" clId="{CC9224BA-B669-4EC9-8334-90E9CFCECEB3}" dt="2022-10-26T19:13:04.610" v="19726"/>
          <ac:spMkLst>
            <pc:docMk/>
            <pc:sldMk cId="1495425729" sldId="528"/>
            <ac:spMk id="6" creationId="{DEBFF0B2-24BB-2A9A-FB6B-3447050C9837}"/>
          </ac:spMkLst>
        </pc:spChg>
        <pc:spChg chg="mod">
          <ac:chgData name="Charlie Cutler" userId="c5b094de-3707-4aae-994d-70175e9a1467" providerId="ADAL" clId="{CC9224BA-B669-4EC9-8334-90E9CFCECEB3}" dt="2022-10-26T19:13:04.610" v="19726"/>
          <ac:spMkLst>
            <pc:docMk/>
            <pc:sldMk cId="1495425729" sldId="528"/>
            <ac:spMk id="23" creationId="{E11B34E3-1940-417A-8F39-1BAF68001690}"/>
          </ac:spMkLst>
        </pc:spChg>
        <pc:spChg chg="mod">
          <ac:chgData name="Charlie Cutler" userId="c5b094de-3707-4aae-994d-70175e9a1467" providerId="ADAL" clId="{CC9224BA-B669-4EC9-8334-90E9CFCECEB3}" dt="2022-10-26T19:13:04.610" v="19726"/>
          <ac:spMkLst>
            <pc:docMk/>
            <pc:sldMk cId="1495425729" sldId="528"/>
            <ac:spMk id="24" creationId="{AE766856-3BC1-CE0E-D4C1-700803E0C7D9}"/>
          </ac:spMkLst>
        </pc:spChg>
        <pc:spChg chg="mod">
          <ac:chgData name="Charlie Cutler" userId="c5b094de-3707-4aae-994d-70175e9a1467" providerId="ADAL" clId="{CC9224BA-B669-4EC9-8334-90E9CFCECEB3}" dt="2022-10-26T19:13:04.610" v="19726"/>
          <ac:spMkLst>
            <pc:docMk/>
            <pc:sldMk cId="1495425729" sldId="528"/>
            <ac:spMk id="25" creationId="{5D40ED9F-B477-CCBF-D529-BB0A3B1DF177}"/>
          </ac:spMkLst>
        </pc:spChg>
        <pc:spChg chg="mod">
          <ac:chgData name="Charlie Cutler" userId="c5b094de-3707-4aae-994d-70175e9a1467" providerId="ADAL" clId="{CC9224BA-B669-4EC9-8334-90E9CFCECEB3}" dt="2022-10-26T19:13:04.610" v="19726"/>
          <ac:spMkLst>
            <pc:docMk/>
            <pc:sldMk cId="1495425729" sldId="528"/>
            <ac:spMk id="26" creationId="{471E30DA-A594-05B1-C6E0-BF13E57AEEA1}"/>
          </ac:spMkLst>
        </pc:spChg>
        <pc:spChg chg="mod">
          <ac:chgData name="Charlie Cutler" userId="c5b094de-3707-4aae-994d-70175e9a1467" providerId="ADAL" clId="{CC9224BA-B669-4EC9-8334-90E9CFCECEB3}" dt="2022-10-26T19:13:04.610" v="19726"/>
          <ac:spMkLst>
            <pc:docMk/>
            <pc:sldMk cId="1495425729" sldId="528"/>
            <ac:spMk id="27" creationId="{A0095B61-E721-7FFF-1A45-EC52B486E6FD}"/>
          </ac:spMkLst>
        </pc:spChg>
        <pc:spChg chg="mod">
          <ac:chgData name="Charlie Cutler" userId="c5b094de-3707-4aae-994d-70175e9a1467" providerId="ADAL" clId="{CC9224BA-B669-4EC9-8334-90E9CFCECEB3}" dt="2022-10-26T19:13:04.610" v="19726"/>
          <ac:spMkLst>
            <pc:docMk/>
            <pc:sldMk cId="1495425729" sldId="528"/>
            <ac:spMk id="29" creationId="{835934DF-C9D1-AA50-0258-5ED20EEE1EF8}"/>
          </ac:spMkLst>
        </pc:spChg>
        <pc:spChg chg="mod">
          <ac:chgData name="Charlie Cutler" userId="c5b094de-3707-4aae-994d-70175e9a1467" providerId="ADAL" clId="{CC9224BA-B669-4EC9-8334-90E9CFCECEB3}" dt="2022-10-26T19:13:04.610" v="19726"/>
          <ac:spMkLst>
            <pc:docMk/>
            <pc:sldMk cId="1495425729" sldId="528"/>
            <ac:spMk id="30" creationId="{A76D8255-AE9A-8311-1DFD-40037ED1E78D}"/>
          </ac:spMkLst>
        </pc:spChg>
        <pc:spChg chg="mod">
          <ac:chgData name="Charlie Cutler" userId="c5b094de-3707-4aae-994d-70175e9a1467" providerId="ADAL" clId="{CC9224BA-B669-4EC9-8334-90E9CFCECEB3}" dt="2022-10-26T19:13:04.610" v="19726"/>
          <ac:spMkLst>
            <pc:docMk/>
            <pc:sldMk cId="1495425729" sldId="528"/>
            <ac:spMk id="31" creationId="{25B1E88E-3907-9229-870A-AA34925C347B}"/>
          </ac:spMkLst>
        </pc:spChg>
        <pc:spChg chg="mod">
          <ac:chgData name="Charlie Cutler" userId="c5b094de-3707-4aae-994d-70175e9a1467" providerId="ADAL" clId="{CC9224BA-B669-4EC9-8334-90E9CFCECEB3}" dt="2022-10-26T19:13:04.610" v="19726"/>
          <ac:spMkLst>
            <pc:docMk/>
            <pc:sldMk cId="1495425729" sldId="528"/>
            <ac:spMk id="32" creationId="{BC8420C9-6440-F7D4-C193-BFD6E1405C12}"/>
          </ac:spMkLst>
        </pc:spChg>
        <pc:spChg chg="mod">
          <ac:chgData name="Charlie Cutler" userId="c5b094de-3707-4aae-994d-70175e9a1467" providerId="ADAL" clId="{CC9224BA-B669-4EC9-8334-90E9CFCECEB3}" dt="2022-10-26T19:13:04.610" v="19726"/>
          <ac:spMkLst>
            <pc:docMk/>
            <pc:sldMk cId="1495425729" sldId="528"/>
            <ac:spMk id="33" creationId="{7A7A7C19-A1C4-B0E0-5EB0-5CF7B9B3E09C}"/>
          </ac:spMkLst>
        </pc:spChg>
        <pc:spChg chg="mod">
          <ac:chgData name="Charlie Cutler" userId="c5b094de-3707-4aae-994d-70175e9a1467" providerId="ADAL" clId="{CC9224BA-B669-4EC9-8334-90E9CFCECEB3}" dt="2022-10-26T19:13:04.610" v="19726"/>
          <ac:spMkLst>
            <pc:docMk/>
            <pc:sldMk cId="1495425729" sldId="528"/>
            <ac:spMk id="34" creationId="{11EEEC18-BC97-FBCC-18E2-5B135E70EA50}"/>
          </ac:spMkLst>
        </pc:spChg>
        <pc:spChg chg="mod">
          <ac:chgData name="Charlie Cutler" userId="c5b094de-3707-4aae-994d-70175e9a1467" providerId="ADAL" clId="{CC9224BA-B669-4EC9-8334-90E9CFCECEB3}" dt="2022-10-26T19:13:04.610" v="19726"/>
          <ac:spMkLst>
            <pc:docMk/>
            <pc:sldMk cId="1495425729" sldId="528"/>
            <ac:spMk id="35" creationId="{B45866AC-521E-76B2-77EE-8F7F077026F4}"/>
          </ac:spMkLst>
        </pc:spChg>
        <pc:spChg chg="mod">
          <ac:chgData name="Charlie Cutler" userId="c5b094de-3707-4aae-994d-70175e9a1467" providerId="ADAL" clId="{CC9224BA-B669-4EC9-8334-90E9CFCECEB3}" dt="2022-10-26T19:13:04.610" v="19726"/>
          <ac:spMkLst>
            <pc:docMk/>
            <pc:sldMk cId="1495425729" sldId="528"/>
            <ac:spMk id="36" creationId="{D36C85BC-73BD-E734-A56C-D846821B5C52}"/>
          </ac:spMkLst>
        </pc:spChg>
        <pc:spChg chg="mod">
          <ac:chgData name="Charlie Cutler" userId="c5b094de-3707-4aae-994d-70175e9a1467" providerId="ADAL" clId="{CC9224BA-B669-4EC9-8334-90E9CFCECEB3}" dt="2022-10-26T19:13:04.610" v="19726"/>
          <ac:spMkLst>
            <pc:docMk/>
            <pc:sldMk cId="1495425729" sldId="528"/>
            <ac:spMk id="37" creationId="{F6F85554-A24D-D4C8-2988-983208B59224}"/>
          </ac:spMkLst>
        </pc:spChg>
        <pc:spChg chg="mod">
          <ac:chgData name="Charlie Cutler" userId="c5b094de-3707-4aae-994d-70175e9a1467" providerId="ADAL" clId="{CC9224BA-B669-4EC9-8334-90E9CFCECEB3}" dt="2022-10-26T19:13:04.610" v="19726"/>
          <ac:spMkLst>
            <pc:docMk/>
            <pc:sldMk cId="1495425729" sldId="528"/>
            <ac:spMk id="38" creationId="{1209C65D-AD20-4312-CE2C-B46C9E7FFC68}"/>
          </ac:spMkLst>
        </pc:spChg>
        <pc:spChg chg="mod">
          <ac:chgData name="Charlie Cutler" userId="c5b094de-3707-4aae-994d-70175e9a1467" providerId="ADAL" clId="{CC9224BA-B669-4EC9-8334-90E9CFCECEB3}" dt="2022-10-26T19:13:04.610" v="19726"/>
          <ac:spMkLst>
            <pc:docMk/>
            <pc:sldMk cId="1495425729" sldId="528"/>
            <ac:spMk id="39" creationId="{83C8374B-6C2A-A31A-E616-41E3224C4A6A}"/>
          </ac:spMkLst>
        </pc:spChg>
        <pc:spChg chg="mod">
          <ac:chgData name="Charlie Cutler" userId="c5b094de-3707-4aae-994d-70175e9a1467" providerId="ADAL" clId="{CC9224BA-B669-4EC9-8334-90E9CFCECEB3}" dt="2022-10-26T19:13:04.610" v="19726"/>
          <ac:spMkLst>
            <pc:docMk/>
            <pc:sldMk cId="1495425729" sldId="528"/>
            <ac:spMk id="40" creationId="{E2EDD0D9-F267-4863-66C9-CA21901C2F1C}"/>
          </ac:spMkLst>
        </pc:spChg>
        <pc:spChg chg="mod">
          <ac:chgData name="Charlie Cutler" userId="c5b094de-3707-4aae-994d-70175e9a1467" providerId="ADAL" clId="{CC9224BA-B669-4EC9-8334-90E9CFCECEB3}" dt="2022-10-26T19:13:04.610" v="19726"/>
          <ac:spMkLst>
            <pc:docMk/>
            <pc:sldMk cId="1495425729" sldId="528"/>
            <ac:spMk id="41" creationId="{85BAD2F6-4FAB-E39B-97FC-7F41D238EE14}"/>
          </ac:spMkLst>
        </pc:spChg>
        <pc:spChg chg="mod">
          <ac:chgData name="Charlie Cutler" userId="c5b094de-3707-4aae-994d-70175e9a1467" providerId="ADAL" clId="{CC9224BA-B669-4EC9-8334-90E9CFCECEB3}" dt="2022-10-26T19:13:04.610" v="19726"/>
          <ac:spMkLst>
            <pc:docMk/>
            <pc:sldMk cId="1495425729" sldId="528"/>
            <ac:spMk id="42" creationId="{A4E4FA95-A464-0BE6-017D-0EFD6B6AE98B}"/>
          </ac:spMkLst>
        </pc:spChg>
        <pc:spChg chg="mod">
          <ac:chgData name="Charlie Cutler" userId="c5b094de-3707-4aae-994d-70175e9a1467" providerId="ADAL" clId="{CC9224BA-B669-4EC9-8334-90E9CFCECEB3}" dt="2022-10-26T19:13:04.610" v="19726"/>
          <ac:spMkLst>
            <pc:docMk/>
            <pc:sldMk cId="1495425729" sldId="528"/>
            <ac:spMk id="43" creationId="{DB57B2C2-0F34-2302-A805-34764174E2A4}"/>
          </ac:spMkLst>
        </pc:spChg>
        <pc:spChg chg="mod">
          <ac:chgData name="Charlie Cutler" userId="c5b094de-3707-4aae-994d-70175e9a1467" providerId="ADAL" clId="{CC9224BA-B669-4EC9-8334-90E9CFCECEB3}" dt="2022-10-26T19:13:04.610" v="19726"/>
          <ac:spMkLst>
            <pc:docMk/>
            <pc:sldMk cId="1495425729" sldId="528"/>
            <ac:spMk id="44" creationId="{E6D7E047-8F92-1DB6-F6AB-B9424AD6EA0D}"/>
          </ac:spMkLst>
        </pc:spChg>
        <pc:spChg chg="mod">
          <ac:chgData name="Charlie Cutler" userId="c5b094de-3707-4aae-994d-70175e9a1467" providerId="ADAL" clId="{CC9224BA-B669-4EC9-8334-90E9CFCECEB3}" dt="2022-10-26T19:13:04.610" v="19726"/>
          <ac:spMkLst>
            <pc:docMk/>
            <pc:sldMk cId="1495425729" sldId="528"/>
            <ac:spMk id="45" creationId="{39CC081A-DC22-D0DD-6E47-BD5EFE799200}"/>
          </ac:spMkLst>
        </pc:spChg>
        <pc:spChg chg="mod">
          <ac:chgData name="Charlie Cutler" userId="c5b094de-3707-4aae-994d-70175e9a1467" providerId="ADAL" clId="{CC9224BA-B669-4EC9-8334-90E9CFCECEB3}" dt="2022-10-26T19:13:04.610" v="19726"/>
          <ac:spMkLst>
            <pc:docMk/>
            <pc:sldMk cId="1495425729" sldId="528"/>
            <ac:spMk id="46" creationId="{19FB6696-BF4D-C530-5D89-966FC59ACBF2}"/>
          </ac:spMkLst>
        </pc:spChg>
        <pc:spChg chg="mod">
          <ac:chgData name="Charlie Cutler" userId="c5b094de-3707-4aae-994d-70175e9a1467" providerId="ADAL" clId="{CC9224BA-B669-4EC9-8334-90E9CFCECEB3}" dt="2022-10-26T19:13:04.610" v="19726"/>
          <ac:spMkLst>
            <pc:docMk/>
            <pc:sldMk cId="1495425729" sldId="528"/>
            <ac:spMk id="47" creationId="{709E1725-BA31-9748-A246-4EA910452F14}"/>
          </ac:spMkLst>
        </pc:spChg>
        <pc:spChg chg="mod">
          <ac:chgData name="Charlie Cutler" userId="c5b094de-3707-4aae-994d-70175e9a1467" providerId="ADAL" clId="{CC9224BA-B669-4EC9-8334-90E9CFCECEB3}" dt="2022-10-26T19:13:04.610" v="19726"/>
          <ac:spMkLst>
            <pc:docMk/>
            <pc:sldMk cId="1495425729" sldId="528"/>
            <ac:spMk id="48" creationId="{F7A0AD86-4C16-6743-C8F4-B93094DD83C5}"/>
          </ac:spMkLst>
        </pc:spChg>
        <pc:spChg chg="mod">
          <ac:chgData name="Charlie Cutler" userId="c5b094de-3707-4aae-994d-70175e9a1467" providerId="ADAL" clId="{CC9224BA-B669-4EC9-8334-90E9CFCECEB3}" dt="2022-10-26T19:13:04.610" v="19726"/>
          <ac:spMkLst>
            <pc:docMk/>
            <pc:sldMk cId="1495425729" sldId="528"/>
            <ac:spMk id="49" creationId="{0CE8F540-F143-AB70-9F25-3F22605D964C}"/>
          </ac:spMkLst>
        </pc:spChg>
        <pc:spChg chg="mod">
          <ac:chgData name="Charlie Cutler" userId="c5b094de-3707-4aae-994d-70175e9a1467" providerId="ADAL" clId="{CC9224BA-B669-4EC9-8334-90E9CFCECEB3}" dt="2022-10-26T19:13:04.610" v="19726"/>
          <ac:spMkLst>
            <pc:docMk/>
            <pc:sldMk cId="1495425729" sldId="528"/>
            <ac:spMk id="50" creationId="{2EDFE8EB-9521-7EB5-E6B6-D092C072E591}"/>
          </ac:spMkLst>
        </pc:spChg>
        <pc:spChg chg="mod">
          <ac:chgData name="Charlie Cutler" userId="c5b094de-3707-4aae-994d-70175e9a1467" providerId="ADAL" clId="{CC9224BA-B669-4EC9-8334-90E9CFCECEB3}" dt="2022-10-26T19:13:04.610" v="19726"/>
          <ac:spMkLst>
            <pc:docMk/>
            <pc:sldMk cId="1495425729" sldId="528"/>
            <ac:spMk id="51" creationId="{4B05E1F6-C555-15B9-DCDC-F699B576A079}"/>
          </ac:spMkLst>
        </pc:spChg>
        <pc:spChg chg="mod">
          <ac:chgData name="Charlie Cutler" userId="c5b094de-3707-4aae-994d-70175e9a1467" providerId="ADAL" clId="{CC9224BA-B669-4EC9-8334-90E9CFCECEB3}" dt="2022-10-26T19:13:04.610" v="19726"/>
          <ac:spMkLst>
            <pc:docMk/>
            <pc:sldMk cId="1495425729" sldId="528"/>
            <ac:spMk id="52" creationId="{925A9012-47CE-9295-9491-E87AD404763B}"/>
          </ac:spMkLst>
        </pc:spChg>
        <pc:spChg chg="mod">
          <ac:chgData name="Charlie Cutler" userId="c5b094de-3707-4aae-994d-70175e9a1467" providerId="ADAL" clId="{CC9224BA-B669-4EC9-8334-90E9CFCECEB3}" dt="2022-10-26T19:13:04.610" v="19726"/>
          <ac:spMkLst>
            <pc:docMk/>
            <pc:sldMk cId="1495425729" sldId="528"/>
            <ac:spMk id="53" creationId="{E3B777FF-6B40-3DDE-1DF0-DE500FFA1CE4}"/>
          </ac:spMkLst>
        </pc:spChg>
        <pc:spChg chg="mod">
          <ac:chgData name="Charlie Cutler" userId="c5b094de-3707-4aae-994d-70175e9a1467" providerId="ADAL" clId="{CC9224BA-B669-4EC9-8334-90E9CFCECEB3}" dt="2022-10-26T19:13:04.610" v="19726"/>
          <ac:spMkLst>
            <pc:docMk/>
            <pc:sldMk cId="1495425729" sldId="528"/>
            <ac:spMk id="54" creationId="{7AD9FFD2-21A6-2F1F-ADF6-B08E7058CC27}"/>
          </ac:spMkLst>
        </pc:spChg>
        <pc:spChg chg="mod">
          <ac:chgData name="Charlie Cutler" userId="c5b094de-3707-4aae-994d-70175e9a1467" providerId="ADAL" clId="{CC9224BA-B669-4EC9-8334-90E9CFCECEB3}" dt="2022-10-26T19:13:04.610" v="19726"/>
          <ac:spMkLst>
            <pc:docMk/>
            <pc:sldMk cId="1495425729" sldId="528"/>
            <ac:spMk id="55" creationId="{CF451FAE-D1F4-F77B-9450-792ECD105E09}"/>
          </ac:spMkLst>
        </pc:spChg>
        <pc:spChg chg="mod">
          <ac:chgData name="Charlie Cutler" userId="c5b094de-3707-4aae-994d-70175e9a1467" providerId="ADAL" clId="{CC9224BA-B669-4EC9-8334-90E9CFCECEB3}" dt="2022-10-26T19:13:04.610" v="19726"/>
          <ac:spMkLst>
            <pc:docMk/>
            <pc:sldMk cId="1495425729" sldId="528"/>
            <ac:spMk id="56" creationId="{E8F60966-142F-1F21-0F19-B033C83FAB5D}"/>
          </ac:spMkLst>
        </pc:spChg>
        <pc:spChg chg="mod">
          <ac:chgData name="Charlie Cutler" userId="c5b094de-3707-4aae-994d-70175e9a1467" providerId="ADAL" clId="{CC9224BA-B669-4EC9-8334-90E9CFCECEB3}" dt="2022-10-26T19:13:04.610" v="19726"/>
          <ac:spMkLst>
            <pc:docMk/>
            <pc:sldMk cId="1495425729" sldId="528"/>
            <ac:spMk id="58" creationId="{28F39A32-A6BF-3687-83C5-54D358EB9257}"/>
          </ac:spMkLst>
        </pc:spChg>
        <pc:grpChg chg="add mod">
          <ac:chgData name="Charlie Cutler" userId="c5b094de-3707-4aae-994d-70175e9a1467" providerId="ADAL" clId="{CC9224BA-B669-4EC9-8334-90E9CFCECEB3}" dt="2022-10-26T19:13:04.610" v="19726"/>
          <ac:grpSpMkLst>
            <pc:docMk/>
            <pc:sldMk cId="1495425729" sldId="528"/>
            <ac:grpSpMk id="2" creationId="{3ADB77BF-4A03-1DE8-FA66-3A70BE0AF733}"/>
          </ac:grpSpMkLst>
        </pc:grpChg>
        <pc:grpChg chg="mod">
          <ac:chgData name="Charlie Cutler" userId="c5b094de-3707-4aae-994d-70175e9a1467" providerId="ADAL" clId="{CC9224BA-B669-4EC9-8334-90E9CFCECEB3}" dt="2022-10-26T19:13:04.610" v="19726"/>
          <ac:grpSpMkLst>
            <pc:docMk/>
            <pc:sldMk cId="1495425729" sldId="528"/>
            <ac:grpSpMk id="28" creationId="{35F0F920-ABEC-6E6E-2FCC-6E655D5B263A}"/>
          </ac:grpSpMkLst>
        </pc:grpChg>
        <pc:grpChg chg="del">
          <ac:chgData name="Charlie Cutler" userId="c5b094de-3707-4aae-994d-70175e9a1467" providerId="ADAL" clId="{CC9224BA-B669-4EC9-8334-90E9CFCECEB3}" dt="2022-10-26T19:13:04.394" v="19725" actId="478"/>
          <ac:grpSpMkLst>
            <pc:docMk/>
            <pc:sldMk cId="1495425729" sldId="528"/>
            <ac:grpSpMk id="61" creationId="{28CB8705-05F5-483C-1C10-CE3675EB500D}"/>
          </ac:grpSpMkLst>
        </pc:grpChg>
      </pc:sldChg>
      <pc:sldChg chg="modSp add mod">
        <pc:chgData name="Charlie Cutler" userId="c5b094de-3707-4aae-994d-70175e9a1467" providerId="ADAL" clId="{CC9224BA-B669-4EC9-8334-90E9CFCECEB3}" dt="2022-10-26T17:07:53.998" v="9543" actId="20577"/>
        <pc:sldMkLst>
          <pc:docMk/>
          <pc:sldMk cId="2178804009" sldId="529"/>
        </pc:sldMkLst>
        <pc:spChg chg="mod">
          <ac:chgData name="Charlie Cutler" userId="c5b094de-3707-4aae-994d-70175e9a1467" providerId="ADAL" clId="{CC9224BA-B669-4EC9-8334-90E9CFCECEB3}" dt="2022-10-26T17:07:53.998" v="9543" actId="20577"/>
          <ac:spMkLst>
            <pc:docMk/>
            <pc:sldMk cId="2178804009" sldId="529"/>
            <ac:spMk id="3" creationId="{DE460C37-76D7-E89F-0136-EB48BA858261}"/>
          </ac:spMkLst>
        </pc:spChg>
      </pc:sldChg>
      <pc:sldChg chg="modSp add mod">
        <pc:chgData name="Charlie Cutler" userId="c5b094de-3707-4aae-994d-70175e9a1467" providerId="ADAL" clId="{CC9224BA-B669-4EC9-8334-90E9CFCECEB3}" dt="2022-10-26T18:58:11.599" v="17944" actId="20577"/>
        <pc:sldMkLst>
          <pc:docMk/>
          <pc:sldMk cId="2242710700" sldId="530"/>
        </pc:sldMkLst>
        <pc:spChg chg="mod">
          <ac:chgData name="Charlie Cutler" userId="c5b094de-3707-4aae-994d-70175e9a1467" providerId="ADAL" clId="{CC9224BA-B669-4EC9-8334-90E9CFCECEB3}" dt="2022-10-26T18:58:11.599" v="17944" actId="20577"/>
          <ac:spMkLst>
            <pc:docMk/>
            <pc:sldMk cId="2242710700" sldId="530"/>
            <ac:spMk id="3" creationId="{DE460C37-76D7-E89F-0136-EB48BA858261}"/>
          </ac:spMkLst>
        </pc:spChg>
      </pc:sldChg>
    </pc:docChg>
  </pc:docChgLst>
  <pc:docChgLst>
    <pc:chgData name="Hannah Whaites" userId="ec7f32bc-6f8d-49d4-813c-f1068aa6397c" providerId="ADAL" clId="{0EDF4EC5-84F5-499B-8252-0884C10A1353}"/>
    <pc:docChg chg="undo custSel modSld">
      <pc:chgData name="Hannah Whaites" userId="ec7f32bc-6f8d-49d4-813c-f1068aa6397c" providerId="ADAL" clId="{0EDF4EC5-84F5-499B-8252-0884C10A1353}" dt="2023-04-24T11:12:15.540" v="134" actId="1037"/>
      <pc:docMkLst>
        <pc:docMk/>
      </pc:docMkLst>
      <pc:sldChg chg="modSp mod">
        <pc:chgData name="Hannah Whaites" userId="ec7f32bc-6f8d-49d4-813c-f1068aa6397c" providerId="ADAL" clId="{0EDF4EC5-84F5-499B-8252-0884C10A1353}" dt="2023-03-22T11:34:18.268" v="101" actId="20577"/>
        <pc:sldMkLst>
          <pc:docMk/>
          <pc:sldMk cId="2372894231" sldId="387"/>
        </pc:sldMkLst>
        <pc:spChg chg="mod">
          <ac:chgData name="Hannah Whaites" userId="ec7f32bc-6f8d-49d4-813c-f1068aa6397c" providerId="ADAL" clId="{0EDF4EC5-84F5-499B-8252-0884C10A1353}" dt="2023-03-22T11:34:18.268" v="101" actId="20577"/>
          <ac:spMkLst>
            <pc:docMk/>
            <pc:sldMk cId="2372894231" sldId="387"/>
            <ac:spMk id="6" creationId="{3D847AA8-0D90-444A-A471-42E91855B087}"/>
          </ac:spMkLst>
        </pc:spChg>
      </pc:sldChg>
      <pc:sldChg chg="modSp mod">
        <pc:chgData name="Hannah Whaites" userId="ec7f32bc-6f8d-49d4-813c-f1068aa6397c" providerId="ADAL" clId="{0EDF4EC5-84F5-499B-8252-0884C10A1353}" dt="2023-03-29T11:56:56.431" v="103" actId="20577"/>
        <pc:sldMkLst>
          <pc:docMk/>
          <pc:sldMk cId="1388938310" sldId="452"/>
        </pc:sldMkLst>
        <pc:graphicFrameChg chg="modGraphic">
          <ac:chgData name="Hannah Whaites" userId="ec7f32bc-6f8d-49d4-813c-f1068aa6397c" providerId="ADAL" clId="{0EDF4EC5-84F5-499B-8252-0884C10A1353}" dt="2023-03-29T11:56:56.431" v="103" actId="20577"/>
          <ac:graphicFrameMkLst>
            <pc:docMk/>
            <pc:sldMk cId="1388938310" sldId="452"/>
            <ac:graphicFrameMk id="8" creationId="{102A3597-EE2B-4F11-99BF-50D550D601B9}"/>
          </ac:graphicFrameMkLst>
        </pc:graphicFrameChg>
      </pc:sldChg>
      <pc:sldChg chg="modSp mod">
        <pc:chgData name="Hannah Whaites" userId="ec7f32bc-6f8d-49d4-813c-f1068aa6397c" providerId="ADAL" clId="{0EDF4EC5-84F5-499B-8252-0884C10A1353}" dt="2023-04-19T14:08:08.646" v="121" actId="255"/>
        <pc:sldMkLst>
          <pc:docMk/>
          <pc:sldMk cId="2080888557" sldId="461"/>
        </pc:sldMkLst>
        <pc:graphicFrameChg chg="mod modGraphic">
          <ac:chgData name="Hannah Whaites" userId="ec7f32bc-6f8d-49d4-813c-f1068aa6397c" providerId="ADAL" clId="{0EDF4EC5-84F5-499B-8252-0884C10A1353}" dt="2023-04-19T14:08:08.646" v="121" actId="255"/>
          <ac:graphicFrameMkLst>
            <pc:docMk/>
            <pc:sldMk cId="2080888557" sldId="461"/>
            <ac:graphicFrameMk id="2" creationId="{88A1EF9C-068D-6991-3BF9-9173E22DB8BE}"/>
          </ac:graphicFrameMkLst>
        </pc:graphicFrameChg>
      </pc:sldChg>
      <pc:sldChg chg="modSp mod">
        <pc:chgData name="Hannah Whaites" userId="ec7f32bc-6f8d-49d4-813c-f1068aa6397c" providerId="ADAL" clId="{0EDF4EC5-84F5-499B-8252-0884C10A1353}" dt="2023-04-24T11:12:15.540" v="134" actId="1037"/>
        <pc:sldMkLst>
          <pc:docMk/>
          <pc:sldMk cId="2197006959" sldId="463"/>
        </pc:sldMkLst>
        <pc:spChg chg="mod">
          <ac:chgData name="Hannah Whaites" userId="ec7f32bc-6f8d-49d4-813c-f1068aa6397c" providerId="ADAL" clId="{0EDF4EC5-84F5-499B-8252-0884C10A1353}" dt="2023-04-13T08:36:18.769" v="105" actId="20577"/>
          <ac:spMkLst>
            <pc:docMk/>
            <pc:sldMk cId="2197006959" sldId="463"/>
            <ac:spMk id="3" creationId="{0705EA5E-D758-47D5-961D-BB4BD654670B}"/>
          </ac:spMkLst>
        </pc:spChg>
        <pc:spChg chg="mod">
          <ac:chgData name="Hannah Whaites" userId="ec7f32bc-6f8d-49d4-813c-f1068aa6397c" providerId="ADAL" clId="{0EDF4EC5-84F5-499B-8252-0884C10A1353}" dt="2023-04-13T08:36:21.906" v="107" actId="20577"/>
          <ac:spMkLst>
            <pc:docMk/>
            <pc:sldMk cId="2197006959" sldId="463"/>
            <ac:spMk id="4" creationId="{50C77441-693C-44CD-BF9D-C9CF21ECF127}"/>
          </ac:spMkLst>
        </pc:spChg>
        <pc:graphicFrameChg chg="mod modGraphic">
          <ac:chgData name="Hannah Whaites" userId="ec7f32bc-6f8d-49d4-813c-f1068aa6397c" providerId="ADAL" clId="{0EDF4EC5-84F5-499B-8252-0884C10A1353}" dt="2023-04-24T11:12:15.540" v="134" actId="1037"/>
          <ac:graphicFrameMkLst>
            <pc:docMk/>
            <pc:sldMk cId="2197006959" sldId="463"/>
            <ac:graphicFrameMk id="6" creationId="{AECDFBA3-AEAE-4557-8534-5DE0C00BC5D7}"/>
          </ac:graphicFrameMkLst>
        </pc:graphicFrameChg>
      </pc:sldChg>
    </pc:docChg>
  </pc:docChgLst>
  <pc:docChgLst>
    <pc:chgData name="Hannah Whaites" userId="ec7f32bc-6f8d-49d4-813c-f1068aa6397c" providerId="ADAL" clId="{36E826A5-CC87-4750-98A5-67C537E03280}"/>
    <pc:docChg chg="undo custSel addSld delSld modSld modSection">
      <pc:chgData name="Hannah Whaites" userId="ec7f32bc-6f8d-49d4-813c-f1068aa6397c" providerId="ADAL" clId="{36E826A5-CC87-4750-98A5-67C537E03280}" dt="2023-08-31T13:28:17.290" v="6829" actId="13926"/>
      <pc:docMkLst>
        <pc:docMk/>
      </pc:docMkLst>
      <pc:sldChg chg="addSp delSp modSp mod">
        <pc:chgData name="Hannah Whaites" userId="ec7f32bc-6f8d-49d4-813c-f1068aa6397c" providerId="ADAL" clId="{36E826A5-CC87-4750-98A5-67C537E03280}" dt="2023-08-31T13:11:41.493" v="6743" actId="113"/>
        <pc:sldMkLst>
          <pc:docMk/>
          <pc:sldMk cId="2022374858" sldId="447"/>
        </pc:sldMkLst>
        <pc:spChg chg="mod">
          <ac:chgData name="Hannah Whaites" userId="ec7f32bc-6f8d-49d4-813c-f1068aa6397c" providerId="ADAL" clId="{36E826A5-CC87-4750-98A5-67C537E03280}" dt="2023-08-21T16:56:08.399" v="28" actId="1076"/>
          <ac:spMkLst>
            <pc:docMk/>
            <pc:sldMk cId="2022374858" sldId="447"/>
            <ac:spMk id="5" creationId="{E9EE4AD3-2BF9-4B37-94CD-D3552D970C1D}"/>
          </ac:spMkLst>
        </pc:spChg>
        <pc:graphicFrameChg chg="add mod modGraphic">
          <ac:chgData name="Hannah Whaites" userId="ec7f32bc-6f8d-49d4-813c-f1068aa6397c" providerId="ADAL" clId="{36E826A5-CC87-4750-98A5-67C537E03280}" dt="2023-08-31T13:11:41.493" v="6743" actId="113"/>
          <ac:graphicFrameMkLst>
            <pc:docMk/>
            <pc:sldMk cId="2022374858" sldId="447"/>
            <ac:graphicFrameMk id="2" creationId="{7D729A13-FE38-3E6C-427B-DB8758F8F111}"/>
          </ac:graphicFrameMkLst>
        </pc:graphicFrameChg>
        <pc:graphicFrameChg chg="del mod">
          <ac:chgData name="Hannah Whaites" userId="ec7f32bc-6f8d-49d4-813c-f1068aa6397c" providerId="ADAL" clId="{36E826A5-CC87-4750-98A5-67C537E03280}" dt="2023-08-21T16:55:59.932" v="25" actId="478"/>
          <ac:graphicFrameMkLst>
            <pc:docMk/>
            <pc:sldMk cId="2022374858" sldId="447"/>
            <ac:graphicFrameMk id="6" creationId="{AECDFBA3-AEAE-4557-8534-5DE0C00BC5D7}"/>
          </ac:graphicFrameMkLst>
        </pc:graphicFrameChg>
      </pc:sldChg>
      <pc:sldChg chg="addSp delSp modSp mod">
        <pc:chgData name="Hannah Whaites" userId="ec7f32bc-6f8d-49d4-813c-f1068aa6397c" providerId="ADAL" clId="{36E826A5-CC87-4750-98A5-67C537E03280}" dt="2023-08-24T08:51:41.514" v="6437" actId="20577"/>
        <pc:sldMkLst>
          <pc:docMk/>
          <pc:sldMk cId="2131541369" sldId="448"/>
        </pc:sldMkLst>
        <pc:graphicFrameChg chg="add mod modGraphic">
          <ac:chgData name="Hannah Whaites" userId="ec7f32bc-6f8d-49d4-813c-f1068aa6397c" providerId="ADAL" clId="{36E826A5-CC87-4750-98A5-67C537E03280}" dt="2023-08-24T08:51:41.514" v="6437" actId="20577"/>
          <ac:graphicFrameMkLst>
            <pc:docMk/>
            <pc:sldMk cId="2131541369" sldId="448"/>
            <ac:graphicFrameMk id="2" creationId="{AFB9FF69-FB85-5C22-D676-69308CDC4006}"/>
          </ac:graphicFrameMkLst>
        </pc:graphicFrameChg>
        <pc:graphicFrameChg chg="del mod">
          <ac:chgData name="Hannah Whaites" userId="ec7f32bc-6f8d-49d4-813c-f1068aa6397c" providerId="ADAL" clId="{36E826A5-CC87-4750-98A5-67C537E03280}" dt="2023-08-22T16:21:51.546" v="3593" actId="478"/>
          <ac:graphicFrameMkLst>
            <pc:docMk/>
            <pc:sldMk cId="2131541369" sldId="448"/>
            <ac:graphicFrameMk id="6" creationId="{AECDFBA3-AEAE-4557-8534-5DE0C00BC5D7}"/>
          </ac:graphicFrameMkLst>
        </pc:graphicFrameChg>
      </pc:sldChg>
      <pc:sldChg chg="addSp delSp modSp mod">
        <pc:chgData name="Hannah Whaites" userId="ec7f32bc-6f8d-49d4-813c-f1068aa6397c" providerId="ADAL" clId="{36E826A5-CC87-4750-98A5-67C537E03280}" dt="2023-08-24T08:52:07.657" v="6443" actId="20577"/>
        <pc:sldMkLst>
          <pc:docMk/>
          <pc:sldMk cId="3670814192" sldId="449"/>
        </pc:sldMkLst>
        <pc:spChg chg="add del">
          <ac:chgData name="Hannah Whaites" userId="ec7f32bc-6f8d-49d4-813c-f1068aa6397c" providerId="ADAL" clId="{36E826A5-CC87-4750-98A5-67C537E03280}" dt="2023-08-22T16:24:23.781" v="3602" actId="22"/>
          <ac:spMkLst>
            <pc:docMk/>
            <pc:sldMk cId="3670814192" sldId="449"/>
            <ac:spMk id="8" creationId="{D6E4554F-0CF7-C653-86AF-38F2B1633A0A}"/>
          </ac:spMkLst>
        </pc:spChg>
        <pc:graphicFrameChg chg="add mod modGraphic">
          <ac:chgData name="Hannah Whaites" userId="ec7f32bc-6f8d-49d4-813c-f1068aa6397c" providerId="ADAL" clId="{36E826A5-CC87-4750-98A5-67C537E03280}" dt="2023-08-24T08:52:07.657" v="6443" actId="20577"/>
          <ac:graphicFrameMkLst>
            <pc:docMk/>
            <pc:sldMk cId="3670814192" sldId="449"/>
            <ac:graphicFrameMk id="2" creationId="{A19E9878-3961-2191-24F4-DC5D0C920A9F}"/>
          </ac:graphicFrameMkLst>
        </pc:graphicFrameChg>
        <pc:graphicFrameChg chg="del mod modGraphic">
          <ac:chgData name="Hannah Whaites" userId="ec7f32bc-6f8d-49d4-813c-f1068aa6397c" providerId="ADAL" clId="{36E826A5-CC87-4750-98A5-67C537E03280}" dt="2023-08-22T16:27:26.500" v="3619" actId="478"/>
          <ac:graphicFrameMkLst>
            <pc:docMk/>
            <pc:sldMk cId="3670814192" sldId="449"/>
            <ac:graphicFrameMk id="6" creationId="{AECDFBA3-AEAE-4557-8534-5DE0C00BC5D7}"/>
          </ac:graphicFrameMkLst>
        </pc:graphicFrameChg>
      </pc:sldChg>
      <pc:sldChg chg="addSp delSp modSp mod">
        <pc:chgData name="Hannah Whaites" userId="ec7f32bc-6f8d-49d4-813c-f1068aa6397c" providerId="ADAL" clId="{36E826A5-CC87-4750-98A5-67C537E03280}" dt="2023-08-23T16:28:11.538" v="5463" actId="20577"/>
        <pc:sldMkLst>
          <pc:docMk/>
          <pc:sldMk cId="2711504888" sldId="450"/>
        </pc:sldMkLst>
        <pc:graphicFrameChg chg="add mod modGraphic">
          <ac:chgData name="Hannah Whaites" userId="ec7f32bc-6f8d-49d4-813c-f1068aa6397c" providerId="ADAL" clId="{36E826A5-CC87-4750-98A5-67C537E03280}" dt="2023-08-23T16:28:11.538" v="5463" actId="20577"/>
          <ac:graphicFrameMkLst>
            <pc:docMk/>
            <pc:sldMk cId="2711504888" sldId="450"/>
            <ac:graphicFrameMk id="2" creationId="{D099206A-3332-8705-2287-B6C9255C31FA}"/>
          </ac:graphicFrameMkLst>
        </pc:graphicFrameChg>
        <pc:graphicFrameChg chg="del mod">
          <ac:chgData name="Hannah Whaites" userId="ec7f32bc-6f8d-49d4-813c-f1068aa6397c" providerId="ADAL" clId="{36E826A5-CC87-4750-98A5-67C537E03280}" dt="2023-08-22T16:29:39.812" v="3662" actId="478"/>
          <ac:graphicFrameMkLst>
            <pc:docMk/>
            <pc:sldMk cId="2711504888" sldId="450"/>
            <ac:graphicFrameMk id="6" creationId="{AECDFBA3-AEAE-4557-8534-5DE0C00BC5D7}"/>
          </ac:graphicFrameMkLst>
        </pc:graphicFrameChg>
      </pc:sldChg>
      <pc:sldChg chg="addSp delSp modSp mod">
        <pc:chgData name="Hannah Whaites" userId="ec7f32bc-6f8d-49d4-813c-f1068aa6397c" providerId="ADAL" clId="{36E826A5-CC87-4750-98A5-67C537E03280}" dt="2023-08-24T08:54:19.865" v="6461" actId="207"/>
        <pc:sldMkLst>
          <pc:docMk/>
          <pc:sldMk cId="4132407542" sldId="451"/>
        </pc:sldMkLst>
        <pc:graphicFrameChg chg="add mod modGraphic">
          <ac:chgData name="Hannah Whaites" userId="ec7f32bc-6f8d-49d4-813c-f1068aa6397c" providerId="ADAL" clId="{36E826A5-CC87-4750-98A5-67C537E03280}" dt="2023-08-24T08:54:19.865" v="6461" actId="207"/>
          <ac:graphicFrameMkLst>
            <pc:docMk/>
            <pc:sldMk cId="4132407542" sldId="451"/>
            <ac:graphicFrameMk id="2" creationId="{D626F490-C4A7-F2AF-E740-E7EF30A0BF83}"/>
          </ac:graphicFrameMkLst>
        </pc:graphicFrameChg>
        <pc:graphicFrameChg chg="del mod">
          <ac:chgData name="Hannah Whaites" userId="ec7f32bc-6f8d-49d4-813c-f1068aa6397c" providerId="ADAL" clId="{36E826A5-CC87-4750-98A5-67C537E03280}" dt="2023-08-22T16:33:53.131" v="3679" actId="478"/>
          <ac:graphicFrameMkLst>
            <pc:docMk/>
            <pc:sldMk cId="4132407542" sldId="451"/>
            <ac:graphicFrameMk id="6" creationId="{AECDFBA3-AEAE-4557-8534-5DE0C00BC5D7}"/>
          </ac:graphicFrameMkLst>
        </pc:graphicFrameChg>
      </pc:sldChg>
      <pc:sldChg chg="addSp delSp modSp mod">
        <pc:chgData name="Hannah Whaites" userId="ec7f32bc-6f8d-49d4-813c-f1068aa6397c" providerId="ADAL" clId="{36E826A5-CC87-4750-98A5-67C537E03280}" dt="2023-08-24T08:58:04.114" v="6480" actId="255"/>
        <pc:sldMkLst>
          <pc:docMk/>
          <pc:sldMk cId="1388938310" sldId="452"/>
        </pc:sldMkLst>
        <pc:graphicFrameChg chg="add mod modGraphic">
          <ac:chgData name="Hannah Whaites" userId="ec7f32bc-6f8d-49d4-813c-f1068aa6397c" providerId="ADAL" clId="{36E826A5-CC87-4750-98A5-67C537E03280}" dt="2023-08-24T08:58:04.114" v="6480" actId="255"/>
          <ac:graphicFrameMkLst>
            <pc:docMk/>
            <pc:sldMk cId="1388938310" sldId="452"/>
            <ac:graphicFrameMk id="2" creationId="{55AACFED-8B53-9F76-4A46-47581F564627}"/>
          </ac:graphicFrameMkLst>
        </pc:graphicFrameChg>
        <pc:graphicFrameChg chg="del mod">
          <ac:chgData name="Hannah Whaites" userId="ec7f32bc-6f8d-49d4-813c-f1068aa6397c" providerId="ADAL" clId="{36E826A5-CC87-4750-98A5-67C537E03280}" dt="2023-08-22T16:45:34.318" v="3709" actId="478"/>
          <ac:graphicFrameMkLst>
            <pc:docMk/>
            <pc:sldMk cId="1388938310" sldId="452"/>
            <ac:graphicFrameMk id="8" creationId="{102A3597-EE2B-4F11-99BF-50D550D601B9}"/>
          </ac:graphicFrameMkLst>
        </pc:graphicFrameChg>
      </pc:sldChg>
      <pc:sldChg chg="addSp delSp modSp mod">
        <pc:chgData name="Hannah Whaites" userId="ec7f32bc-6f8d-49d4-813c-f1068aa6397c" providerId="ADAL" clId="{36E826A5-CC87-4750-98A5-67C537E03280}" dt="2023-08-31T13:23:31.987" v="6769" actId="13926"/>
        <pc:sldMkLst>
          <pc:docMk/>
          <pc:sldMk cId="4228226447" sldId="453"/>
        </pc:sldMkLst>
        <pc:graphicFrameChg chg="add mod modGraphic">
          <ac:chgData name="Hannah Whaites" userId="ec7f32bc-6f8d-49d4-813c-f1068aa6397c" providerId="ADAL" clId="{36E826A5-CC87-4750-98A5-67C537E03280}" dt="2023-08-31T13:23:31.987" v="6769" actId="13926"/>
          <ac:graphicFrameMkLst>
            <pc:docMk/>
            <pc:sldMk cId="4228226447" sldId="453"/>
            <ac:graphicFrameMk id="2" creationId="{A0942398-8EDC-6896-06F6-02AE77149066}"/>
          </ac:graphicFrameMkLst>
        </pc:graphicFrameChg>
        <pc:graphicFrameChg chg="del mod">
          <ac:chgData name="Hannah Whaites" userId="ec7f32bc-6f8d-49d4-813c-f1068aa6397c" providerId="ADAL" clId="{36E826A5-CC87-4750-98A5-67C537E03280}" dt="2023-08-22T16:47:39.891" v="3736" actId="478"/>
          <ac:graphicFrameMkLst>
            <pc:docMk/>
            <pc:sldMk cId="4228226447" sldId="453"/>
            <ac:graphicFrameMk id="6" creationId="{AECDFBA3-AEAE-4557-8534-5DE0C00BC5D7}"/>
          </ac:graphicFrameMkLst>
        </pc:graphicFrameChg>
      </pc:sldChg>
      <pc:sldChg chg="addSp delSp modSp mod">
        <pc:chgData name="Hannah Whaites" userId="ec7f32bc-6f8d-49d4-813c-f1068aa6397c" providerId="ADAL" clId="{36E826A5-CC87-4750-98A5-67C537E03280}" dt="2023-08-31T13:23:41.328" v="6770" actId="20577"/>
        <pc:sldMkLst>
          <pc:docMk/>
          <pc:sldMk cId="3190033695" sldId="454"/>
        </pc:sldMkLst>
        <pc:graphicFrameChg chg="add mod modGraphic">
          <ac:chgData name="Hannah Whaites" userId="ec7f32bc-6f8d-49d4-813c-f1068aa6397c" providerId="ADAL" clId="{36E826A5-CC87-4750-98A5-67C537E03280}" dt="2023-08-31T13:23:41.328" v="6770" actId="20577"/>
          <ac:graphicFrameMkLst>
            <pc:docMk/>
            <pc:sldMk cId="3190033695" sldId="454"/>
            <ac:graphicFrameMk id="2" creationId="{B6B676E7-0F16-4E59-5FD1-CA9B1A162D54}"/>
          </ac:graphicFrameMkLst>
        </pc:graphicFrameChg>
        <pc:graphicFrameChg chg="del mod">
          <ac:chgData name="Hannah Whaites" userId="ec7f32bc-6f8d-49d4-813c-f1068aa6397c" providerId="ADAL" clId="{36E826A5-CC87-4750-98A5-67C537E03280}" dt="2023-08-22T16:50:13.795" v="3757" actId="478"/>
          <ac:graphicFrameMkLst>
            <pc:docMk/>
            <pc:sldMk cId="3190033695" sldId="454"/>
            <ac:graphicFrameMk id="8" creationId="{C4D1A709-03F6-272A-9803-069BFD06ACDD}"/>
          </ac:graphicFrameMkLst>
        </pc:graphicFrameChg>
      </pc:sldChg>
      <pc:sldChg chg="addSp delSp modSp mod">
        <pc:chgData name="Hannah Whaites" userId="ec7f32bc-6f8d-49d4-813c-f1068aa6397c" providerId="ADAL" clId="{36E826A5-CC87-4750-98A5-67C537E03280}" dt="2023-08-31T13:23:27.284" v="6768" actId="13926"/>
        <pc:sldMkLst>
          <pc:docMk/>
          <pc:sldMk cId="1796332109" sldId="455"/>
        </pc:sldMkLst>
        <pc:graphicFrameChg chg="add mod modGraphic">
          <ac:chgData name="Hannah Whaites" userId="ec7f32bc-6f8d-49d4-813c-f1068aa6397c" providerId="ADAL" clId="{36E826A5-CC87-4750-98A5-67C537E03280}" dt="2023-08-31T13:23:27.284" v="6768" actId="13926"/>
          <ac:graphicFrameMkLst>
            <pc:docMk/>
            <pc:sldMk cId="1796332109" sldId="455"/>
            <ac:graphicFrameMk id="2" creationId="{9D5EF83F-AB02-AF8E-8627-4EE4EA76FC3E}"/>
          </ac:graphicFrameMkLst>
        </pc:graphicFrameChg>
        <pc:graphicFrameChg chg="del mod">
          <ac:chgData name="Hannah Whaites" userId="ec7f32bc-6f8d-49d4-813c-f1068aa6397c" providerId="ADAL" clId="{36E826A5-CC87-4750-98A5-67C537E03280}" dt="2023-08-22T16:51:56.961" v="3776" actId="478"/>
          <ac:graphicFrameMkLst>
            <pc:docMk/>
            <pc:sldMk cId="1796332109" sldId="455"/>
            <ac:graphicFrameMk id="6" creationId="{AECDFBA3-AEAE-4557-8534-5DE0C00BC5D7}"/>
          </ac:graphicFrameMkLst>
        </pc:graphicFrameChg>
      </pc:sldChg>
      <pc:sldChg chg="addSp delSp modSp mod">
        <pc:chgData name="Hannah Whaites" userId="ec7f32bc-6f8d-49d4-813c-f1068aa6397c" providerId="ADAL" clId="{36E826A5-CC87-4750-98A5-67C537E03280}" dt="2023-08-24T08:13:14.237" v="6216" actId="14734"/>
        <pc:sldMkLst>
          <pc:docMk/>
          <pc:sldMk cId="2167936814" sldId="456"/>
        </pc:sldMkLst>
        <pc:graphicFrameChg chg="add mod modGraphic">
          <ac:chgData name="Hannah Whaites" userId="ec7f32bc-6f8d-49d4-813c-f1068aa6397c" providerId="ADAL" clId="{36E826A5-CC87-4750-98A5-67C537E03280}" dt="2023-08-24T08:13:14.237" v="6216" actId="14734"/>
          <ac:graphicFrameMkLst>
            <pc:docMk/>
            <pc:sldMk cId="2167936814" sldId="456"/>
            <ac:graphicFrameMk id="2" creationId="{7328EDF9-C2FD-2869-06A1-BE3B5FD4F27E}"/>
          </ac:graphicFrameMkLst>
        </pc:graphicFrameChg>
        <pc:graphicFrameChg chg="del mod modGraphic">
          <ac:chgData name="Hannah Whaites" userId="ec7f32bc-6f8d-49d4-813c-f1068aa6397c" providerId="ADAL" clId="{36E826A5-CC87-4750-98A5-67C537E03280}" dt="2023-08-23T09:30:03.312" v="3804" actId="478"/>
          <ac:graphicFrameMkLst>
            <pc:docMk/>
            <pc:sldMk cId="2167936814" sldId="456"/>
            <ac:graphicFrameMk id="6" creationId="{7CD81DC1-DCBF-40A0-C89D-F577E3AFC825}"/>
          </ac:graphicFrameMkLst>
        </pc:graphicFrameChg>
      </pc:sldChg>
      <pc:sldChg chg="addSp delSp modSp mod">
        <pc:chgData name="Hannah Whaites" userId="ec7f32bc-6f8d-49d4-813c-f1068aa6397c" providerId="ADAL" clId="{36E826A5-CC87-4750-98A5-67C537E03280}" dt="2023-08-31T13:25:04.262" v="6776" actId="13926"/>
        <pc:sldMkLst>
          <pc:docMk/>
          <pc:sldMk cId="3424597039" sldId="457"/>
        </pc:sldMkLst>
        <pc:graphicFrameChg chg="add mod modGraphic">
          <ac:chgData name="Hannah Whaites" userId="ec7f32bc-6f8d-49d4-813c-f1068aa6397c" providerId="ADAL" clId="{36E826A5-CC87-4750-98A5-67C537E03280}" dt="2023-08-31T13:25:04.262" v="6776" actId="13926"/>
          <ac:graphicFrameMkLst>
            <pc:docMk/>
            <pc:sldMk cId="3424597039" sldId="457"/>
            <ac:graphicFrameMk id="2" creationId="{B2202A68-2342-A362-53AF-2D6FCD02DB1D}"/>
          </ac:graphicFrameMkLst>
        </pc:graphicFrameChg>
        <pc:graphicFrameChg chg="del mod">
          <ac:chgData name="Hannah Whaites" userId="ec7f32bc-6f8d-49d4-813c-f1068aa6397c" providerId="ADAL" clId="{36E826A5-CC87-4750-98A5-67C537E03280}" dt="2023-08-23T09:35:11.254" v="3825" actId="478"/>
          <ac:graphicFrameMkLst>
            <pc:docMk/>
            <pc:sldMk cId="3424597039" sldId="457"/>
            <ac:graphicFrameMk id="7" creationId="{B6E0F155-23CD-4BD8-8EDA-4BB0AA0EA449}"/>
          </ac:graphicFrameMkLst>
        </pc:graphicFrameChg>
      </pc:sldChg>
      <pc:sldChg chg="addSp delSp modSp mod">
        <pc:chgData name="Hannah Whaites" userId="ec7f32bc-6f8d-49d4-813c-f1068aa6397c" providerId="ADAL" clId="{36E826A5-CC87-4750-98A5-67C537E03280}" dt="2023-08-24T09:16:19.519" v="6642"/>
        <pc:sldMkLst>
          <pc:docMk/>
          <pc:sldMk cId="3832444184" sldId="458"/>
        </pc:sldMkLst>
        <pc:graphicFrameChg chg="add mod modGraphic">
          <ac:chgData name="Hannah Whaites" userId="ec7f32bc-6f8d-49d4-813c-f1068aa6397c" providerId="ADAL" clId="{36E826A5-CC87-4750-98A5-67C537E03280}" dt="2023-08-24T09:16:19.519" v="6642"/>
          <ac:graphicFrameMkLst>
            <pc:docMk/>
            <pc:sldMk cId="3832444184" sldId="458"/>
            <ac:graphicFrameMk id="2" creationId="{383394AB-FE2E-8DC1-7BC9-5FA955C9DF7A}"/>
          </ac:graphicFrameMkLst>
        </pc:graphicFrameChg>
        <pc:graphicFrameChg chg="del">
          <ac:chgData name="Hannah Whaites" userId="ec7f32bc-6f8d-49d4-813c-f1068aa6397c" providerId="ADAL" clId="{36E826A5-CC87-4750-98A5-67C537E03280}" dt="2023-08-23T09:36:30.996" v="3840" actId="478"/>
          <ac:graphicFrameMkLst>
            <pc:docMk/>
            <pc:sldMk cId="3832444184" sldId="458"/>
            <ac:graphicFrameMk id="6" creationId="{AECDFBA3-AEAE-4557-8534-5DE0C00BC5D7}"/>
          </ac:graphicFrameMkLst>
        </pc:graphicFrameChg>
      </pc:sldChg>
      <pc:sldChg chg="addSp delSp modSp mod">
        <pc:chgData name="Hannah Whaites" userId="ec7f32bc-6f8d-49d4-813c-f1068aa6397c" providerId="ADAL" clId="{36E826A5-CC87-4750-98A5-67C537E03280}" dt="2023-08-31T13:22:15.775" v="6766" actId="13926"/>
        <pc:sldMkLst>
          <pc:docMk/>
          <pc:sldMk cId="4179749678" sldId="459"/>
        </pc:sldMkLst>
        <pc:graphicFrameChg chg="add mod modGraphic">
          <ac:chgData name="Hannah Whaites" userId="ec7f32bc-6f8d-49d4-813c-f1068aa6397c" providerId="ADAL" clId="{36E826A5-CC87-4750-98A5-67C537E03280}" dt="2023-08-31T13:22:15.775" v="6766" actId="13926"/>
          <ac:graphicFrameMkLst>
            <pc:docMk/>
            <pc:sldMk cId="4179749678" sldId="459"/>
            <ac:graphicFrameMk id="2" creationId="{749F1E51-BDE5-35FA-425A-9E947EFA341A}"/>
          </ac:graphicFrameMkLst>
        </pc:graphicFrameChg>
        <pc:graphicFrameChg chg="del">
          <ac:chgData name="Hannah Whaites" userId="ec7f32bc-6f8d-49d4-813c-f1068aa6397c" providerId="ADAL" clId="{36E826A5-CC87-4750-98A5-67C537E03280}" dt="2023-08-23T09:37:54.592" v="3862" actId="478"/>
          <ac:graphicFrameMkLst>
            <pc:docMk/>
            <pc:sldMk cId="4179749678" sldId="459"/>
            <ac:graphicFrameMk id="6" creationId="{AECDFBA3-AEAE-4557-8534-5DE0C00BC5D7}"/>
          </ac:graphicFrameMkLst>
        </pc:graphicFrameChg>
      </pc:sldChg>
      <pc:sldChg chg="addSp delSp modSp mod">
        <pc:chgData name="Hannah Whaites" userId="ec7f32bc-6f8d-49d4-813c-f1068aa6397c" providerId="ADAL" clId="{36E826A5-CC87-4750-98A5-67C537E03280}" dt="2023-08-23T18:09:19.590" v="6061" actId="13926"/>
        <pc:sldMkLst>
          <pc:docMk/>
          <pc:sldMk cId="1428965565" sldId="460"/>
        </pc:sldMkLst>
        <pc:graphicFrameChg chg="add mod modGraphic">
          <ac:chgData name="Hannah Whaites" userId="ec7f32bc-6f8d-49d4-813c-f1068aa6397c" providerId="ADAL" clId="{36E826A5-CC87-4750-98A5-67C537E03280}" dt="2023-08-23T18:09:19.590" v="6061" actId="13926"/>
          <ac:graphicFrameMkLst>
            <pc:docMk/>
            <pc:sldMk cId="1428965565" sldId="460"/>
            <ac:graphicFrameMk id="2" creationId="{C9916EA2-4226-6AF9-89F8-C3DD3DAFB334}"/>
          </ac:graphicFrameMkLst>
        </pc:graphicFrameChg>
        <pc:graphicFrameChg chg="del">
          <ac:chgData name="Hannah Whaites" userId="ec7f32bc-6f8d-49d4-813c-f1068aa6397c" providerId="ADAL" clId="{36E826A5-CC87-4750-98A5-67C537E03280}" dt="2023-08-23T09:41:00.310" v="3878" actId="478"/>
          <ac:graphicFrameMkLst>
            <pc:docMk/>
            <pc:sldMk cId="1428965565" sldId="460"/>
            <ac:graphicFrameMk id="6" creationId="{AECDFBA3-AEAE-4557-8534-5DE0C00BC5D7}"/>
          </ac:graphicFrameMkLst>
        </pc:graphicFrameChg>
      </pc:sldChg>
      <pc:sldChg chg="addSp delSp modSp mod">
        <pc:chgData name="Hannah Whaites" userId="ec7f32bc-6f8d-49d4-813c-f1068aa6397c" providerId="ADAL" clId="{36E826A5-CC87-4750-98A5-67C537E03280}" dt="2023-08-24T09:38:11.759" v="6723" actId="20577"/>
        <pc:sldMkLst>
          <pc:docMk/>
          <pc:sldMk cId="2080888557" sldId="461"/>
        </pc:sldMkLst>
        <pc:spChg chg="mod ord">
          <ac:chgData name="Hannah Whaites" userId="ec7f32bc-6f8d-49d4-813c-f1068aa6397c" providerId="ADAL" clId="{36E826A5-CC87-4750-98A5-67C537E03280}" dt="2023-08-23T18:03:53.599" v="5992" actId="1076"/>
          <ac:spMkLst>
            <pc:docMk/>
            <pc:sldMk cId="2080888557" sldId="461"/>
            <ac:spMk id="7" creationId="{E5ED9D4D-79F6-8E00-132E-0020F0571B56}"/>
          </ac:spMkLst>
        </pc:spChg>
        <pc:graphicFrameChg chg="del mod">
          <ac:chgData name="Hannah Whaites" userId="ec7f32bc-6f8d-49d4-813c-f1068aa6397c" providerId="ADAL" clId="{36E826A5-CC87-4750-98A5-67C537E03280}" dt="2023-08-23T09:44:50.701" v="3893" actId="478"/>
          <ac:graphicFrameMkLst>
            <pc:docMk/>
            <pc:sldMk cId="2080888557" sldId="461"/>
            <ac:graphicFrameMk id="2" creationId="{88A1EF9C-068D-6991-3BF9-9173E22DB8BE}"/>
          </ac:graphicFrameMkLst>
        </pc:graphicFrameChg>
        <pc:graphicFrameChg chg="add mod modGraphic">
          <ac:chgData name="Hannah Whaites" userId="ec7f32bc-6f8d-49d4-813c-f1068aa6397c" providerId="ADAL" clId="{36E826A5-CC87-4750-98A5-67C537E03280}" dt="2023-08-24T09:38:11.759" v="6723" actId="20577"/>
          <ac:graphicFrameMkLst>
            <pc:docMk/>
            <pc:sldMk cId="2080888557" sldId="461"/>
            <ac:graphicFrameMk id="6" creationId="{1D0F57DA-464C-FB21-8C21-7A7D28BC2753}"/>
          </ac:graphicFrameMkLst>
        </pc:graphicFrameChg>
      </pc:sldChg>
      <pc:sldChg chg="addSp delSp modSp mod">
        <pc:chgData name="Hannah Whaites" userId="ec7f32bc-6f8d-49d4-813c-f1068aa6397c" providerId="ADAL" clId="{36E826A5-CC87-4750-98A5-67C537E03280}" dt="2023-08-24T09:19:11.575" v="6682" actId="20577"/>
        <pc:sldMkLst>
          <pc:docMk/>
          <pc:sldMk cId="2197006959" sldId="463"/>
        </pc:sldMkLst>
        <pc:graphicFrameChg chg="add mod modGraphic">
          <ac:chgData name="Hannah Whaites" userId="ec7f32bc-6f8d-49d4-813c-f1068aa6397c" providerId="ADAL" clId="{36E826A5-CC87-4750-98A5-67C537E03280}" dt="2023-08-24T09:19:11.575" v="6682" actId="20577"/>
          <ac:graphicFrameMkLst>
            <pc:docMk/>
            <pc:sldMk cId="2197006959" sldId="463"/>
            <ac:graphicFrameMk id="2" creationId="{DC2031A9-C0F5-ACE2-7701-56FA274357E9}"/>
          </ac:graphicFrameMkLst>
        </pc:graphicFrameChg>
        <pc:graphicFrameChg chg="del mod">
          <ac:chgData name="Hannah Whaites" userId="ec7f32bc-6f8d-49d4-813c-f1068aa6397c" providerId="ADAL" clId="{36E826A5-CC87-4750-98A5-67C537E03280}" dt="2023-08-23T09:48:09.306" v="3928" actId="478"/>
          <ac:graphicFrameMkLst>
            <pc:docMk/>
            <pc:sldMk cId="2197006959" sldId="463"/>
            <ac:graphicFrameMk id="6" creationId="{AECDFBA3-AEAE-4557-8534-5DE0C00BC5D7}"/>
          </ac:graphicFrameMkLst>
        </pc:graphicFrameChg>
      </pc:sldChg>
      <pc:sldChg chg="addSp delSp modSp mod">
        <pc:chgData name="Hannah Whaites" userId="ec7f32bc-6f8d-49d4-813c-f1068aa6397c" providerId="ADAL" clId="{36E826A5-CC87-4750-98A5-67C537E03280}" dt="2023-08-31T13:25:17.709" v="6777" actId="13926"/>
        <pc:sldMkLst>
          <pc:docMk/>
          <pc:sldMk cId="1963574905" sldId="464"/>
        </pc:sldMkLst>
        <pc:graphicFrameChg chg="add mod modGraphic">
          <ac:chgData name="Hannah Whaites" userId="ec7f32bc-6f8d-49d4-813c-f1068aa6397c" providerId="ADAL" clId="{36E826A5-CC87-4750-98A5-67C537E03280}" dt="2023-08-31T13:25:17.709" v="6777" actId="13926"/>
          <ac:graphicFrameMkLst>
            <pc:docMk/>
            <pc:sldMk cId="1963574905" sldId="464"/>
            <ac:graphicFrameMk id="2" creationId="{13605137-8D8E-8607-2C21-D16923CDC6D2}"/>
          </ac:graphicFrameMkLst>
        </pc:graphicFrameChg>
        <pc:graphicFrameChg chg="del mod">
          <ac:chgData name="Hannah Whaites" userId="ec7f32bc-6f8d-49d4-813c-f1068aa6397c" providerId="ADAL" clId="{36E826A5-CC87-4750-98A5-67C537E03280}" dt="2023-08-23T09:46:30.825" v="3912" actId="478"/>
          <ac:graphicFrameMkLst>
            <pc:docMk/>
            <pc:sldMk cId="1963574905" sldId="464"/>
            <ac:graphicFrameMk id="6" creationId="{EE6A3974-7B99-4431-8F0D-05194765F7DE}"/>
          </ac:graphicFrameMkLst>
        </pc:graphicFrameChg>
      </pc:sldChg>
      <pc:sldChg chg="addSp delSp modSp mod">
        <pc:chgData name="Hannah Whaites" userId="ec7f32bc-6f8d-49d4-813c-f1068aa6397c" providerId="ADAL" clId="{36E826A5-CC87-4750-98A5-67C537E03280}" dt="2023-08-23T14:31:31.176" v="5095" actId="20577"/>
        <pc:sldMkLst>
          <pc:docMk/>
          <pc:sldMk cId="4058758801" sldId="466"/>
        </pc:sldMkLst>
        <pc:graphicFrameChg chg="add del mod">
          <ac:chgData name="Hannah Whaites" userId="ec7f32bc-6f8d-49d4-813c-f1068aa6397c" providerId="ADAL" clId="{36E826A5-CC87-4750-98A5-67C537E03280}" dt="2023-08-23T09:45:41.899" v="3901" actId="478"/>
          <ac:graphicFrameMkLst>
            <pc:docMk/>
            <pc:sldMk cId="4058758801" sldId="466"/>
            <ac:graphicFrameMk id="2" creationId="{F6A09000-5E79-056E-3BCC-101B3D3869D4}"/>
          </ac:graphicFrameMkLst>
        </pc:graphicFrameChg>
        <pc:graphicFrameChg chg="modGraphic">
          <ac:chgData name="Hannah Whaites" userId="ec7f32bc-6f8d-49d4-813c-f1068aa6397c" providerId="ADAL" clId="{36E826A5-CC87-4750-98A5-67C537E03280}" dt="2023-08-23T14:31:31.176" v="5095" actId="20577"/>
          <ac:graphicFrameMkLst>
            <pc:docMk/>
            <pc:sldMk cId="4058758801" sldId="466"/>
            <ac:graphicFrameMk id="6" creationId="{AECDFBA3-AEAE-4557-8534-5DE0C00BC5D7}"/>
          </ac:graphicFrameMkLst>
        </pc:graphicFrameChg>
      </pc:sldChg>
      <pc:sldChg chg="addSp delSp modSp mod">
        <pc:chgData name="Hannah Whaites" userId="ec7f32bc-6f8d-49d4-813c-f1068aa6397c" providerId="ADAL" clId="{36E826A5-CC87-4750-98A5-67C537E03280}" dt="2023-08-24T08:50:34.532" v="6420" actId="20577"/>
        <pc:sldMkLst>
          <pc:docMk/>
          <pc:sldMk cId="2544701190" sldId="477"/>
        </pc:sldMkLst>
        <pc:graphicFrameChg chg="add mod modGraphic">
          <ac:chgData name="Hannah Whaites" userId="ec7f32bc-6f8d-49d4-813c-f1068aa6397c" providerId="ADAL" clId="{36E826A5-CC87-4750-98A5-67C537E03280}" dt="2023-08-24T08:50:34.532" v="6420" actId="20577"/>
          <ac:graphicFrameMkLst>
            <pc:docMk/>
            <pc:sldMk cId="2544701190" sldId="477"/>
            <ac:graphicFrameMk id="2" creationId="{DFEEA96C-CF19-58AD-45FC-BCCE24354A13}"/>
          </ac:graphicFrameMkLst>
        </pc:graphicFrameChg>
        <pc:graphicFrameChg chg="del mod">
          <ac:chgData name="Hannah Whaites" userId="ec7f32bc-6f8d-49d4-813c-f1068aa6397c" providerId="ADAL" clId="{36E826A5-CC87-4750-98A5-67C537E03280}" dt="2023-08-22T16:17:18.408" v="3567" actId="478"/>
          <ac:graphicFrameMkLst>
            <pc:docMk/>
            <pc:sldMk cId="2544701190" sldId="477"/>
            <ac:graphicFrameMk id="6" creationId="{AECDFBA3-AEAE-4557-8534-5DE0C00BC5D7}"/>
          </ac:graphicFrameMkLst>
        </pc:graphicFrameChg>
      </pc:sldChg>
      <pc:sldChg chg="addSp delSp modSp mod">
        <pc:chgData name="Hannah Whaites" userId="ec7f32bc-6f8d-49d4-813c-f1068aa6397c" providerId="ADAL" clId="{36E826A5-CC87-4750-98A5-67C537E03280}" dt="2023-08-23T14:56:10.214" v="5145" actId="13926"/>
        <pc:sldMkLst>
          <pc:docMk/>
          <pc:sldMk cId="1268150853" sldId="478"/>
        </pc:sldMkLst>
        <pc:spChg chg="mod">
          <ac:chgData name="Hannah Whaites" userId="ec7f32bc-6f8d-49d4-813c-f1068aa6397c" providerId="ADAL" clId="{36E826A5-CC87-4750-98A5-67C537E03280}" dt="2023-08-22T07:37:04.077" v="47" actId="1076"/>
          <ac:spMkLst>
            <pc:docMk/>
            <pc:sldMk cId="1268150853" sldId="478"/>
            <ac:spMk id="5" creationId="{28C90B41-64F6-47C0-A5A7-59133B9E829B}"/>
          </ac:spMkLst>
        </pc:spChg>
        <pc:spChg chg="add del">
          <ac:chgData name="Hannah Whaites" userId="ec7f32bc-6f8d-49d4-813c-f1068aa6397c" providerId="ADAL" clId="{36E826A5-CC87-4750-98A5-67C537E03280}" dt="2023-08-21T16:56:21.620" v="31" actId="22"/>
          <ac:spMkLst>
            <pc:docMk/>
            <pc:sldMk cId="1268150853" sldId="478"/>
            <ac:spMk id="7" creationId="{7EAD25BE-AF3E-D8FA-493E-C52D2043C56E}"/>
          </ac:spMkLst>
        </pc:spChg>
        <pc:graphicFrameChg chg="del mod">
          <ac:chgData name="Hannah Whaites" userId="ec7f32bc-6f8d-49d4-813c-f1068aa6397c" providerId="ADAL" clId="{36E826A5-CC87-4750-98A5-67C537E03280}" dt="2023-08-22T07:36:57.348" v="45" actId="478"/>
          <ac:graphicFrameMkLst>
            <pc:docMk/>
            <pc:sldMk cId="1268150853" sldId="478"/>
            <ac:graphicFrameMk id="6" creationId="{AECDFBA3-AEAE-4557-8534-5DE0C00BC5D7}"/>
          </ac:graphicFrameMkLst>
        </pc:graphicFrameChg>
        <pc:graphicFrameChg chg="add mod modGraphic">
          <ac:chgData name="Hannah Whaites" userId="ec7f32bc-6f8d-49d4-813c-f1068aa6397c" providerId="ADAL" clId="{36E826A5-CC87-4750-98A5-67C537E03280}" dt="2023-08-23T14:56:10.214" v="5145" actId="13926"/>
          <ac:graphicFrameMkLst>
            <pc:docMk/>
            <pc:sldMk cId="1268150853" sldId="478"/>
            <ac:graphicFrameMk id="8" creationId="{D1FEF815-E0AA-5E45-8301-FA7C24851A69}"/>
          </ac:graphicFrameMkLst>
        </pc:graphicFrameChg>
      </pc:sldChg>
      <pc:sldChg chg="addSp delSp modSp mod">
        <pc:chgData name="Hannah Whaites" userId="ec7f32bc-6f8d-49d4-813c-f1068aa6397c" providerId="ADAL" clId="{36E826A5-CC87-4750-98A5-67C537E03280}" dt="2023-08-23T16:12:25.312" v="5329" actId="255"/>
        <pc:sldMkLst>
          <pc:docMk/>
          <pc:sldMk cId="4260146999" sldId="479"/>
        </pc:sldMkLst>
        <pc:spChg chg="mod">
          <ac:chgData name="Hannah Whaites" userId="ec7f32bc-6f8d-49d4-813c-f1068aa6397c" providerId="ADAL" clId="{36E826A5-CC87-4750-98A5-67C537E03280}" dt="2023-08-23T15:11:26.045" v="5146" actId="1076"/>
          <ac:spMkLst>
            <pc:docMk/>
            <pc:sldMk cId="4260146999" sldId="479"/>
            <ac:spMk id="5" creationId="{8050C6AD-DD5E-4AE0-AE36-5646500C14C0}"/>
          </ac:spMkLst>
        </pc:spChg>
        <pc:spChg chg="mod">
          <ac:chgData name="Hannah Whaites" userId="ec7f32bc-6f8d-49d4-813c-f1068aa6397c" providerId="ADAL" clId="{36E826A5-CC87-4750-98A5-67C537E03280}" dt="2023-08-23T10:26:07.337" v="4021" actId="1076"/>
          <ac:spMkLst>
            <pc:docMk/>
            <pc:sldMk cId="4260146999" sldId="479"/>
            <ac:spMk id="7" creationId="{0CA124F9-EE02-44C0-A43B-6592C2A9A3FC}"/>
          </ac:spMkLst>
        </pc:spChg>
        <pc:spChg chg="add del">
          <ac:chgData name="Hannah Whaites" userId="ec7f32bc-6f8d-49d4-813c-f1068aa6397c" providerId="ADAL" clId="{36E826A5-CC87-4750-98A5-67C537E03280}" dt="2023-08-22T07:37:42.536" v="53" actId="478"/>
          <ac:spMkLst>
            <pc:docMk/>
            <pc:sldMk cId="4260146999" sldId="479"/>
            <ac:spMk id="8" creationId="{0BCDD580-E28E-B1A7-BEC1-B9BC34752A94}"/>
          </ac:spMkLst>
        </pc:spChg>
        <pc:graphicFrameChg chg="del mod">
          <ac:chgData name="Hannah Whaites" userId="ec7f32bc-6f8d-49d4-813c-f1068aa6397c" providerId="ADAL" clId="{36E826A5-CC87-4750-98A5-67C537E03280}" dt="2023-08-22T07:58:26.576" v="99" actId="478"/>
          <ac:graphicFrameMkLst>
            <pc:docMk/>
            <pc:sldMk cId="4260146999" sldId="479"/>
            <ac:graphicFrameMk id="6" creationId="{AECDFBA3-AEAE-4557-8534-5DE0C00BC5D7}"/>
          </ac:graphicFrameMkLst>
        </pc:graphicFrameChg>
        <pc:graphicFrameChg chg="add mod modGraphic">
          <ac:chgData name="Hannah Whaites" userId="ec7f32bc-6f8d-49d4-813c-f1068aa6397c" providerId="ADAL" clId="{36E826A5-CC87-4750-98A5-67C537E03280}" dt="2023-08-23T16:12:25.312" v="5329" actId="255"/>
          <ac:graphicFrameMkLst>
            <pc:docMk/>
            <pc:sldMk cId="4260146999" sldId="479"/>
            <ac:graphicFrameMk id="9" creationId="{EFDC2BA2-60EB-10CA-6EED-C4105A668F15}"/>
          </ac:graphicFrameMkLst>
        </pc:graphicFrameChg>
      </pc:sldChg>
      <pc:sldChg chg="addSp delSp modSp del mod">
        <pc:chgData name="Hannah Whaites" userId="ec7f32bc-6f8d-49d4-813c-f1068aa6397c" providerId="ADAL" clId="{36E826A5-CC87-4750-98A5-67C537E03280}" dt="2023-08-23T10:38:35.350" v="4037" actId="47"/>
        <pc:sldMkLst>
          <pc:docMk/>
          <pc:sldMk cId="1439662674" sldId="480"/>
        </pc:sldMkLst>
        <pc:spChg chg="mod">
          <ac:chgData name="Hannah Whaites" userId="ec7f32bc-6f8d-49d4-813c-f1068aa6397c" providerId="ADAL" clId="{36E826A5-CC87-4750-98A5-67C537E03280}" dt="2023-08-22T09:45:11.264" v="164" actId="1076"/>
          <ac:spMkLst>
            <pc:docMk/>
            <pc:sldMk cId="1439662674" sldId="480"/>
            <ac:spMk id="7" creationId="{AE927D17-EC37-4390-9435-5A0AE73AB1A1}"/>
          </ac:spMkLst>
        </pc:spChg>
        <pc:graphicFrameChg chg="add mod modGraphic">
          <ac:chgData name="Hannah Whaites" userId="ec7f32bc-6f8d-49d4-813c-f1068aa6397c" providerId="ADAL" clId="{36E826A5-CC87-4750-98A5-67C537E03280}" dt="2023-08-22T09:45:15.640" v="168" actId="1035"/>
          <ac:graphicFrameMkLst>
            <pc:docMk/>
            <pc:sldMk cId="1439662674" sldId="480"/>
            <ac:graphicFrameMk id="2" creationId="{4B8FCE40-D14D-21F5-FDD2-DC47FB9E3B00}"/>
          </ac:graphicFrameMkLst>
        </pc:graphicFrameChg>
        <pc:graphicFrameChg chg="del mod modGraphic">
          <ac:chgData name="Hannah Whaites" userId="ec7f32bc-6f8d-49d4-813c-f1068aa6397c" providerId="ADAL" clId="{36E826A5-CC87-4750-98A5-67C537E03280}" dt="2023-08-22T09:44:27.025" v="140" actId="478"/>
          <ac:graphicFrameMkLst>
            <pc:docMk/>
            <pc:sldMk cId="1439662674" sldId="480"/>
            <ac:graphicFrameMk id="6" creationId="{AECDFBA3-AEAE-4557-8534-5DE0C00BC5D7}"/>
          </ac:graphicFrameMkLst>
        </pc:graphicFrameChg>
      </pc:sldChg>
      <pc:sldChg chg="modSp mod">
        <pc:chgData name="Hannah Whaites" userId="ec7f32bc-6f8d-49d4-813c-f1068aa6397c" providerId="ADAL" clId="{36E826A5-CC87-4750-98A5-67C537E03280}" dt="2023-08-31T13:26:09.073" v="6787" actId="13926"/>
        <pc:sldMkLst>
          <pc:docMk/>
          <pc:sldMk cId="3026854489" sldId="540"/>
        </pc:sldMkLst>
        <pc:spChg chg="mod">
          <ac:chgData name="Hannah Whaites" userId="ec7f32bc-6f8d-49d4-813c-f1068aa6397c" providerId="ADAL" clId="{36E826A5-CC87-4750-98A5-67C537E03280}" dt="2023-08-23T11:56:40.235" v="4381" actId="1076"/>
          <ac:spMkLst>
            <pc:docMk/>
            <pc:sldMk cId="3026854489" sldId="540"/>
            <ac:spMk id="21" creationId="{9F0ADF8F-DA27-2031-F3CF-B7F122734D26}"/>
          </ac:spMkLst>
        </pc:spChg>
        <pc:graphicFrameChg chg="mod modGraphic">
          <ac:chgData name="Hannah Whaites" userId="ec7f32bc-6f8d-49d4-813c-f1068aa6397c" providerId="ADAL" clId="{36E826A5-CC87-4750-98A5-67C537E03280}" dt="2023-08-31T13:26:09.073" v="6787" actId="13926"/>
          <ac:graphicFrameMkLst>
            <pc:docMk/>
            <pc:sldMk cId="3026854489" sldId="540"/>
            <ac:graphicFrameMk id="2" creationId="{F70CB652-82B3-A870-9420-8C464EC6C2FC}"/>
          </ac:graphicFrameMkLst>
        </pc:graphicFrameChg>
      </pc:sldChg>
      <pc:sldChg chg="modSp mod">
        <pc:chgData name="Hannah Whaites" userId="ec7f32bc-6f8d-49d4-813c-f1068aa6397c" providerId="ADAL" clId="{36E826A5-CC87-4750-98A5-67C537E03280}" dt="2023-08-24T09:31:34.115" v="6713" actId="1076"/>
        <pc:sldMkLst>
          <pc:docMk/>
          <pc:sldMk cId="498835183" sldId="545"/>
        </pc:sldMkLst>
        <pc:spChg chg="mod">
          <ac:chgData name="Hannah Whaites" userId="ec7f32bc-6f8d-49d4-813c-f1068aa6397c" providerId="ADAL" clId="{36E826A5-CC87-4750-98A5-67C537E03280}" dt="2023-08-24T09:31:34.115" v="6713" actId="1076"/>
          <ac:spMkLst>
            <pc:docMk/>
            <pc:sldMk cId="498835183" sldId="545"/>
            <ac:spMk id="19" creationId="{81D6FCE2-EC53-A5C1-92E4-EC747A793F90}"/>
          </ac:spMkLst>
        </pc:spChg>
        <pc:graphicFrameChg chg="mod modGraphic">
          <ac:chgData name="Hannah Whaites" userId="ec7f32bc-6f8d-49d4-813c-f1068aa6397c" providerId="ADAL" clId="{36E826A5-CC87-4750-98A5-67C537E03280}" dt="2023-08-24T09:10:34.575" v="6596" actId="1076"/>
          <ac:graphicFrameMkLst>
            <pc:docMk/>
            <pc:sldMk cId="498835183" sldId="545"/>
            <ac:graphicFrameMk id="2" creationId="{F70CB652-82B3-A870-9420-8C464EC6C2FC}"/>
          </ac:graphicFrameMkLst>
        </pc:graphicFrameChg>
      </pc:sldChg>
      <pc:sldChg chg="modSp mod">
        <pc:chgData name="Hannah Whaites" userId="ec7f32bc-6f8d-49d4-813c-f1068aa6397c" providerId="ADAL" clId="{36E826A5-CC87-4750-98A5-67C537E03280}" dt="2023-08-31T13:27:49.667" v="6823" actId="13926"/>
        <pc:sldMkLst>
          <pc:docMk/>
          <pc:sldMk cId="3862766517" sldId="546"/>
        </pc:sldMkLst>
        <pc:spChg chg="mod">
          <ac:chgData name="Hannah Whaites" userId="ec7f32bc-6f8d-49d4-813c-f1068aa6397c" providerId="ADAL" clId="{36E826A5-CC87-4750-98A5-67C537E03280}" dt="2023-08-22T13:05:01.372" v="1548" actId="1076"/>
          <ac:spMkLst>
            <pc:docMk/>
            <pc:sldMk cId="3862766517" sldId="546"/>
            <ac:spMk id="11" creationId="{219772FE-9A65-7978-9CFA-C9CF002A6221}"/>
          </ac:spMkLst>
        </pc:spChg>
        <pc:graphicFrameChg chg="mod modGraphic">
          <ac:chgData name="Hannah Whaites" userId="ec7f32bc-6f8d-49d4-813c-f1068aa6397c" providerId="ADAL" clId="{36E826A5-CC87-4750-98A5-67C537E03280}" dt="2023-08-31T13:27:49.667" v="6823" actId="13926"/>
          <ac:graphicFrameMkLst>
            <pc:docMk/>
            <pc:sldMk cId="3862766517" sldId="546"/>
            <ac:graphicFrameMk id="2" creationId="{F70CB652-82B3-A870-9420-8C464EC6C2FC}"/>
          </ac:graphicFrameMkLst>
        </pc:graphicFrameChg>
      </pc:sldChg>
      <pc:sldChg chg="modSp mod">
        <pc:chgData name="Hannah Whaites" userId="ec7f32bc-6f8d-49d4-813c-f1068aa6397c" providerId="ADAL" clId="{36E826A5-CC87-4750-98A5-67C537E03280}" dt="2023-08-31T13:28:17.290" v="6829" actId="13926"/>
        <pc:sldMkLst>
          <pc:docMk/>
          <pc:sldMk cId="1850798944" sldId="547"/>
        </pc:sldMkLst>
        <pc:graphicFrameChg chg="mod modGraphic">
          <ac:chgData name="Hannah Whaites" userId="ec7f32bc-6f8d-49d4-813c-f1068aa6397c" providerId="ADAL" clId="{36E826A5-CC87-4750-98A5-67C537E03280}" dt="2023-08-31T13:28:17.290" v="6829" actId="13926"/>
          <ac:graphicFrameMkLst>
            <pc:docMk/>
            <pc:sldMk cId="1850798944" sldId="547"/>
            <ac:graphicFrameMk id="2" creationId="{F70CB652-82B3-A870-9420-8C464EC6C2FC}"/>
          </ac:graphicFrameMkLst>
        </pc:graphicFrameChg>
      </pc:sldChg>
      <pc:sldChg chg="addSp modSp mod">
        <pc:chgData name="Hannah Whaites" userId="ec7f32bc-6f8d-49d4-813c-f1068aa6397c" providerId="ADAL" clId="{36E826A5-CC87-4750-98A5-67C537E03280}" dt="2023-08-31T13:26:01.543" v="6786" actId="14100"/>
        <pc:sldMkLst>
          <pc:docMk/>
          <pc:sldMk cId="3193810710" sldId="548"/>
        </pc:sldMkLst>
        <pc:spChg chg="add mod">
          <ac:chgData name="Hannah Whaites" userId="ec7f32bc-6f8d-49d4-813c-f1068aa6397c" providerId="ADAL" clId="{36E826A5-CC87-4750-98A5-67C537E03280}" dt="2023-08-31T13:25:55.840" v="6783" actId="1076"/>
          <ac:spMkLst>
            <pc:docMk/>
            <pc:sldMk cId="3193810710" sldId="548"/>
            <ac:spMk id="23" creationId="{D933D04C-6D8C-9A39-A138-9A4559D3E2AB}"/>
          </ac:spMkLst>
        </pc:spChg>
        <pc:cxnChg chg="add mod">
          <ac:chgData name="Hannah Whaites" userId="ec7f32bc-6f8d-49d4-813c-f1068aa6397c" providerId="ADAL" clId="{36E826A5-CC87-4750-98A5-67C537E03280}" dt="2023-08-31T13:26:01.543" v="6786" actId="14100"/>
          <ac:cxnSpMkLst>
            <pc:docMk/>
            <pc:sldMk cId="3193810710" sldId="548"/>
            <ac:cxnSpMk id="25" creationId="{2CA54074-1E93-BD5B-6CB6-ECE8C870819D}"/>
          </ac:cxnSpMkLst>
        </pc:cxnChg>
      </pc:sldChg>
      <pc:sldChg chg="addSp delSp modSp mod">
        <pc:chgData name="Hannah Whaites" userId="ec7f32bc-6f8d-49d4-813c-f1068aa6397c" providerId="ADAL" clId="{36E826A5-CC87-4750-98A5-67C537E03280}" dt="2023-08-22T10:28:32.646" v="430" actId="1076"/>
        <pc:sldMkLst>
          <pc:docMk/>
          <pc:sldMk cId="335780735" sldId="549"/>
        </pc:sldMkLst>
        <pc:spChg chg="add del">
          <ac:chgData name="Hannah Whaites" userId="ec7f32bc-6f8d-49d4-813c-f1068aa6397c" providerId="ADAL" clId="{36E826A5-CC87-4750-98A5-67C537E03280}" dt="2023-08-22T09:47:56.355" v="176" actId="22"/>
          <ac:spMkLst>
            <pc:docMk/>
            <pc:sldMk cId="335780735" sldId="549"/>
            <ac:spMk id="15" creationId="{DAAE8F88-1CCF-0008-043C-1331CA0840CD}"/>
          </ac:spMkLst>
        </pc:spChg>
        <pc:spChg chg="add mod">
          <ac:chgData name="Hannah Whaites" userId="ec7f32bc-6f8d-49d4-813c-f1068aa6397c" providerId="ADAL" clId="{36E826A5-CC87-4750-98A5-67C537E03280}" dt="2023-08-22T09:50:21.010" v="213" actId="1076"/>
          <ac:spMkLst>
            <pc:docMk/>
            <pc:sldMk cId="335780735" sldId="549"/>
            <ac:spMk id="19" creationId="{284A1210-8AB9-D058-7E5E-96E8FA250653}"/>
          </ac:spMkLst>
        </pc:spChg>
        <pc:spChg chg="add mod">
          <ac:chgData name="Hannah Whaites" userId="ec7f32bc-6f8d-49d4-813c-f1068aa6397c" providerId="ADAL" clId="{36E826A5-CC87-4750-98A5-67C537E03280}" dt="2023-08-22T09:50:33.798" v="214" actId="1076"/>
          <ac:spMkLst>
            <pc:docMk/>
            <pc:sldMk cId="335780735" sldId="549"/>
            <ac:spMk id="29" creationId="{AC30AF4C-B1BA-CE58-1C34-E63BB31860AB}"/>
          </ac:spMkLst>
        </pc:spChg>
        <pc:spChg chg="add mod">
          <ac:chgData name="Hannah Whaites" userId="ec7f32bc-6f8d-49d4-813c-f1068aa6397c" providerId="ADAL" clId="{36E826A5-CC87-4750-98A5-67C537E03280}" dt="2023-08-22T09:51:18.002" v="219" actId="1076"/>
          <ac:spMkLst>
            <pc:docMk/>
            <pc:sldMk cId="335780735" sldId="549"/>
            <ac:spMk id="33" creationId="{3B5408F9-0BD2-5077-9F50-F084DA805E50}"/>
          </ac:spMkLst>
        </pc:spChg>
        <pc:spChg chg="add del mod">
          <ac:chgData name="Hannah Whaites" userId="ec7f32bc-6f8d-49d4-813c-f1068aa6397c" providerId="ADAL" clId="{36E826A5-CC87-4750-98A5-67C537E03280}" dt="2023-08-22T09:49:13.410" v="204" actId="478"/>
          <ac:spMkLst>
            <pc:docMk/>
            <pc:sldMk cId="335780735" sldId="549"/>
            <ac:spMk id="38" creationId="{2E480B7C-5735-FD47-DF9D-E6DE4991BEFC}"/>
          </ac:spMkLst>
        </pc:spChg>
        <pc:spChg chg="add mod ord">
          <ac:chgData name="Hannah Whaites" userId="ec7f32bc-6f8d-49d4-813c-f1068aa6397c" providerId="ADAL" clId="{36E826A5-CC87-4750-98A5-67C537E03280}" dt="2023-08-22T10:27:21.343" v="405" actId="14100"/>
          <ac:spMkLst>
            <pc:docMk/>
            <pc:sldMk cId="335780735" sldId="549"/>
            <ac:spMk id="40" creationId="{D51FBF28-9903-92FF-82A9-EE998F6B994F}"/>
          </ac:spMkLst>
        </pc:spChg>
        <pc:spChg chg="add mod">
          <ac:chgData name="Hannah Whaites" userId="ec7f32bc-6f8d-49d4-813c-f1068aa6397c" providerId="ADAL" clId="{36E826A5-CC87-4750-98A5-67C537E03280}" dt="2023-08-22T10:27:29.050" v="408" actId="1076"/>
          <ac:spMkLst>
            <pc:docMk/>
            <pc:sldMk cId="335780735" sldId="549"/>
            <ac:spMk id="43" creationId="{783D670E-BEFA-2523-CF23-1B5EC2FCA070}"/>
          </ac:spMkLst>
        </pc:spChg>
        <pc:spChg chg="add mod">
          <ac:chgData name="Hannah Whaites" userId="ec7f32bc-6f8d-49d4-813c-f1068aa6397c" providerId="ADAL" clId="{36E826A5-CC87-4750-98A5-67C537E03280}" dt="2023-08-22T10:28:29.163" v="429" actId="1076"/>
          <ac:spMkLst>
            <pc:docMk/>
            <pc:sldMk cId="335780735" sldId="549"/>
            <ac:spMk id="48" creationId="{E1D56103-2C2F-FA27-A56F-12069846C68D}"/>
          </ac:spMkLst>
        </pc:spChg>
        <pc:spChg chg="add mod">
          <ac:chgData name="Hannah Whaites" userId="ec7f32bc-6f8d-49d4-813c-f1068aa6397c" providerId="ADAL" clId="{36E826A5-CC87-4750-98A5-67C537E03280}" dt="2023-08-22T10:28:32.646" v="430" actId="1076"/>
          <ac:spMkLst>
            <pc:docMk/>
            <pc:sldMk cId="335780735" sldId="549"/>
            <ac:spMk id="50" creationId="{A3E67EF5-8137-27DC-BE8D-EED32F61A24E}"/>
          </ac:spMkLst>
        </pc:spChg>
        <pc:spChg chg="add mod">
          <ac:chgData name="Hannah Whaites" userId="ec7f32bc-6f8d-49d4-813c-f1068aa6397c" providerId="ADAL" clId="{36E826A5-CC87-4750-98A5-67C537E03280}" dt="2023-08-22T10:27:39.466" v="412" actId="1076"/>
          <ac:spMkLst>
            <pc:docMk/>
            <pc:sldMk cId="335780735" sldId="549"/>
            <ac:spMk id="56" creationId="{2F5E1875-B67F-D03D-5562-7C51F5C3F99E}"/>
          </ac:spMkLst>
        </pc:spChg>
        <pc:spChg chg="add mod">
          <ac:chgData name="Hannah Whaites" userId="ec7f32bc-6f8d-49d4-813c-f1068aa6397c" providerId="ADAL" clId="{36E826A5-CC87-4750-98A5-67C537E03280}" dt="2023-08-22T10:28:16.130" v="428" actId="1076"/>
          <ac:spMkLst>
            <pc:docMk/>
            <pc:sldMk cId="335780735" sldId="549"/>
            <ac:spMk id="59" creationId="{78BC8519-CDB8-598B-3CDE-B268180E7340}"/>
          </ac:spMkLst>
        </pc:spChg>
        <pc:spChg chg="add mod ord">
          <ac:chgData name="Hannah Whaites" userId="ec7f32bc-6f8d-49d4-813c-f1068aa6397c" providerId="ADAL" clId="{36E826A5-CC87-4750-98A5-67C537E03280}" dt="2023-08-22T10:28:00.551" v="420" actId="166"/>
          <ac:spMkLst>
            <pc:docMk/>
            <pc:sldMk cId="335780735" sldId="549"/>
            <ac:spMk id="61" creationId="{9EDC79F7-8CE7-F754-3911-4C2D9DDCCE37}"/>
          </ac:spMkLst>
        </pc:spChg>
        <pc:spChg chg="add mod">
          <ac:chgData name="Hannah Whaites" userId="ec7f32bc-6f8d-49d4-813c-f1068aa6397c" providerId="ADAL" clId="{36E826A5-CC87-4750-98A5-67C537E03280}" dt="2023-08-22T10:28:07.516" v="424" actId="1076"/>
          <ac:spMkLst>
            <pc:docMk/>
            <pc:sldMk cId="335780735" sldId="549"/>
            <ac:spMk id="66" creationId="{089695D6-40E8-A1D0-1377-58FC264C14C3}"/>
          </ac:spMkLst>
        </pc:spChg>
        <pc:cxnChg chg="del">
          <ac:chgData name="Hannah Whaites" userId="ec7f32bc-6f8d-49d4-813c-f1068aa6397c" providerId="ADAL" clId="{36E826A5-CC87-4750-98A5-67C537E03280}" dt="2023-08-22T09:51:15.071" v="218" actId="478"/>
          <ac:cxnSpMkLst>
            <pc:docMk/>
            <pc:sldMk cId="335780735" sldId="549"/>
            <ac:cxnSpMk id="20" creationId="{4875C415-FA88-C4C1-2D37-A0285D1016B7}"/>
          </ac:cxnSpMkLst>
        </pc:cxnChg>
        <pc:cxnChg chg="del mod">
          <ac:chgData name="Hannah Whaites" userId="ec7f32bc-6f8d-49d4-813c-f1068aa6397c" providerId="ADAL" clId="{36E826A5-CC87-4750-98A5-67C537E03280}" dt="2023-08-22T10:28:05.355" v="423" actId="478"/>
          <ac:cxnSpMkLst>
            <pc:docMk/>
            <pc:sldMk cId="335780735" sldId="549"/>
            <ac:cxnSpMk id="24" creationId="{91B4A331-8BE9-3700-E7B2-A906F3250C77}"/>
          </ac:cxnSpMkLst>
        </pc:cxnChg>
        <pc:cxnChg chg="del mod">
          <ac:chgData name="Hannah Whaites" userId="ec7f32bc-6f8d-49d4-813c-f1068aa6397c" providerId="ADAL" clId="{36E826A5-CC87-4750-98A5-67C537E03280}" dt="2023-08-22T10:28:04.939" v="422" actId="478"/>
          <ac:cxnSpMkLst>
            <pc:docMk/>
            <pc:sldMk cId="335780735" sldId="549"/>
            <ac:cxnSpMk id="26" creationId="{24271B78-3697-9AE4-9456-A400EF8E012D}"/>
          </ac:cxnSpMkLst>
        </pc:cxnChg>
        <pc:cxnChg chg="mod">
          <ac:chgData name="Hannah Whaites" userId="ec7f32bc-6f8d-49d4-813c-f1068aa6397c" providerId="ADAL" clId="{36E826A5-CC87-4750-98A5-67C537E03280}" dt="2023-08-22T10:27:31.740" v="409" actId="14100"/>
          <ac:cxnSpMkLst>
            <pc:docMk/>
            <pc:sldMk cId="335780735" sldId="549"/>
            <ac:cxnSpMk id="28" creationId="{E6E4D3AC-6223-1582-48FD-2AA3DE6C37FE}"/>
          </ac:cxnSpMkLst>
        </pc:cxnChg>
        <pc:cxnChg chg="del mod">
          <ac:chgData name="Hannah Whaites" userId="ec7f32bc-6f8d-49d4-813c-f1068aa6397c" providerId="ADAL" clId="{36E826A5-CC87-4750-98A5-67C537E03280}" dt="2023-08-22T10:28:04.252" v="421" actId="478"/>
          <ac:cxnSpMkLst>
            <pc:docMk/>
            <pc:sldMk cId="335780735" sldId="549"/>
            <ac:cxnSpMk id="30" creationId="{4C33DAC0-ED31-E73C-1C3A-FC1F934557A6}"/>
          </ac:cxnSpMkLst>
        </pc:cxnChg>
        <pc:cxnChg chg="mod">
          <ac:chgData name="Hannah Whaites" userId="ec7f32bc-6f8d-49d4-813c-f1068aa6397c" providerId="ADAL" clId="{36E826A5-CC87-4750-98A5-67C537E03280}" dt="2023-08-22T10:28:09.852" v="425" actId="14100"/>
          <ac:cxnSpMkLst>
            <pc:docMk/>
            <pc:sldMk cId="335780735" sldId="549"/>
            <ac:cxnSpMk id="32" creationId="{A47B9406-7625-3E77-A9FC-51FA249A200F}"/>
          </ac:cxnSpMkLst>
        </pc:cxnChg>
        <pc:cxnChg chg="mod">
          <ac:chgData name="Hannah Whaites" userId="ec7f32bc-6f8d-49d4-813c-f1068aa6397c" providerId="ADAL" clId="{36E826A5-CC87-4750-98A5-67C537E03280}" dt="2023-08-22T10:17:13.660" v="375" actId="14100"/>
          <ac:cxnSpMkLst>
            <pc:docMk/>
            <pc:sldMk cId="335780735" sldId="549"/>
            <ac:cxnSpMk id="34" creationId="{E0E01AD1-0FD2-7FFC-AD39-4A6A8FDB3284}"/>
          </ac:cxnSpMkLst>
        </pc:cxnChg>
        <pc:cxnChg chg="add mod">
          <ac:chgData name="Hannah Whaites" userId="ec7f32bc-6f8d-49d4-813c-f1068aa6397c" providerId="ADAL" clId="{36E826A5-CC87-4750-98A5-67C537E03280}" dt="2023-08-22T10:27:24.141" v="406" actId="14100"/>
          <ac:cxnSpMkLst>
            <pc:docMk/>
            <pc:sldMk cId="335780735" sldId="549"/>
            <ac:cxnSpMk id="44" creationId="{CD1870C0-B6D1-6082-7DF2-AACD4E71F288}"/>
          </ac:cxnSpMkLst>
        </pc:cxnChg>
        <pc:cxnChg chg="del">
          <ac:chgData name="Hannah Whaites" userId="ec7f32bc-6f8d-49d4-813c-f1068aa6397c" providerId="ADAL" clId="{36E826A5-CC87-4750-98A5-67C537E03280}" dt="2023-08-22T09:51:14.248" v="217" actId="478"/>
          <ac:cxnSpMkLst>
            <pc:docMk/>
            <pc:sldMk cId="335780735" sldId="549"/>
            <ac:cxnSpMk id="53" creationId="{F4B95E68-CC20-166A-6D88-72A9E2E2B8A9}"/>
          </ac:cxnSpMkLst>
        </pc:cxnChg>
        <pc:cxnChg chg="add mod">
          <ac:chgData name="Hannah Whaites" userId="ec7f32bc-6f8d-49d4-813c-f1068aa6397c" providerId="ADAL" clId="{36E826A5-CC87-4750-98A5-67C537E03280}" dt="2023-08-22T10:27:57.142" v="419" actId="14100"/>
          <ac:cxnSpMkLst>
            <pc:docMk/>
            <pc:sldMk cId="335780735" sldId="549"/>
            <ac:cxnSpMk id="72" creationId="{57B0311F-57E7-9A65-1EDC-D70E27C18C1C}"/>
          </ac:cxnSpMkLst>
        </pc:cxnChg>
        <pc:cxnChg chg="mod">
          <ac:chgData name="Hannah Whaites" userId="ec7f32bc-6f8d-49d4-813c-f1068aa6397c" providerId="ADAL" clId="{36E826A5-CC87-4750-98A5-67C537E03280}" dt="2023-08-22T09:58:51.617" v="313" actId="1076"/>
          <ac:cxnSpMkLst>
            <pc:docMk/>
            <pc:sldMk cId="335780735" sldId="549"/>
            <ac:cxnSpMk id="73" creationId="{D435458B-11C7-CE17-95CA-0D8DAD3D91E5}"/>
          </ac:cxnSpMkLst>
        </pc:cxnChg>
        <pc:cxnChg chg="mod">
          <ac:chgData name="Hannah Whaites" userId="ec7f32bc-6f8d-49d4-813c-f1068aa6397c" providerId="ADAL" clId="{36E826A5-CC87-4750-98A5-67C537E03280}" dt="2023-08-22T09:58:47.832" v="312" actId="14100"/>
          <ac:cxnSpMkLst>
            <pc:docMk/>
            <pc:sldMk cId="335780735" sldId="549"/>
            <ac:cxnSpMk id="84" creationId="{65200C69-41F3-ABCF-2323-C9ED7F7E2EB6}"/>
          </ac:cxnSpMkLst>
        </pc:cxnChg>
        <pc:cxnChg chg="mod">
          <ac:chgData name="Hannah Whaites" userId="ec7f32bc-6f8d-49d4-813c-f1068aa6397c" providerId="ADAL" clId="{36E826A5-CC87-4750-98A5-67C537E03280}" dt="2023-08-22T10:27:46.704" v="415" actId="14100"/>
          <ac:cxnSpMkLst>
            <pc:docMk/>
            <pc:sldMk cId="335780735" sldId="549"/>
            <ac:cxnSpMk id="95" creationId="{721A5927-872B-33D8-6067-8A05E2EC7F6A}"/>
          </ac:cxnSpMkLst>
        </pc:cxnChg>
      </pc:sldChg>
      <pc:sldChg chg="addSp delSp modSp mod">
        <pc:chgData name="Hannah Whaites" userId="ec7f32bc-6f8d-49d4-813c-f1068aa6397c" providerId="ADAL" clId="{36E826A5-CC87-4750-98A5-67C537E03280}" dt="2023-08-31T12:30:57.185" v="6732" actId="1076"/>
        <pc:sldMkLst>
          <pc:docMk/>
          <pc:sldMk cId="2245598027" sldId="550"/>
        </pc:sldMkLst>
        <pc:spChg chg="mod">
          <ac:chgData name="Hannah Whaites" userId="ec7f32bc-6f8d-49d4-813c-f1068aa6397c" providerId="ADAL" clId="{36E826A5-CC87-4750-98A5-67C537E03280}" dt="2023-08-31T12:30:57.185" v="6732" actId="1076"/>
          <ac:spMkLst>
            <pc:docMk/>
            <pc:sldMk cId="2245598027" sldId="550"/>
            <ac:spMk id="3" creationId="{A679D596-4E91-A585-BC05-DD904E0AECAE}"/>
          </ac:spMkLst>
        </pc:spChg>
        <pc:spChg chg="add del">
          <ac:chgData name="Hannah Whaites" userId="ec7f32bc-6f8d-49d4-813c-f1068aa6397c" providerId="ADAL" clId="{36E826A5-CC87-4750-98A5-67C537E03280}" dt="2023-08-23T17:17:03.946" v="5719" actId="22"/>
          <ac:spMkLst>
            <pc:docMk/>
            <pc:sldMk cId="2245598027" sldId="550"/>
            <ac:spMk id="5" creationId="{AA2D0F51-0804-BC4B-4443-79C7D9ABED8B}"/>
          </ac:spMkLst>
        </pc:spChg>
        <pc:graphicFrameChg chg="mod modGraphic">
          <ac:chgData name="Hannah Whaites" userId="ec7f32bc-6f8d-49d4-813c-f1068aa6397c" providerId="ADAL" clId="{36E826A5-CC87-4750-98A5-67C537E03280}" dt="2023-08-23T14:02:53.966" v="4883" actId="1076"/>
          <ac:graphicFrameMkLst>
            <pc:docMk/>
            <pc:sldMk cId="2245598027" sldId="550"/>
            <ac:graphicFrameMk id="2" creationId="{F70CB652-82B3-A870-9420-8C464EC6C2FC}"/>
          </ac:graphicFrameMkLst>
        </pc:graphicFrameChg>
      </pc:sldChg>
      <pc:sldChg chg="addSp modSp mod">
        <pc:chgData name="Hannah Whaites" userId="ec7f32bc-6f8d-49d4-813c-f1068aa6397c" providerId="ADAL" clId="{36E826A5-CC87-4750-98A5-67C537E03280}" dt="2023-08-31T13:28:14.422" v="6828" actId="20577"/>
        <pc:sldMkLst>
          <pc:docMk/>
          <pc:sldMk cId="1476904553" sldId="552"/>
        </pc:sldMkLst>
        <pc:spChg chg="add mod">
          <ac:chgData name="Hannah Whaites" userId="ec7f32bc-6f8d-49d4-813c-f1068aa6397c" providerId="ADAL" clId="{36E826A5-CC87-4750-98A5-67C537E03280}" dt="2023-08-22T10:32:34.874" v="450" actId="1076"/>
          <ac:spMkLst>
            <pc:docMk/>
            <pc:sldMk cId="1476904553" sldId="552"/>
            <ac:spMk id="19" creationId="{90D90E4E-635F-7D93-9A47-B07C5F779CE2}"/>
          </ac:spMkLst>
        </pc:spChg>
        <pc:spChg chg="add mod">
          <ac:chgData name="Hannah Whaites" userId="ec7f32bc-6f8d-49d4-813c-f1068aa6397c" providerId="ADAL" clId="{36E826A5-CC87-4750-98A5-67C537E03280}" dt="2023-08-22T10:36:25.351" v="507" actId="1076"/>
          <ac:spMkLst>
            <pc:docMk/>
            <pc:sldMk cId="1476904553" sldId="552"/>
            <ac:spMk id="35" creationId="{3E9FE952-CF38-B718-6CAB-3E050B6111B6}"/>
          </ac:spMkLst>
        </pc:spChg>
        <pc:spChg chg="add mod">
          <ac:chgData name="Hannah Whaites" userId="ec7f32bc-6f8d-49d4-813c-f1068aa6397c" providerId="ADAL" clId="{36E826A5-CC87-4750-98A5-67C537E03280}" dt="2023-08-22T10:36:23.439" v="506" actId="1076"/>
          <ac:spMkLst>
            <pc:docMk/>
            <pc:sldMk cId="1476904553" sldId="552"/>
            <ac:spMk id="37" creationId="{42515A40-228B-E713-5429-275CD59C257C}"/>
          </ac:spMkLst>
        </pc:spChg>
        <pc:spChg chg="add mod">
          <ac:chgData name="Hannah Whaites" userId="ec7f32bc-6f8d-49d4-813c-f1068aa6397c" providerId="ADAL" clId="{36E826A5-CC87-4750-98A5-67C537E03280}" dt="2023-08-22T10:48:33.276" v="611" actId="1076"/>
          <ac:spMkLst>
            <pc:docMk/>
            <pc:sldMk cId="1476904553" sldId="552"/>
            <ac:spMk id="39" creationId="{D945C0FD-011D-A160-1EAB-F5DF55C4A3D8}"/>
          </ac:spMkLst>
        </pc:spChg>
        <pc:spChg chg="add mod">
          <ac:chgData name="Hannah Whaites" userId="ec7f32bc-6f8d-49d4-813c-f1068aa6397c" providerId="ADAL" clId="{36E826A5-CC87-4750-98A5-67C537E03280}" dt="2023-08-22T10:48:35.580" v="612" actId="1076"/>
          <ac:spMkLst>
            <pc:docMk/>
            <pc:sldMk cId="1476904553" sldId="552"/>
            <ac:spMk id="41" creationId="{1A85AA64-34E7-26B4-DCDA-9BD5EF65CF3B}"/>
          </ac:spMkLst>
        </pc:spChg>
        <pc:spChg chg="add mod">
          <ac:chgData name="Hannah Whaites" userId="ec7f32bc-6f8d-49d4-813c-f1068aa6397c" providerId="ADAL" clId="{36E826A5-CC87-4750-98A5-67C537E03280}" dt="2023-08-22T10:48:50.463" v="616" actId="1076"/>
          <ac:spMkLst>
            <pc:docMk/>
            <pc:sldMk cId="1476904553" sldId="552"/>
            <ac:spMk id="48" creationId="{4A44BE7E-EC21-12E6-C4D0-FBDA95AFA11B}"/>
          </ac:spMkLst>
        </pc:spChg>
        <pc:spChg chg="add mod">
          <ac:chgData name="Hannah Whaites" userId="ec7f32bc-6f8d-49d4-813c-f1068aa6397c" providerId="ADAL" clId="{36E826A5-CC87-4750-98A5-67C537E03280}" dt="2023-08-22T10:49:34.741" v="630" actId="1076"/>
          <ac:spMkLst>
            <pc:docMk/>
            <pc:sldMk cId="1476904553" sldId="552"/>
            <ac:spMk id="51" creationId="{F9936DD4-F530-9874-8AF4-7720EBCFDA48}"/>
          </ac:spMkLst>
        </pc:spChg>
        <pc:spChg chg="add mod">
          <ac:chgData name="Hannah Whaites" userId="ec7f32bc-6f8d-49d4-813c-f1068aa6397c" providerId="ADAL" clId="{36E826A5-CC87-4750-98A5-67C537E03280}" dt="2023-08-22T10:50:07.737" v="634" actId="1076"/>
          <ac:spMkLst>
            <pc:docMk/>
            <pc:sldMk cId="1476904553" sldId="552"/>
            <ac:spMk id="54" creationId="{16603F91-EBAF-E64E-4C3F-F0A8CA7019B3}"/>
          </ac:spMkLst>
        </pc:spChg>
        <pc:spChg chg="add mod">
          <ac:chgData name="Hannah Whaites" userId="ec7f32bc-6f8d-49d4-813c-f1068aa6397c" providerId="ADAL" clId="{36E826A5-CC87-4750-98A5-67C537E03280}" dt="2023-08-22T11:04:34.011" v="821" actId="1076"/>
          <ac:spMkLst>
            <pc:docMk/>
            <pc:sldMk cId="1476904553" sldId="552"/>
            <ac:spMk id="59" creationId="{10EA6269-A0F5-8B3F-4086-1644E1BE816D}"/>
          </ac:spMkLst>
        </pc:spChg>
        <pc:spChg chg="add mod">
          <ac:chgData name="Hannah Whaites" userId="ec7f32bc-6f8d-49d4-813c-f1068aa6397c" providerId="ADAL" clId="{36E826A5-CC87-4750-98A5-67C537E03280}" dt="2023-08-22T11:03:55.007" v="808" actId="1076"/>
          <ac:spMkLst>
            <pc:docMk/>
            <pc:sldMk cId="1476904553" sldId="552"/>
            <ac:spMk id="65" creationId="{3860978E-B910-A7B1-C40B-E26586CD36D6}"/>
          </ac:spMkLst>
        </pc:spChg>
        <pc:spChg chg="add mod">
          <ac:chgData name="Hannah Whaites" userId="ec7f32bc-6f8d-49d4-813c-f1068aa6397c" providerId="ADAL" clId="{36E826A5-CC87-4750-98A5-67C537E03280}" dt="2023-08-31T13:28:14.422" v="6828" actId="20577"/>
          <ac:spMkLst>
            <pc:docMk/>
            <pc:sldMk cId="1476904553" sldId="552"/>
            <ac:spMk id="73" creationId="{94FAC1D7-5778-C9BD-DCD3-05D90E195598}"/>
          </ac:spMkLst>
        </pc:spChg>
        <pc:spChg chg="add mod">
          <ac:chgData name="Hannah Whaites" userId="ec7f32bc-6f8d-49d4-813c-f1068aa6397c" providerId="ADAL" clId="{36E826A5-CC87-4750-98A5-67C537E03280}" dt="2023-08-22T11:03:34.479" v="797" actId="1076"/>
          <ac:spMkLst>
            <pc:docMk/>
            <pc:sldMk cId="1476904553" sldId="552"/>
            <ac:spMk id="79" creationId="{3E68697B-9F8C-BCD9-98A5-CD1605BC43D4}"/>
          </ac:spMkLst>
        </pc:spChg>
        <pc:spChg chg="add mod">
          <ac:chgData name="Hannah Whaites" userId="ec7f32bc-6f8d-49d4-813c-f1068aa6397c" providerId="ADAL" clId="{36E826A5-CC87-4750-98A5-67C537E03280}" dt="2023-08-22T11:00:33.213" v="695" actId="1076"/>
          <ac:spMkLst>
            <pc:docMk/>
            <pc:sldMk cId="1476904553" sldId="552"/>
            <ac:spMk id="81" creationId="{27BDA88F-3013-C9BE-765E-ACE7A6A6635A}"/>
          </ac:spMkLst>
        </pc:spChg>
        <pc:spChg chg="add mod">
          <ac:chgData name="Hannah Whaites" userId="ec7f32bc-6f8d-49d4-813c-f1068aa6397c" providerId="ADAL" clId="{36E826A5-CC87-4750-98A5-67C537E03280}" dt="2023-08-22T11:02:44.924" v="764" actId="1076"/>
          <ac:spMkLst>
            <pc:docMk/>
            <pc:sldMk cId="1476904553" sldId="552"/>
            <ac:spMk id="86" creationId="{A7DEA77D-AFA9-99CB-3180-DD3EDD96D190}"/>
          </ac:spMkLst>
        </pc:spChg>
        <pc:spChg chg="add mod">
          <ac:chgData name="Hannah Whaites" userId="ec7f32bc-6f8d-49d4-813c-f1068aa6397c" providerId="ADAL" clId="{36E826A5-CC87-4750-98A5-67C537E03280}" dt="2023-08-22T11:01:44.803" v="743" actId="14100"/>
          <ac:spMkLst>
            <pc:docMk/>
            <pc:sldMk cId="1476904553" sldId="552"/>
            <ac:spMk id="89" creationId="{7B94D168-247A-1801-E5C1-2B7AB5B47D85}"/>
          </ac:spMkLst>
        </pc:spChg>
        <pc:spChg chg="add mod">
          <ac:chgData name="Hannah Whaites" userId="ec7f32bc-6f8d-49d4-813c-f1068aa6397c" providerId="ADAL" clId="{36E826A5-CC87-4750-98A5-67C537E03280}" dt="2023-08-22T11:01:50.553" v="746" actId="1076"/>
          <ac:spMkLst>
            <pc:docMk/>
            <pc:sldMk cId="1476904553" sldId="552"/>
            <ac:spMk id="91" creationId="{430B4923-BADC-32FF-B27C-5A5278110D75}"/>
          </ac:spMkLst>
        </pc:spChg>
        <pc:spChg chg="add mod">
          <ac:chgData name="Hannah Whaites" userId="ec7f32bc-6f8d-49d4-813c-f1068aa6397c" providerId="ADAL" clId="{36E826A5-CC87-4750-98A5-67C537E03280}" dt="2023-08-22T11:02:06.788" v="759" actId="1076"/>
          <ac:spMkLst>
            <pc:docMk/>
            <pc:sldMk cId="1476904553" sldId="552"/>
            <ac:spMk id="93" creationId="{E671D92A-D01B-CA64-6461-BA1828B4667A}"/>
          </ac:spMkLst>
        </pc:spChg>
        <pc:spChg chg="add mod">
          <ac:chgData name="Hannah Whaites" userId="ec7f32bc-6f8d-49d4-813c-f1068aa6397c" providerId="ADAL" clId="{36E826A5-CC87-4750-98A5-67C537E03280}" dt="2023-08-22T11:03:01.572" v="777" actId="1076"/>
          <ac:spMkLst>
            <pc:docMk/>
            <pc:sldMk cId="1476904553" sldId="552"/>
            <ac:spMk id="98" creationId="{46975101-916F-AC4E-25F4-22719ACC8D03}"/>
          </ac:spMkLst>
        </pc:spChg>
        <pc:spChg chg="add mod">
          <ac:chgData name="Hannah Whaites" userId="ec7f32bc-6f8d-49d4-813c-f1068aa6397c" providerId="ADAL" clId="{36E826A5-CC87-4750-98A5-67C537E03280}" dt="2023-08-22T11:03:41.022" v="801" actId="1076"/>
          <ac:spMkLst>
            <pc:docMk/>
            <pc:sldMk cId="1476904553" sldId="552"/>
            <ac:spMk id="102" creationId="{4536707E-88CB-1677-9038-486368255A70}"/>
          </ac:spMkLst>
        </pc:spChg>
        <pc:cxnChg chg="add mod">
          <ac:chgData name="Hannah Whaites" userId="ec7f32bc-6f8d-49d4-813c-f1068aa6397c" providerId="ADAL" clId="{36E826A5-CC87-4750-98A5-67C537E03280}" dt="2023-08-22T10:36:29.416" v="508" actId="14100"/>
          <ac:cxnSpMkLst>
            <pc:docMk/>
            <pc:sldMk cId="1476904553" sldId="552"/>
            <ac:cxnSpMk id="20" creationId="{820D9638-03FD-0136-60BE-7D54FB3D7D33}"/>
          </ac:cxnSpMkLst>
        </pc:cxnChg>
        <pc:cxnChg chg="add mod">
          <ac:chgData name="Hannah Whaites" userId="ec7f32bc-6f8d-49d4-813c-f1068aa6397c" providerId="ADAL" clId="{36E826A5-CC87-4750-98A5-67C537E03280}" dt="2023-08-22T10:36:21.559" v="505" actId="14100"/>
          <ac:cxnSpMkLst>
            <pc:docMk/>
            <pc:sldMk cId="1476904553" sldId="552"/>
            <ac:cxnSpMk id="21" creationId="{0269C12F-3883-C163-14B5-D936E98F2BC7}"/>
          </ac:cxnSpMkLst>
        </pc:cxnChg>
        <pc:cxnChg chg="add mod">
          <ac:chgData name="Hannah Whaites" userId="ec7f32bc-6f8d-49d4-813c-f1068aa6397c" providerId="ADAL" clId="{36E826A5-CC87-4750-98A5-67C537E03280}" dt="2023-08-22T11:03:57.556" v="809" actId="14100"/>
          <ac:cxnSpMkLst>
            <pc:docMk/>
            <pc:sldMk cId="1476904553" sldId="552"/>
            <ac:cxnSpMk id="22" creationId="{B9BEA703-F4F2-F53C-B340-F13662845634}"/>
          </ac:cxnSpMkLst>
        </pc:cxnChg>
        <pc:cxnChg chg="add mod">
          <ac:chgData name="Hannah Whaites" userId="ec7f32bc-6f8d-49d4-813c-f1068aa6397c" providerId="ADAL" clId="{36E826A5-CC87-4750-98A5-67C537E03280}" dt="2023-08-22T10:50:13.847" v="635" actId="14100"/>
          <ac:cxnSpMkLst>
            <pc:docMk/>
            <pc:sldMk cId="1476904553" sldId="552"/>
            <ac:cxnSpMk id="23" creationId="{94452E17-10CA-5BE0-33E2-85E9F7B8FF5B}"/>
          </ac:cxnSpMkLst>
        </pc:cxnChg>
        <pc:cxnChg chg="add mod">
          <ac:chgData name="Hannah Whaites" userId="ec7f32bc-6f8d-49d4-813c-f1068aa6397c" providerId="ADAL" clId="{36E826A5-CC87-4750-98A5-67C537E03280}" dt="2023-08-22T10:48:42.352" v="614" actId="14100"/>
          <ac:cxnSpMkLst>
            <pc:docMk/>
            <pc:sldMk cId="1476904553" sldId="552"/>
            <ac:cxnSpMk id="24" creationId="{A7B22F85-10CF-BD24-45F2-7C9979FF4A1F}"/>
          </ac:cxnSpMkLst>
        </pc:cxnChg>
        <pc:cxnChg chg="add mod">
          <ac:chgData name="Hannah Whaites" userId="ec7f32bc-6f8d-49d4-813c-f1068aa6397c" providerId="ADAL" clId="{36E826A5-CC87-4750-98A5-67C537E03280}" dt="2023-08-22T10:48:38.201" v="613" actId="14100"/>
          <ac:cxnSpMkLst>
            <pc:docMk/>
            <pc:sldMk cId="1476904553" sldId="552"/>
            <ac:cxnSpMk id="25" creationId="{1D932910-E1A4-E8FC-EC2A-9F918DC86BE0}"/>
          </ac:cxnSpMkLst>
        </pc:cxnChg>
        <pc:cxnChg chg="add mod">
          <ac:chgData name="Hannah Whaites" userId="ec7f32bc-6f8d-49d4-813c-f1068aa6397c" providerId="ADAL" clId="{36E826A5-CC87-4750-98A5-67C537E03280}" dt="2023-08-22T11:03:32.574" v="796" actId="14100"/>
          <ac:cxnSpMkLst>
            <pc:docMk/>
            <pc:sldMk cId="1476904553" sldId="552"/>
            <ac:cxnSpMk id="26" creationId="{F0DA23E1-214A-3FC5-985B-DFFB7A003ACC}"/>
          </ac:cxnSpMkLst>
        </pc:cxnChg>
        <pc:cxnChg chg="add mod">
          <ac:chgData name="Hannah Whaites" userId="ec7f32bc-6f8d-49d4-813c-f1068aa6397c" providerId="ADAL" clId="{36E826A5-CC87-4750-98A5-67C537E03280}" dt="2023-08-22T10:32:14.382" v="444"/>
          <ac:cxnSpMkLst>
            <pc:docMk/>
            <pc:sldMk cId="1476904553" sldId="552"/>
            <ac:cxnSpMk id="27" creationId="{F838AD05-2E27-B29E-1515-D29CD8330F2C}"/>
          </ac:cxnSpMkLst>
        </pc:cxnChg>
        <pc:cxnChg chg="add mod">
          <ac:chgData name="Hannah Whaites" userId="ec7f32bc-6f8d-49d4-813c-f1068aa6397c" providerId="ADAL" clId="{36E826A5-CC87-4750-98A5-67C537E03280}" dt="2023-08-22T11:02:41.673" v="763" actId="14100"/>
          <ac:cxnSpMkLst>
            <pc:docMk/>
            <pc:sldMk cId="1476904553" sldId="552"/>
            <ac:cxnSpMk id="28" creationId="{3528A8CC-D667-32F7-19DB-0D7B18CFEF4C}"/>
          </ac:cxnSpMkLst>
        </pc:cxnChg>
        <pc:cxnChg chg="add mod">
          <ac:chgData name="Hannah Whaites" userId="ec7f32bc-6f8d-49d4-813c-f1068aa6397c" providerId="ADAL" clId="{36E826A5-CC87-4750-98A5-67C537E03280}" dt="2023-08-22T10:32:14.382" v="444"/>
          <ac:cxnSpMkLst>
            <pc:docMk/>
            <pc:sldMk cId="1476904553" sldId="552"/>
            <ac:cxnSpMk id="29" creationId="{16268D24-CD52-6D08-DB2E-169DD7871B67}"/>
          </ac:cxnSpMkLst>
        </pc:cxnChg>
        <pc:cxnChg chg="add mod">
          <ac:chgData name="Hannah Whaites" userId="ec7f32bc-6f8d-49d4-813c-f1068aa6397c" providerId="ADAL" clId="{36E826A5-CC87-4750-98A5-67C537E03280}" dt="2023-08-22T10:36:34.613" v="509" actId="14100"/>
          <ac:cxnSpMkLst>
            <pc:docMk/>
            <pc:sldMk cId="1476904553" sldId="552"/>
            <ac:cxnSpMk id="30" creationId="{565F74F5-1CD0-5961-8D4E-AD5A0E038840}"/>
          </ac:cxnSpMkLst>
        </pc:cxnChg>
        <pc:cxnChg chg="add mod">
          <ac:chgData name="Hannah Whaites" userId="ec7f32bc-6f8d-49d4-813c-f1068aa6397c" providerId="ADAL" clId="{36E826A5-CC87-4750-98A5-67C537E03280}" dt="2023-08-22T11:04:36.877" v="822" actId="14100"/>
          <ac:cxnSpMkLst>
            <pc:docMk/>
            <pc:sldMk cId="1476904553" sldId="552"/>
            <ac:cxnSpMk id="31" creationId="{D0A3E56A-8AC7-D1BD-7580-061A2B208F1C}"/>
          </ac:cxnSpMkLst>
        </pc:cxnChg>
        <pc:cxnChg chg="add mod">
          <ac:chgData name="Hannah Whaites" userId="ec7f32bc-6f8d-49d4-813c-f1068aa6397c" providerId="ADAL" clId="{36E826A5-CC87-4750-98A5-67C537E03280}" dt="2023-08-22T10:50:17.278" v="636" actId="14100"/>
          <ac:cxnSpMkLst>
            <pc:docMk/>
            <pc:sldMk cId="1476904553" sldId="552"/>
            <ac:cxnSpMk id="32" creationId="{5033CC63-2641-C752-70D9-A0F696D2BEB8}"/>
          </ac:cxnSpMkLst>
        </pc:cxnChg>
        <pc:cxnChg chg="add mod">
          <ac:chgData name="Hannah Whaites" userId="ec7f32bc-6f8d-49d4-813c-f1068aa6397c" providerId="ADAL" clId="{36E826A5-CC87-4750-98A5-67C537E03280}" dt="2023-08-22T10:32:14.382" v="444"/>
          <ac:cxnSpMkLst>
            <pc:docMk/>
            <pc:sldMk cId="1476904553" sldId="552"/>
            <ac:cxnSpMk id="33" creationId="{8189841D-C8D4-B51A-5592-189C684EFD0D}"/>
          </ac:cxnSpMkLst>
        </pc:cxnChg>
        <pc:cxnChg chg="add mod">
          <ac:chgData name="Hannah Whaites" userId="ec7f32bc-6f8d-49d4-813c-f1068aa6397c" providerId="ADAL" clId="{36E826A5-CC87-4750-98A5-67C537E03280}" dt="2023-08-22T11:04:07.228" v="812" actId="14100"/>
          <ac:cxnSpMkLst>
            <pc:docMk/>
            <pc:sldMk cId="1476904553" sldId="552"/>
            <ac:cxnSpMk id="75" creationId="{7499169D-9423-8C22-BCCF-C10BD794ACD8}"/>
          </ac:cxnSpMkLst>
        </pc:cxnChg>
        <pc:cxnChg chg="add mod">
          <ac:chgData name="Hannah Whaites" userId="ec7f32bc-6f8d-49d4-813c-f1068aa6397c" providerId="ADAL" clId="{36E826A5-CC87-4750-98A5-67C537E03280}" dt="2023-08-22T11:00:40.718" v="699" actId="14100"/>
          <ac:cxnSpMkLst>
            <pc:docMk/>
            <pc:sldMk cId="1476904553" sldId="552"/>
            <ac:cxnSpMk id="82" creationId="{978AC00F-3503-A88F-C3DA-DBB7820758A7}"/>
          </ac:cxnSpMkLst>
        </pc:cxnChg>
        <pc:cxnChg chg="add mod">
          <ac:chgData name="Hannah Whaites" userId="ec7f32bc-6f8d-49d4-813c-f1068aa6397c" providerId="ADAL" clId="{36E826A5-CC87-4750-98A5-67C537E03280}" dt="2023-08-22T11:02:11.565" v="762" actId="14100"/>
          <ac:cxnSpMkLst>
            <pc:docMk/>
            <pc:sldMk cId="1476904553" sldId="552"/>
            <ac:cxnSpMk id="94" creationId="{15A09589-78D5-40CF-C119-9CB5067A0994}"/>
          </ac:cxnSpMkLst>
        </pc:cxnChg>
        <pc:cxnChg chg="add mod">
          <ac:chgData name="Hannah Whaites" userId="ec7f32bc-6f8d-49d4-813c-f1068aa6397c" providerId="ADAL" clId="{36E826A5-CC87-4750-98A5-67C537E03280}" dt="2023-08-22T11:03:07.359" v="780" actId="14100"/>
          <ac:cxnSpMkLst>
            <pc:docMk/>
            <pc:sldMk cId="1476904553" sldId="552"/>
            <ac:cxnSpMk id="99" creationId="{AAF581A0-AAE9-F005-E516-018F0D800ED9}"/>
          </ac:cxnSpMkLst>
        </pc:cxnChg>
        <pc:cxnChg chg="add mod">
          <ac:chgData name="Hannah Whaites" userId="ec7f32bc-6f8d-49d4-813c-f1068aa6397c" providerId="ADAL" clId="{36E826A5-CC87-4750-98A5-67C537E03280}" dt="2023-08-22T11:03:46.341" v="804" actId="14100"/>
          <ac:cxnSpMkLst>
            <pc:docMk/>
            <pc:sldMk cId="1476904553" sldId="552"/>
            <ac:cxnSpMk id="105" creationId="{2F77C542-2488-1223-D137-28DC7F4C56C6}"/>
          </ac:cxnSpMkLst>
        </pc:cxnChg>
      </pc:sldChg>
      <pc:sldChg chg="addSp delSp modSp mod">
        <pc:chgData name="Hannah Whaites" userId="ec7f32bc-6f8d-49d4-813c-f1068aa6397c" providerId="ADAL" clId="{36E826A5-CC87-4750-98A5-67C537E03280}" dt="2023-08-31T13:26:32.213" v="6794" actId="13926"/>
        <pc:sldMkLst>
          <pc:docMk/>
          <pc:sldMk cId="1291475802" sldId="553"/>
        </pc:sldMkLst>
        <pc:spChg chg="add mod">
          <ac:chgData name="Hannah Whaites" userId="ec7f32bc-6f8d-49d4-813c-f1068aa6397c" providerId="ADAL" clId="{36E826A5-CC87-4750-98A5-67C537E03280}" dt="2023-08-22T12:42:22.168" v="1367" actId="1076"/>
          <ac:spMkLst>
            <pc:docMk/>
            <pc:sldMk cId="1291475802" sldId="553"/>
            <ac:spMk id="34" creationId="{943C1D1C-170E-9473-A83B-04B55A81734C}"/>
          </ac:spMkLst>
        </pc:spChg>
        <pc:spChg chg="add mod">
          <ac:chgData name="Hannah Whaites" userId="ec7f32bc-6f8d-49d4-813c-f1068aa6397c" providerId="ADAL" clId="{36E826A5-CC87-4750-98A5-67C537E03280}" dt="2023-08-22T12:42:49.723" v="1383" actId="1076"/>
          <ac:spMkLst>
            <pc:docMk/>
            <pc:sldMk cId="1291475802" sldId="553"/>
            <ac:spMk id="36" creationId="{8DD36D70-9EBC-B33C-C3E4-03AA05DEB188}"/>
          </ac:spMkLst>
        </pc:spChg>
        <pc:spChg chg="add mod">
          <ac:chgData name="Hannah Whaites" userId="ec7f32bc-6f8d-49d4-813c-f1068aa6397c" providerId="ADAL" clId="{36E826A5-CC87-4750-98A5-67C537E03280}" dt="2023-08-22T12:43:08.176" v="1397" actId="1076"/>
          <ac:spMkLst>
            <pc:docMk/>
            <pc:sldMk cId="1291475802" sldId="553"/>
            <ac:spMk id="38" creationId="{3EE888C8-5A5F-1519-AA6A-22582FF74740}"/>
          </ac:spMkLst>
        </pc:spChg>
        <pc:spChg chg="add mod">
          <ac:chgData name="Hannah Whaites" userId="ec7f32bc-6f8d-49d4-813c-f1068aa6397c" providerId="ADAL" clId="{36E826A5-CC87-4750-98A5-67C537E03280}" dt="2023-08-22T12:44:38.566" v="1413" actId="1076"/>
          <ac:spMkLst>
            <pc:docMk/>
            <pc:sldMk cId="1291475802" sldId="553"/>
            <ac:spMk id="40" creationId="{1ED2FE2F-772E-CF40-AA1B-72D7EEBC4B64}"/>
          </ac:spMkLst>
        </pc:spChg>
        <pc:spChg chg="add mod">
          <ac:chgData name="Hannah Whaites" userId="ec7f32bc-6f8d-49d4-813c-f1068aa6397c" providerId="ADAL" clId="{36E826A5-CC87-4750-98A5-67C537E03280}" dt="2023-08-22T12:48:22.981" v="1441" actId="1076"/>
          <ac:spMkLst>
            <pc:docMk/>
            <pc:sldMk cId="1291475802" sldId="553"/>
            <ac:spMk id="42" creationId="{860693C2-8F04-7C59-8C1D-4BA413B0FEA5}"/>
          </ac:spMkLst>
        </pc:spChg>
        <pc:spChg chg="add mod">
          <ac:chgData name="Hannah Whaites" userId="ec7f32bc-6f8d-49d4-813c-f1068aa6397c" providerId="ADAL" clId="{36E826A5-CC87-4750-98A5-67C537E03280}" dt="2023-08-22T12:48:17.398" v="1440" actId="1076"/>
          <ac:spMkLst>
            <pc:docMk/>
            <pc:sldMk cId="1291475802" sldId="553"/>
            <ac:spMk id="44" creationId="{49BB3792-D5CD-72BA-B71B-85EB7079C2C4}"/>
          </ac:spMkLst>
        </pc:spChg>
        <pc:spChg chg="add mod">
          <ac:chgData name="Hannah Whaites" userId="ec7f32bc-6f8d-49d4-813c-f1068aa6397c" providerId="ADAL" clId="{36E826A5-CC87-4750-98A5-67C537E03280}" dt="2023-08-31T13:26:32.213" v="6794" actId="13926"/>
          <ac:spMkLst>
            <pc:docMk/>
            <pc:sldMk cId="1291475802" sldId="553"/>
            <ac:spMk id="48" creationId="{CD370FAA-021E-8B94-2EA5-275750F58B53}"/>
          </ac:spMkLst>
        </pc:spChg>
        <pc:spChg chg="add mod">
          <ac:chgData name="Hannah Whaites" userId="ec7f32bc-6f8d-49d4-813c-f1068aa6397c" providerId="ADAL" clId="{36E826A5-CC87-4750-98A5-67C537E03280}" dt="2023-08-22T12:52:05.859" v="1482" actId="14100"/>
          <ac:spMkLst>
            <pc:docMk/>
            <pc:sldMk cId="1291475802" sldId="553"/>
            <ac:spMk id="52" creationId="{DBEFEEF2-9085-A046-DC78-7F9D61E91036}"/>
          </ac:spMkLst>
        </pc:spChg>
        <pc:spChg chg="add mod">
          <ac:chgData name="Hannah Whaites" userId="ec7f32bc-6f8d-49d4-813c-f1068aa6397c" providerId="ADAL" clId="{36E826A5-CC87-4750-98A5-67C537E03280}" dt="2023-08-22T12:52:27.670" v="1496" actId="1076"/>
          <ac:spMkLst>
            <pc:docMk/>
            <pc:sldMk cId="1291475802" sldId="553"/>
            <ac:spMk id="54" creationId="{85529B5E-D505-0E07-56E7-D543A9B699D1}"/>
          </ac:spMkLst>
        </pc:spChg>
        <pc:spChg chg="add mod">
          <ac:chgData name="Hannah Whaites" userId="ec7f32bc-6f8d-49d4-813c-f1068aa6397c" providerId="ADAL" clId="{36E826A5-CC87-4750-98A5-67C537E03280}" dt="2023-08-22T12:53:14.805" v="1530" actId="1076"/>
          <ac:spMkLst>
            <pc:docMk/>
            <pc:sldMk cId="1291475802" sldId="553"/>
            <ac:spMk id="57" creationId="{97C53F25-3BA9-EEAD-D3B9-853A6BF71FA0}"/>
          </ac:spMkLst>
        </pc:spChg>
        <pc:spChg chg="add mod">
          <ac:chgData name="Hannah Whaites" userId="ec7f32bc-6f8d-49d4-813c-f1068aa6397c" providerId="ADAL" clId="{36E826A5-CC87-4750-98A5-67C537E03280}" dt="2023-08-22T12:53:07.372" v="1527" actId="14100"/>
          <ac:spMkLst>
            <pc:docMk/>
            <pc:sldMk cId="1291475802" sldId="553"/>
            <ac:spMk id="59" creationId="{86614937-8B7B-DB2F-7FA6-A969576867F0}"/>
          </ac:spMkLst>
        </pc:spChg>
        <pc:spChg chg="add mod">
          <ac:chgData name="Hannah Whaites" userId="ec7f32bc-6f8d-49d4-813c-f1068aa6397c" providerId="ADAL" clId="{36E826A5-CC87-4750-98A5-67C537E03280}" dt="2023-08-22T12:53:38.977" v="1543" actId="1076"/>
          <ac:spMkLst>
            <pc:docMk/>
            <pc:sldMk cId="1291475802" sldId="553"/>
            <ac:spMk id="62" creationId="{A722C2B0-E234-01A0-AF03-664226CA2B0A}"/>
          </ac:spMkLst>
        </pc:spChg>
        <pc:cxnChg chg="add del mod">
          <ac:chgData name="Hannah Whaites" userId="ec7f32bc-6f8d-49d4-813c-f1068aa6397c" providerId="ADAL" clId="{36E826A5-CC87-4750-98A5-67C537E03280}" dt="2023-08-22T12:51:58.460" v="1478" actId="478"/>
          <ac:cxnSpMkLst>
            <pc:docMk/>
            <pc:sldMk cId="1291475802" sldId="553"/>
            <ac:cxnSpMk id="19" creationId="{47003F21-B368-A740-3A03-03C9FD9444BB}"/>
          </ac:cxnSpMkLst>
        </pc:cxnChg>
        <pc:cxnChg chg="add mod">
          <ac:chgData name="Hannah Whaites" userId="ec7f32bc-6f8d-49d4-813c-f1068aa6397c" providerId="ADAL" clId="{36E826A5-CC87-4750-98A5-67C537E03280}" dt="2023-08-22T12:36:42.306" v="1337"/>
          <ac:cxnSpMkLst>
            <pc:docMk/>
            <pc:sldMk cId="1291475802" sldId="553"/>
            <ac:cxnSpMk id="20" creationId="{64E88ABE-42D4-7AF7-9436-8D5081F4B73D}"/>
          </ac:cxnSpMkLst>
        </pc:cxnChg>
        <pc:cxnChg chg="add del mod">
          <ac:chgData name="Hannah Whaites" userId="ec7f32bc-6f8d-49d4-813c-f1068aa6397c" providerId="ADAL" clId="{36E826A5-CC87-4750-98A5-67C537E03280}" dt="2023-08-22T12:51:57.204" v="1477" actId="478"/>
          <ac:cxnSpMkLst>
            <pc:docMk/>
            <pc:sldMk cId="1291475802" sldId="553"/>
            <ac:cxnSpMk id="21" creationId="{177CE7A0-0845-B00E-22D2-DA8092FA7D85}"/>
          </ac:cxnSpMkLst>
        </pc:cxnChg>
        <pc:cxnChg chg="add mod">
          <ac:chgData name="Hannah Whaites" userId="ec7f32bc-6f8d-49d4-813c-f1068aa6397c" providerId="ADAL" clId="{36E826A5-CC87-4750-98A5-67C537E03280}" dt="2023-08-22T12:36:42.306" v="1337"/>
          <ac:cxnSpMkLst>
            <pc:docMk/>
            <pc:sldMk cId="1291475802" sldId="553"/>
            <ac:cxnSpMk id="22" creationId="{50A8E3DA-FD2E-361B-913D-8CDDFA3025D2}"/>
          </ac:cxnSpMkLst>
        </pc:cxnChg>
        <pc:cxnChg chg="add mod">
          <ac:chgData name="Hannah Whaites" userId="ec7f32bc-6f8d-49d4-813c-f1068aa6397c" providerId="ADAL" clId="{36E826A5-CC87-4750-98A5-67C537E03280}" dt="2023-08-22T12:48:25.856" v="1442" actId="14100"/>
          <ac:cxnSpMkLst>
            <pc:docMk/>
            <pc:sldMk cId="1291475802" sldId="553"/>
            <ac:cxnSpMk id="23" creationId="{FC37ED0F-7B6A-BCBC-191D-74BE89FEEDE9}"/>
          </ac:cxnSpMkLst>
        </pc:cxnChg>
        <pc:cxnChg chg="add mod">
          <ac:chgData name="Hannah Whaites" userId="ec7f32bc-6f8d-49d4-813c-f1068aa6397c" providerId="ADAL" clId="{36E826A5-CC87-4750-98A5-67C537E03280}" dt="2023-08-22T12:36:42.306" v="1337"/>
          <ac:cxnSpMkLst>
            <pc:docMk/>
            <pc:sldMk cId="1291475802" sldId="553"/>
            <ac:cxnSpMk id="24" creationId="{B79E598E-8CB5-A2A1-F09E-B473EB1A9B11}"/>
          </ac:cxnSpMkLst>
        </pc:cxnChg>
        <pc:cxnChg chg="add mod">
          <ac:chgData name="Hannah Whaites" userId="ec7f32bc-6f8d-49d4-813c-f1068aa6397c" providerId="ADAL" clId="{36E826A5-CC87-4750-98A5-67C537E03280}" dt="2023-08-22T12:51:42.962" v="1461" actId="14100"/>
          <ac:cxnSpMkLst>
            <pc:docMk/>
            <pc:sldMk cId="1291475802" sldId="553"/>
            <ac:cxnSpMk id="25" creationId="{64981BED-06CE-F194-7E89-5E1B1D67E4FD}"/>
          </ac:cxnSpMkLst>
        </pc:cxnChg>
        <pc:cxnChg chg="add mod">
          <ac:chgData name="Hannah Whaites" userId="ec7f32bc-6f8d-49d4-813c-f1068aa6397c" providerId="ADAL" clId="{36E826A5-CC87-4750-98A5-67C537E03280}" dt="2023-08-22T12:52:30.268" v="1497" actId="14100"/>
          <ac:cxnSpMkLst>
            <pc:docMk/>
            <pc:sldMk cId="1291475802" sldId="553"/>
            <ac:cxnSpMk id="26" creationId="{80142F60-BE24-C944-F80D-47C721AE3FFD}"/>
          </ac:cxnSpMkLst>
        </pc:cxnChg>
        <pc:cxnChg chg="add mod">
          <ac:chgData name="Hannah Whaites" userId="ec7f32bc-6f8d-49d4-813c-f1068aa6397c" providerId="ADAL" clId="{36E826A5-CC87-4750-98A5-67C537E03280}" dt="2023-08-22T12:53:11.164" v="1529" actId="14100"/>
          <ac:cxnSpMkLst>
            <pc:docMk/>
            <pc:sldMk cId="1291475802" sldId="553"/>
            <ac:cxnSpMk id="27" creationId="{A7D92CE7-C934-1800-8620-893E434750C2}"/>
          </ac:cxnSpMkLst>
        </pc:cxnChg>
        <pc:cxnChg chg="add del mod">
          <ac:chgData name="Hannah Whaites" userId="ec7f32bc-6f8d-49d4-813c-f1068aa6397c" providerId="ADAL" clId="{36E826A5-CC87-4750-98A5-67C537E03280}" dt="2023-08-22T12:51:59.080" v="1479" actId="478"/>
          <ac:cxnSpMkLst>
            <pc:docMk/>
            <pc:sldMk cId="1291475802" sldId="553"/>
            <ac:cxnSpMk id="28" creationId="{9D868ADA-A444-3F57-B308-FE2029EA5D17}"/>
          </ac:cxnSpMkLst>
        </pc:cxnChg>
        <pc:cxnChg chg="add mod">
          <ac:chgData name="Hannah Whaites" userId="ec7f32bc-6f8d-49d4-813c-f1068aa6397c" providerId="ADAL" clId="{36E826A5-CC87-4750-98A5-67C537E03280}" dt="2023-08-22T12:36:42.306" v="1337"/>
          <ac:cxnSpMkLst>
            <pc:docMk/>
            <pc:sldMk cId="1291475802" sldId="553"/>
            <ac:cxnSpMk id="29" creationId="{4018A9AA-D3C2-3193-12BB-6B786DCAD14C}"/>
          </ac:cxnSpMkLst>
        </pc:cxnChg>
        <pc:cxnChg chg="add mod">
          <ac:chgData name="Hannah Whaites" userId="ec7f32bc-6f8d-49d4-813c-f1068aa6397c" providerId="ADAL" clId="{36E826A5-CC87-4750-98A5-67C537E03280}" dt="2023-08-22T12:48:57.735" v="1459" actId="14100"/>
          <ac:cxnSpMkLst>
            <pc:docMk/>
            <pc:sldMk cId="1291475802" sldId="553"/>
            <ac:cxnSpMk id="30" creationId="{1F3285C4-BBE4-CBFE-CEDB-8DA5BD9EB7D4}"/>
          </ac:cxnSpMkLst>
        </pc:cxnChg>
        <pc:cxnChg chg="add mod">
          <ac:chgData name="Hannah Whaites" userId="ec7f32bc-6f8d-49d4-813c-f1068aa6397c" providerId="ADAL" clId="{36E826A5-CC87-4750-98A5-67C537E03280}" dt="2023-08-22T12:48:30.946" v="1444" actId="14100"/>
          <ac:cxnSpMkLst>
            <pc:docMk/>
            <pc:sldMk cId="1291475802" sldId="553"/>
            <ac:cxnSpMk id="31" creationId="{5FACFED8-B5A4-810D-5660-466393FB75B1}"/>
          </ac:cxnSpMkLst>
        </pc:cxnChg>
        <pc:cxnChg chg="add mod">
          <ac:chgData name="Hannah Whaites" userId="ec7f32bc-6f8d-49d4-813c-f1068aa6397c" providerId="ADAL" clId="{36E826A5-CC87-4750-98A5-67C537E03280}" dt="2023-08-22T12:36:42.306" v="1337"/>
          <ac:cxnSpMkLst>
            <pc:docMk/>
            <pc:sldMk cId="1291475802" sldId="553"/>
            <ac:cxnSpMk id="32" creationId="{7AAEB19C-1022-9A73-0320-14131C6AA38F}"/>
          </ac:cxnSpMkLst>
        </pc:cxnChg>
        <pc:cxnChg chg="add mod">
          <ac:chgData name="Hannah Whaites" userId="ec7f32bc-6f8d-49d4-813c-f1068aa6397c" providerId="ADAL" clId="{36E826A5-CC87-4750-98A5-67C537E03280}" dt="2023-08-22T12:53:44.639" v="1546" actId="14100"/>
          <ac:cxnSpMkLst>
            <pc:docMk/>
            <pc:sldMk cId="1291475802" sldId="553"/>
            <ac:cxnSpMk id="63" creationId="{4FEC5B23-8987-E04D-AE5F-4CED3C1CD7B2}"/>
          </ac:cxnSpMkLst>
        </pc:cxnChg>
      </pc:sldChg>
      <pc:sldChg chg="addSp delSp modSp mod">
        <pc:chgData name="Hannah Whaites" userId="ec7f32bc-6f8d-49d4-813c-f1068aa6397c" providerId="ADAL" clId="{36E826A5-CC87-4750-98A5-67C537E03280}" dt="2023-08-31T13:27:44.150" v="6822" actId="13926"/>
        <pc:sldMkLst>
          <pc:docMk/>
          <pc:sldMk cId="731922353" sldId="554"/>
        </pc:sldMkLst>
        <pc:spChg chg="add mod">
          <ac:chgData name="Hannah Whaites" userId="ec7f32bc-6f8d-49d4-813c-f1068aa6397c" providerId="ADAL" clId="{36E826A5-CC87-4750-98A5-67C537E03280}" dt="2023-08-31T13:27:03.918" v="6808" actId="20577"/>
          <ac:spMkLst>
            <pc:docMk/>
            <pc:sldMk cId="731922353" sldId="554"/>
            <ac:spMk id="22" creationId="{3607A4B7-07CC-33E6-42A5-7DC5C625C6DD}"/>
          </ac:spMkLst>
        </pc:spChg>
        <pc:spChg chg="add mod">
          <ac:chgData name="Hannah Whaites" userId="ec7f32bc-6f8d-49d4-813c-f1068aa6397c" providerId="ADAL" clId="{36E826A5-CC87-4750-98A5-67C537E03280}" dt="2023-08-22T13:06:26.168" v="1564" actId="1076"/>
          <ac:spMkLst>
            <pc:docMk/>
            <pc:sldMk cId="731922353" sldId="554"/>
            <ac:spMk id="34" creationId="{46896434-96E0-0F5B-ABA0-1A382B03E4EF}"/>
          </ac:spMkLst>
        </pc:spChg>
        <pc:spChg chg="add mod">
          <ac:chgData name="Hannah Whaites" userId="ec7f32bc-6f8d-49d4-813c-f1068aa6397c" providerId="ADAL" clId="{36E826A5-CC87-4750-98A5-67C537E03280}" dt="2023-08-22T13:07:19.640" v="1596" actId="1076"/>
          <ac:spMkLst>
            <pc:docMk/>
            <pc:sldMk cId="731922353" sldId="554"/>
            <ac:spMk id="36" creationId="{46867DF5-519E-1AC3-9D67-FA6FD973A886}"/>
          </ac:spMkLst>
        </pc:spChg>
        <pc:spChg chg="add mod">
          <ac:chgData name="Hannah Whaites" userId="ec7f32bc-6f8d-49d4-813c-f1068aa6397c" providerId="ADAL" clId="{36E826A5-CC87-4750-98A5-67C537E03280}" dt="2023-08-22T13:07:12.288" v="1594" actId="14100"/>
          <ac:spMkLst>
            <pc:docMk/>
            <pc:sldMk cId="731922353" sldId="554"/>
            <ac:spMk id="38" creationId="{A3766460-E7D0-C8F5-9EBA-A2FEDD41A493}"/>
          </ac:spMkLst>
        </pc:spChg>
        <pc:spChg chg="add mod">
          <ac:chgData name="Hannah Whaites" userId="ec7f32bc-6f8d-49d4-813c-f1068aa6397c" providerId="ADAL" clId="{36E826A5-CC87-4750-98A5-67C537E03280}" dt="2023-08-22T13:07:46.292" v="1612" actId="1076"/>
          <ac:spMkLst>
            <pc:docMk/>
            <pc:sldMk cId="731922353" sldId="554"/>
            <ac:spMk id="43" creationId="{C41EE93E-FE7B-C3D0-17EE-76012F47408C}"/>
          </ac:spMkLst>
        </pc:spChg>
        <pc:spChg chg="add mod">
          <ac:chgData name="Hannah Whaites" userId="ec7f32bc-6f8d-49d4-813c-f1068aa6397c" providerId="ADAL" clId="{36E826A5-CC87-4750-98A5-67C537E03280}" dt="2023-08-22T13:08:06.206" v="1627" actId="1076"/>
          <ac:spMkLst>
            <pc:docMk/>
            <pc:sldMk cId="731922353" sldId="554"/>
            <ac:spMk id="45" creationId="{BA7D7932-BC6C-7B31-24FE-BD66A9D72837}"/>
          </ac:spMkLst>
        </pc:spChg>
        <pc:spChg chg="add mod">
          <ac:chgData name="Hannah Whaites" userId="ec7f32bc-6f8d-49d4-813c-f1068aa6397c" providerId="ADAL" clId="{36E826A5-CC87-4750-98A5-67C537E03280}" dt="2023-08-31T13:26:49.170" v="6801" actId="1076"/>
          <ac:spMkLst>
            <pc:docMk/>
            <pc:sldMk cId="731922353" sldId="554"/>
            <ac:spMk id="48" creationId="{538EB6F3-B421-0CF4-3186-2C18A0A3B998}"/>
          </ac:spMkLst>
        </pc:spChg>
        <pc:spChg chg="add mod">
          <ac:chgData name="Hannah Whaites" userId="ec7f32bc-6f8d-49d4-813c-f1068aa6397c" providerId="ADAL" clId="{36E826A5-CC87-4750-98A5-67C537E03280}" dt="2023-08-22T13:10:12.341" v="1667" actId="1076"/>
          <ac:spMkLst>
            <pc:docMk/>
            <pc:sldMk cId="731922353" sldId="554"/>
            <ac:spMk id="52" creationId="{3CACCD2B-A0CE-01C4-6E83-D6E99A370C2E}"/>
          </ac:spMkLst>
        </pc:spChg>
        <pc:spChg chg="add mod">
          <ac:chgData name="Hannah Whaites" userId="ec7f32bc-6f8d-49d4-813c-f1068aa6397c" providerId="ADAL" clId="{36E826A5-CC87-4750-98A5-67C537E03280}" dt="2023-08-31T13:27:44.150" v="6822" actId="13926"/>
          <ac:spMkLst>
            <pc:docMk/>
            <pc:sldMk cId="731922353" sldId="554"/>
            <ac:spMk id="55" creationId="{F907A08B-DB22-6CA7-78EB-8F632D8E108F}"/>
          </ac:spMkLst>
        </pc:spChg>
        <pc:cxnChg chg="add mod">
          <ac:chgData name="Hannah Whaites" userId="ec7f32bc-6f8d-49d4-813c-f1068aa6397c" providerId="ADAL" clId="{36E826A5-CC87-4750-98A5-67C537E03280}" dt="2023-08-22T12:36:41.290" v="1336"/>
          <ac:cxnSpMkLst>
            <pc:docMk/>
            <pc:sldMk cId="731922353" sldId="554"/>
            <ac:cxnSpMk id="19" creationId="{3153E485-E49B-4AE1-6ED1-F2810F022BF0}"/>
          </ac:cxnSpMkLst>
        </pc:cxnChg>
        <pc:cxnChg chg="add mod">
          <ac:chgData name="Hannah Whaites" userId="ec7f32bc-6f8d-49d4-813c-f1068aa6397c" providerId="ADAL" clId="{36E826A5-CC87-4750-98A5-67C537E03280}" dt="2023-08-22T13:07:24.853" v="1599" actId="14100"/>
          <ac:cxnSpMkLst>
            <pc:docMk/>
            <pc:sldMk cId="731922353" sldId="554"/>
            <ac:cxnSpMk id="20" creationId="{5EFD6ADE-1BFF-D695-BBE3-ADC4BE461444}"/>
          </ac:cxnSpMkLst>
        </pc:cxnChg>
        <pc:cxnChg chg="add del mod">
          <ac:chgData name="Hannah Whaites" userId="ec7f32bc-6f8d-49d4-813c-f1068aa6397c" providerId="ADAL" clId="{36E826A5-CC87-4750-98A5-67C537E03280}" dt="2023-08-22T13:08:22.646" v="1631" actId="478"/>
          <ac:cxnSpMkLst>
            <pc:docMk/>
            <pc:sldMk cId="731922353" sldId="554"/>
            <ac:cxnSpMk id="21" creationId="{8C72B339-C2EB-9E60-DA0E-C3523EA0FF85}"/>
          </ac:cxnSpMkLst>
        </pc:cxnChg>
        <pc:cxnChg chg="add del mod">
          <ac:chgData name="Hannah Whaites" userId="ec7f32bc-6f8d-49d4-813c-f1068aa6397c" providerId="ADAL" clId="{36E826A5-CC87-4750-98A5-67C537E03280}" dt="2023-08-22T13:08:10.171" v="1629" actId="478"/>
          <ac:cxnSpMkLst>
            <pc:docMk/>
            <pc:sldMk cId="731922353" sldId="554"/>
            <ac:cxnSpMk id="22" creationId="{4411B0C9-19CE-DA6D-C32F-A4B34B6B0B11}"/>
          </ac:cxnSpMkLst>
        </pc:cxnChg>
        <pc:cxnChg chg="add del mod">
          <ac:chgData name="Hannah Whaites" userId="ec7f32bc-6f8d-49d4-813c-f1068aa6397c" providerId="ADAL" clId="{36E826A5-CC87-4750-98A5-67C537E03280}" dt="2023-08-22T13:10:23.395" v="1669" actId="478"/>
          <ac:cxnSpMkLst>
            <pc:docMk/>
            <pc:sldMk cId="731922353" sldId="554"/>
            <ac:cxnSpMk id="23" creationId="{37D4BFA1-1716-9B61-BC50-9AE0A6836CD5}"/>
          </ac:cxnSpMkLst>
        </pc:cxnChg>
        <pc:cxnChg chg="add mod">
          <ac:chgData name="Hannah Whaites" userId="ec7f32bc-6f8d-49d4-813c-f1068aa6397c" providerId="ADAL" clId="{36E826A5-CC87-4750-98A5-67C537E03280}" dt="2023-08-22T12:36:41.290" v="1336"/>
          <ac:cxnSpMkLst>
            <pc:docMk/>
            <pc:sldMk cId="731922353" sldId="554"/>
            <ac:cxnSpMk id="24" creationId="{5FFDBE6E-D507-24EE-3795-4C7A6199725D}"/>
          </ac:cxnSpMkLst>
        </pc:cxnChg>
        <pc:cxnChg chg="add del mod">
          <ac:chgData name="Hannah Whaites" userId="ec7f32bc-6f8d-49d4-813c-f1068aa6397c" providerId="ADAL" clId="{36E826A5-CC87-4750-98A5-67C537E03280}" dt="2023-08-22T13:10:24.217" v="1670" actId="478"/>
          <ac:cxnSpMkLst>
            <pc:docMk/>
            <pc:sldMk cId="731922353" sldId="554"/>
            <ac:cxnSpMk id="25" creationId="{76D366D9-CBF5-AFF8-4581-01887A23738C}"/>
          </ac:cxnSpMkLst>
        </pc:cxnChg>
        <pc:cxnChg chg="add mod">
          <ac:chgData name="Hannah Whaites" userId="ec7f32bc-6f8d-49d4-813c-f1068aa6397c" providerId="ADAL" clId="{36E826A5-CC87-4750-98A5-67C537E03280}" dt="2023-08-31T13:26:57.005" v="6805" actId="14100"/>
          <ac:cxnSpMkLst>
            <pc:docMk/>
            <pc:sldMk cId="731922353" sldId="554"/>
            <ac:cxnSpMk id="25" creationId="{F841144D-7735-B2A2-AEF5-DA05E157F525}"/>
          </ac:cxnSpMkLst>
        </pc:cxnChg>
        <pc:cxnChg chg="add del mod">
          <ac:chgData name="Hannah Whaites" userId="ec7f32bc-6f8d-49d4-813c-f1068aa6397c" providerId="ADAL" clId="{36E826A5-CC87-4750-98A5-67C537E03280}" dt="2023-08-22T13:09:55.727" v="1654" actId="478"/>
          <ac:cxnSpMkLst>
            <pc:docMk/>
            <pc:sldMk cId="731922353" sldId="554"/>
            <ac:cxnSpMk id="26" creationId="{61545D11-EB5A-757F-E80B-CBF7FB77C5EC}"/>
          </ac:cxnSpMkLst>
        </pc:cxnChg>
        <pc:cxnChg chg="add mod">
          <ac:chgData name="Hannah Whaites" userId="ec7f32bc-6f8d-49d4-813c-f1068aa6397c" providerId="ADAL" clId="{36E826A5-CC87-4750-98A5-67C537E03280}" dt="2023-08-22T13:10:52.687" v="1685" actId="1076"/>
          <ac:cxnSpMkLst>
            <pc:docMk/>
            <pc:sldMk cId="731922353" sldId="554"/>
            <ac:cxnSpMk id="27" creationId="{7EE6E606-0A59-7951-6B27-5E171A0C74B9}"/>
          </ac:cxnSpMkLst>
        </pc:cxnChg>
        <pc:cxnChg chg="add del mod">
          <ac:chgData name="Hannah Whaites" userId="ec7f32bc-6f8d-49d4-813c-f1068aa6397c" providerId="ADAL" clId="{36E826A5-CC87-4750-98A5-67C537E03280}" dt="2023-08-22T13:06:34.387" v="1566" actId="478"/>
          <ac:cxnSpMkLst>
            <pc:docMk/>
            <pc:sldMk cId="731922353" sldId="554"/>
            <ac:cxnSpMk id="28" creationId="{E81662B6-EE1F-5F02-012B-1A188DBCA676}"/>
          </ac:cxnSpMkLst>
        </pc:cxnChg>
        <pc:cxnChg chg="add mod">
          <ac:chgData name="Hannah Whaites" userId="ec7f32bc-6f8d-49d4-813c-f1068aa6397c" providerId="ADAL" clId="{36E826A5-CC87-4750-98A5-67C537E03280}" dt="2023-08-22T13:07:23.050" v="1598" actId="14100"/>
          <ac:cxnSpMkLst>
            <pc:docMk/>
            <pc:sldMk cId="731922353" sldId="554"/>
            <ac:cxnSpMk id="29" creationId="{760ACA8D-0FE0-B6FB-EA72-B5696E1C43E2}"/>
          </ac:cxnSpMkLst>
        </pc:cxnChg>
        <pc:cxnChg chg="add mod">
          <ac:chgData name="Hannah Whaites" userId="ec7f32bc-6f8d-49d4-813c-f1068aa6397c" providerId="ADAL" clId="{36E826A5-CC87-4750-98A5-67C537E03280}" dt="2023-08-22T13:08:37.627" v="1633" actId="14100"/>
          <ac:cxnSpMkLst>
            <pc:docMk/>
            <pc:sldMk cId="731922353" sldId="554"/>
            <ac:cxnSpMk id="30" creationId="{39BDA6D1-8A88-04F7-786E-5E0C209B7FA6}"/>
          </ac:cxnSpMkLst>
        </pc:cxnChg>
        <pc:cxnChg chg="add mod">
          <ac:chgData name="Hannah Whaites" userId="ec7f32bc-6f8d-49d4-813c-f1068aa6397c" providerId="ADAL" clId="{36E826A5-CC87-4750-98A5-67C537E03280}" dt="2023-08-31T13:26:51.598" v="6802" actId="14100"/>
          <ac:cxnSpMkLst>
            <pc:docMk/>
            <pc:sldMk cId="731922353" sldId="554"/>
            <ac:cxnSpMk id="31" creationId="{8C4C9343-4F92-DB0C-8041-69EE6450D7D5}"/>
          </ac:cxnSpMkLst>
        </pc:cxnChg>
        <pc:cxnChg chg="add mod">
          <ac:chgData name="Hannah Whaites" userId="ec7f32bc-6f8d-49d4-813c-f1068aa6397c" providerId="ADAL" clId="{36E826A5-CC87-4750-98A5-67C537E03280}" dt="2023-08-22T13:10:13.996" v="1668" actId="14100"/>
          <ac:cxnSpMkLst>
            <pc:docMk/>
            <pc:sldMk cId="731922353" sldId="554"/>
            <ac:cxnSpMk id="32" creationId="{6468CE68-9938-ED0B-D365-676A302FA23D}"/>
          </ac:cxnSpMkLst>
        </pc:cxnChg>
      </pc:sldChg>
      <pc:sldChg chg="addSp delSp modSp mod">
        <pc:chgData name="Hannah Whaites" userId="ec7f32bc-6f8d-49d4-813c-f1068aa6397c" providerId="ADAL" clId="{36E826A5-CC87-4750-98A5-67C537E03280}" dt="2023-08-31T13:27:20.909" v="6816" actId="13926"/>
        <pc:sldMkLst>
          <pc:docMk/>
          <pc:sldMk cId="696645739" sldId="555"/>
        </pc:sldMkLst>
        <pc:spChg chg="add mod">
          <ac:chgData name="Hannah Whaites" userId="ec7f32bc-6f8d-49d4-813c-f1068aa6397c" providerId="ADAL" clId="{36E826A5-CC87-4750-98A5-67C537E03280}" dt="2023-08-22T13:15:58.859" v="1770" actId="1076"/>
          <ac:spMkLst>
            <pc:docMk/>
            <pc:sldMk cId="696645739" sldId="555"/>
            <ac:spMk id="34" creationId="{127C2C86-8EC5-9052-A4A1-510CC74EF4B5}"/>
          </ac:spMkLst>
        </pc:spChg>
        <pc:spChg chg="add mod">
          <ac:chgData name="Hannah Whaites" userId="ec7f32bc-6f8d-49d4-813c-f1068aa6397c" providerId="ADAL" clId="{36E826A5-CC87-4750-98A5-67C537E03280}" dt="2023-08-22T13:16:04.670" v="1772" actId="1076"/>
          <ac:spMkLst>
            <pc:docMk/>
            <pc:sldMk cId="696645739" sldId="555"/>
            <ac:spMk id="36" creationId="{06668E85-6D1B-A972-C2C0-F085014C28A9}"/>
          </ac:spMkLst>
        </pc:spChg>
        <pc:spChg chg="add mod">
          <ac:chgData name="Hannah Whaites" userId="ec7f32bc-6f8d-49d4-813c-f1068aa6397c" providerId="ADAL" clId="{36E826A5-CC87-4750-98A5-67C537E03280}" dt="2023-08-22T13:14:46.235" v="1734" actId="1076"/>
          <ac:spMkLst>
            <pc:docMk/>
            <pc:sldMk cId="696645739" sldId="555"/>
            <ac:spMk id="39" creationId="{DBC3986F-FF68-FDDC-74EE-F81E382D51EA}"/>
          </ac:spMkLst>
        </pc:spChg>
        <pc:spChg chg="add mod">
          <ac:chgData name="Hannah Whaites" userId="ec7f32bc-6f8d-49d4-813c-f1068aa6397c" providerId="ADAL" clId="{36E826A5-CC87-4750-98A5-67C537E03280}" dt="2023-08-31T13:27:20.909" v="6816" actId="13926"/>
          <ac:spMkLst>
            <pc:docMk/>
            <pc:sldMk cId="696645739" sldId="555"/>
            <ac:spMk id="42" creationId="{8F2C5734-B8FE-AD06-5D13-2F66FD448AED}"/>
          </ac:spMkLst>
        </pc:spChg>
        <pc:spChg chg="add mod">
          <ac:chgData name="Hannah Whaites" userId="ec7f32bc-6f8d-49d4-813c-f1068aa6397c" providerId="ADAL" clId="{36E826A5-CC87-4750-98A5-67C537E03280}" dt="2023-08-22T13:17:22.076" v="1810" actId="1076"/>
          <ac:spMkLst>
            <pc:docMk/>
            <pc:sldMk cId="696645739" sldId="555"/>
            <ac:spMk id="45" creationId="{DC714244-80A1-6E3F-7D5B-7B0C1DC3F4FF}"/>
          </ac:spMkLst>
        </pc:spChg>
        <pc:spChg chg="add mod">
          <ac:chgData name="Hannah Whaites" userId="ec7f32bc-6f8d-49d4-813c-f1068aa6397c" providerId="ADAL" clId="{36E826A5-CC87-4750-98A5-67C537E03280}" dt="2023-08-22T13:16:50.440" v="1794" actId="14100"/>
          <ac:spMkLst>
            <pc:docMk/>
            <pc:sldMk cId="696645739" sldId="555"/>
            <ac:spMk id="50" creationId="{DD6DE8E1-B6AB-554F-2A7A-52F150FE28DF}"/>
          </ac:spMkLst>
        </pc:spChg>
        <pc:spChg chg="add mod ord">
          <ac:chgData name="Hannah Whaites" userId="ec7f32bc-6f8d-49d4-813c-f1068aa6397c" providerId="ADAL" clId="{36E826A5-CC87-4750-98A5-67C537E03280}" dt="2023-08-22T13:18:34.805" v="1831" actId="167"/>
          <ac:spMkLst>
            <pc:docMk/>
            <pc:sldMk cId="696645739" sldId="555"/>
            <ac:spMk id="54" creationId="{3346619A-24C2-0F4F-6550-9ED6D4217867}"/>
          </ac:spMkLst>
        </pc:spChg>
        <pc:spChg chg="add mod">
          <ac:chgData name="Hannah Whaites" userId="ec7f32bc-6f8d-49d4-813c-f1068aa6397c" providerId="ADAL" clId="{36E826A5-CC87-4750-98A5-67C537E03280}" dt="2023-08-22T13:17:58.422" v="1826" actId="1076"/>
          <ac:spMkLst>
            <pc:docMk/>
            <pc:sldMk cId="696645739" sldId="555"/>
            <ac:spMk id="57" creationId="{2CBCCAE6-0C05-72AF-CA7C-92D776C24731}"/>
          </ac:spMkLst>
        </pc:spChg>
        <pc:cxnChg chg="add del mod">
          <ac:chgData name="Hannah Whaites" userId="ec7f32bc-6f8d-49d4-813c-f1068aa6397c" providerId="ADAL" clId="{36E826A5-CC87-4750-98A5-67C537E03280}" dt="2023-08-22T13:19:06.603" v="1839" actId="478"/>
          <ac:cxnSpMkLst>
            <pc:docMk/>
            <pc:sldMk cId="696645739" sldId="555"/>
            <ac:cxnSpMk id="19" creationId="{2A90B564-A54B-3B58-AE6B-EA9932324231}"/>
          </ac:cxnSpMkLst>
        </pc:cxnChg>
        <pc:cxnChg chg="add del mod">
          <ac:chgData name="Hannah Whaites" userId="ec7f32bc-6f8d-49d4-813c-f1068aa6397c" providerId="ADAL" clId="{36E826A5-CC87-4750-98A5-67C537E03280}" dt="2023-08-31T13:27:11.107" v="6812"/>
          <ac:cxnSpMkLst>
            <pc:docMk/>
            <pc:sldMk cId="696645739" sldId="555"/>
            <ac:cxnSpMk id="19" creationId="{536E0F31-5A0D-374D-CD51-7408124AB3D7}"/>
          </ac:cxnSpMkLst>
        </pc:cxnChg>
        <pc:cxnChg chg="add del mod">
          <ac:chgData name="Hannah Whaites" userId="ec7f32bc-6f8d-49d4-813c-f1068aa6397c" providerId="ADAL" clId="{36E826A5-CC87-4750-98A5-67C537E03280}" dt="2023-08-22T13:18:40.706" v="1835" actId="478"/>
          <ac:cxnSpMkLst>
            <pc:docMk/>
            <pc:sldMk cId="696645739" sldId="555"/>
            <ac:cxnSpMk id="20" creationId="{6FBEBB51-69FE-0A72-FD8F-E4C9F603C5DE}"/>
          </ac:cxnSpMkLst>
        </pc:cxnChg>
        <pc:cxnChg chg="add del mod">
          <ac:chgData name="Hannah Whaites" userId="ec7f32bc-6f8d-49d4-813c-f1068aa6397c" providerId="ADAL" clId="{36E826A5-CC87-4750-98A5-67C537E03280}" dt="2023-08-22T13:18:38.227" v="1833" actId="478"/>
          <ac:cxnSpMkLst>
            <pc:docMk/>
            <pc:sldMk cId="696645739" sldId="555"/>
            <ac:cxnSpMk id="21" creationId="{C50F27A3-3B20-1FB8-40FF-976C11A6E3C1}"/>
          </ac:cxnSpMkLst>
        </pc:cxnChg>
        <pc:cxnChg chg="add mod">
          <ac:chgData name="Hannah Whaites" userId="ec7f32bc-6f8d-49d4-813c-f1068aa6397c" providerId="ADAL" clId="{36E826A5-CC87-4750-98A5-67C537E03280}" dt="2023-08-22T13:14:48.881" v="1735" actId="14100"/>
          <ac:cxnSpMkLst>
            <pc:docMk/>
            <pc:sldMk cId="696645739" sldId="555"/>
            <ac:cxnSpMk id="22" creationId="{8C7D39BE-C3AD-7E67-F61B-AFE83C834F2E}"/>
          </ac:cxnSpMkLst>
        </pc:cxnChg>
        <pc:cxnChg chg="add del mod">
          <ac:chgData name="Hannah Whaites" userId="ec7f32bc-6f8d-49d4-813c-f1068aa6397c" providerId="ADAL" clId="{36E826A5-CC87-4750-98A5-67C537E03280}" dt="2023-08-22T13:19:05.195" v="1837" actId="478"/>
          <ac:cxnSpMkLst>
            <pc:docMk/>
            <pc:sldMk cId="696645739" sldId="555"/>
            <ac:cxnSpMk id="23" creationId="{DB51D55E-D501-062D-296A-52C13C72371F}"/>
          </ac:cxnSpMkLst>
        </pc:cxnChg>
        <pc:cxnChg chg="add mod">
          <ac:chgData name="Hannah Whaites" userId="ec7f32bc-6f8d-49d4-813c-f1068aa6397c" providerId="ADAL" clId="{36E826A5-CC87-4750-98A5-67C537E03280}" dt="2023-08-22T13:16:06.476" v="1773" actId="14100"/>
          <ac:cxnSpMkLst>
            <pc:docMk/>
            <pc:sldMk cId="696645739" sldId="555"/>
            <ac:cxnSpMk id="24" creationId="{65E168A3-2B55-0B59-A10B-35781834E5C4}"/>
          </ac:cxnSpMkLst>
        </pc:cxnChg>
        <pc:cxnChg chg="add mod">
          <ac:chgData name="Hannah Whaites" userId="ec7f32bc-6f8d-49d4-813c-f1068aa6397c" providerId="ADAL" clId="{36E826A5-CC87-4750-98A5-67C537E03280}" dt="2023-08-22T13:16:12.067" v="1775" actId="14100"/>
          <ac:cxnSpMkLst>
            <pc:docMk/>
            <pc:sldMk cId="696645739" sldId="555"/>
            <ac:cxnSpMk id="25" creationId="{E97F5240-59A0-74B2-2E24-EB88E465CC6B}"/>
          </ac:cxnSpMkLst>
        </pc:cxnChg>
        <pc:cxnChg chg="add del mod">
          <ac:chgData name="Hannah Whaites" userId="ec7f32bc-6f8d-49d4-813c-f1068aa6397c" providerId="ADAL" clId="{36E826A5-CC87-4750-98A5-67C537E03280}" dt="2023-08-22T13:19:06.146" v="1838" actId="478"/>
          <ac:cxnSpMkLst>
            <pc:docMk/>
            <pc:sldMk cId="696645739" sldId="555"/>
            <ac:cxnSpMk id="26" creationId="{87CA64E8-D229-2FA9-1EF9-4FA1827EBE49}"/>
          </ac:cxnSpMkLst>
        </pc:cxnChg>
        <pc:cxnChg chg="add mod">
          <ac:chgData name="Hannah Whaites" userId="ec7f32bc-6f8d-49d4-813c-f1068aa6397c" providerId="ADAL" clId="{36E826A5-CC87-4750-98A5-67C537E03280}" dt="2023-08-22T13:16:46.826" v="1792" actId="14100"/>
          <ac:cxnSpMkLst>
            <pc:docMk/>
            <pc:sldMk cId="696645739" sldId="555"/>
            <ac:cxnSpMk id="27" creationId="{7FA242FD-99C3-A2E3-B376-4CAD30F2DFC0}"/>
          </ac:cxnSpMkLst>
        </pc:cxnChg>
        <pc:cxnChg chg="add del mod">
          <ac:chgData name="Hannah Whaites" userId="ec7f32bc-6f8d-49d4-813c-f1068aa6397c" providerId="ADAL" clId="{36E826A5-CC87-4750-98A5-67C537E03280}" dt="2023-08-22T13:19:07.085" v="1840" actId="478"/>
          <ac:cxnSpMkLst>
            <pc:docMk/>
            <pc:sldMk cId="696645739" sldId="555"/>
            <ac:cxnSpMk id="28" creationId="{57BE8297-C821-16F1-61E6-F4E0192D9C38}"/>
          </ac:cxnSpMkLst>
        </pc:cxnChg>
        <pc:cxnChg chg="add mod">
          <ac:chgData name="Hannah Whaites" userId="ec7f32bc-6f8d-49d4-813c-f1068aa6397c" providerId="ADAL" clId="{36E826A5-CC87-4750-98A5-67C537E03280}" dt="2023-08-22T13:16:01.181" v="1771" actId="14100"/>
          <ac:cxnSpMkLst>
            <pc:docMk/>
            <pc:sldMk cId="696645739" sldId="555"/>
            <ac:cxnSpMk id="29" creationId="{081CE5A7-962C-95A4-B1A3-5D872A18B9ED}"/>
          </ac:cxnSpMkLst>
        </pc:cxnChg>
        <pc:cxnChg chg="add mod">
          <ac:chgData name="Hannah Whaites" userId="ec7f32bc-6f8d-49d4-813c-f1068aa6397c" providerId="ADAL" clId="{36E826A5-CC87-4750-98A5-67C537E03280}" dt="2023-08-22T13:18:13.105" v="1830" actId="14100"/>
          <ac:cxnSpMkLst>
            <pc:docMk/>
            <pc:sldMk cId="696645739" sldId="555"/>
            <ac:cxnSpMk id="30" creationId="{3E3ABD7B-302B-49EF-A5E3-2DBD9BC92DD3}"/>
          </ac:cxnSpMkLst>
        </pc:cxnChg>
        <pc:cxnChg chg="add mod">
          <ac:chgData name="Hannah Whaites" userId="ec7f32bc-6f8d-49d4-813c-f1068aa6397c" providerId="ADAL" clId="{36E826A5-CC87-4750-98A5-67C537E03280}" dt="2023-08-22T13:15:25.656" v="1753" actId="14100"/>
          <ac:cxnSpMkLst>
            <pc:docMk/>
            <pc:sldMk cId="696645739" sldId="555"/>
            <ac:cxnSpMk id="31" creationId="{EC28B0BE-7CEE-8E66-AD3D-8F96C6089A71}"/>
          </ac:cxnSpMkLst>
        </pc:cxnChg>
        <pc:cxnChg chg="add mod">
          <ac:chgData name="Hannah Whaites" userId="ec7f32bc-6f8d-49d4-813c-f1068aa6397c" providerId="ADAL" clId="{36E826A5-CC87-4750-98A5-67C537E03280}" dt="2023-08-22T13:17:29.382" v="1812" actId="14100"/>
          <ac:cxnSpMkLst>
            <pc:docMk/>
            <pc:sldMk cId="696645739" sldId="555"/>
            <ac:cxnSpMk id="32" creationId="{8E8A66D0-6E54-AE4D-35FC-8F226D866F42}"/>
          </ac:cxnSpMkLst>
        </pc:cxnChg>
      </pc:sldChg>
      <pc:sldChg chg="addSp modSp mod">
        <pc:chgData name="Hannah Whaites" userId="ec7f32bc-6f8d-49d4-813c-f1068aa6397c" providerId="ADAL" clId="{36E826A5-CC87-4750-98A5-67C537E03280}" dt="2023-08-22T12:11:20.099" v="1129" actId="1076"/>
        <pc:sldMkLst>
          <pc:docMk/>
          <pc:sldMk cId="3222121873" sldId="556"/>
        </pc:sldMkLst>
        <pc:spChg chg="add mod">
          <ac:chgData name="Hannah Whaites" userId="ec7f32bc-6f8d-49d4-813c-f1068aa6397c" providerId="ADAL" clId="{36E826A5-CC87-4750-98A5-67C537E03280}" dt="2023-08-22T11:19:18.409" v="838" actId="1076"/>
          <ac:spMkLst>
            <pc:docMk/>
            <pc:sldMk cId="3222121873" sldId="556"/>
            <ac:spMk id="33" creationId="{1C861A82-BCF4-4DB8-6BBF-EC4BD8302C23}"/>
          </ac:spMkLst>
        </pc:spChg>
        <pc:spChg chg="add mod">
          <ac:chgData name="Hannah Whaites" userId="ec7f32bc-6f8d-49d4-813c-f1068aa6397c" providerId="ADAL" clId="{36E826A5-CC87-4750-98A5-67C537E03280}" dt="2023-08-22T11:46:50.853" v="854" actId="1076"/>
          <ac:spMkLst>
            <pc:docMk/>
            <pc:sldMk cId="3222121873" sldId="556"/>
            <ac:spMk id="35" creationId="{019C8CB6-A21A-3E65-0D84-42842B12BFB6}"/>
          </ac:spMkLst>
        </pc:spChg>
        <pc:spChg chg="add mod">
          <ac:chgData name="Hannah Whaites" userId="ec7f32bc-6f8d-49d4-813c-f1068aa6397c" providerId="ADAL" clId="{36E826A5-CC87-4750-98A5-67C537E03280}" dt="2023-08-22T11:49:35.540" v="887" actId="1076"/>
          <ac:spMkLst>
            <pc:docMk/>
            <pc:sldMk cId="3222121873" sldId="556"/>
            <ac:spMk id="37" creationId="{1A454424-408F-E467-83D5-864E363976A5}"/>
          </ac:spMkLst>
        </pc:spChg>
        <pc:spChg chg="add mod">
          <ac:chgData name="Hannah Whaites" userId="ec7f32bc-6f8d-49d4-813c-f1068aa6397c" providerId="ADAL" clId="{36E826A5-CC87-4750-98A5-67C537E03280}" dt="2023-08-22T11:49:43.919" v="890" actId="1076"/>
          <ac:spMkLst>
            <pc:docMk/>
            <pc:sldMk cId="3222121873" sldId="556"/>
            <ac:spMk id="40" creationId="{8D43F30F-59F9-2E45-9C6E-CFA6F26F4C0C}"/>
          </ac:spMkLst>
        </pc:spChg>
        <pc:spChg chg="add mod">
          <ac:chgData name="Hannah Whaites" userId="ec7f32bc-6f8d-49d4-813c-f1068aa6397c" providerId="ADAL" clId="{36E826A5-CC87-4750-98A5-67C537E03280}" dt="2023-08-22T11:52:25.287" v="923" actId="1076"/>
          <ac:spMkLst>
            <pc:docMk/>
            <pc:sldMk cId="3222121873" sldId="556"/>
            <ac:spMk id="42" creationId="{8FC9D0F2-33A7-A34E-201C-E1017274A7C9}"/>
          </ac:spMkLst>
        </pc:spChg>
        <pc:spChg chg="add mod">
          <ac:chgData name="Hannah Whaites" userId="ec7f32bc-6f8d-49d4-813c-f1068aa6397c" providerId="ADAL" clId="{36E826A5-CC87-4750-98A5-67C537E03280}" dt="2023-08-22T11:52:28.185" v="924" actId="1076"/>
          <ac:spMkLst>
            <pc:docMk/>
            <pc:sldMk cId="3222121873" sldId="556"/>
            <ac:spMk id="49" creationId="{2287AF47-12CA-8746-54C4-D9A6CA28637C}"/>
          </ac:spMkLst>
        </pc:spChg>
        <pc:spChg chg="add mod">
          <ac:chgData name="Hannah Whaites" userId="ec7f32bc-6f8d-49d4-813c-f1068aa6397c" providerId="ADAL" clId="{36E826A5-CC87-4750-98A5-67C537E03280}" dt="2023-08-22T11:55:22.383" v="948" actId="1076"/>
          <ac:spMkLst>
            <pc:docMk/>
            <pc:sldMk cId="3222121873" sldId="556"/>
            <ac:spMk id="53" creationId="{DBB2379D-7CBB-27AA-0E0F-CD4DA89FDA91}"/>
          </ac:spMkLst>
        </pc:spChg>
        <pc:spChg chg="add mod">
          <ac:chgData name="Hannah Whaites" userId="ec7f32bc-6f8d-49d4-813c-f1068aa6397c" providerId="ADAL" clId="{36E826A5-CC87-4750-98A5-67C537E03280}" dt="2023-08-22T11:59:37.661" v="1020" actId="1076"/>
          <ac:spMkLst>
            <pc:docMk/>
            <pc:sldMk cId="3222121873" sldId="556"/>
            <ac:spMk id="56" creationId="{150325FA-7AD3-73E0-1EDC-72EFE0684D99}"/>
          </ac:spMkLst>
        </pc:spChg>
        <pc:spChg chg="add mod">
          <ac:chgData name="Hannah Whaites" userId="ec7f32bc-6f8d-49d4-813c-f1068aa6397c" providerId="ADAL" clId="{36E826A5-CC87-4750-98A5-67C537E03280}" dt="2023-08-22T11:59:40.766" v="1022" actId="1076"/>
          <ac:spMkLst>
            <pc:docMk/>
            <pc:sldMk cId="3222121873" sldId="556"/>
            <ac:spMk id="60" creationId="{A49CABC1-514A-84B3-7388-6F628B49116B}"/>
          </ac:spMkLst>
        </pc:spChg>
        <pc:spChg chg="add mod">
          <ac:chgData name="Hannah Whaites" userId="ec7f32bc-6f8d-49d4-813c-f1068aa6397c" providerId="ADAL" clId="{36E826A5-CC87-4750-98A5-67C537E03280}" dt="2023-08-22T11:59:48.561" v="1025" actId="1076"/>
          <ac:spMkLst>
            <pc:docMk/>
            <pc:sldMk cId="3222121873" sldId="556"/>
            <ac:spMk id="62" creationId="{3EB0A28C-CFFD-E84C-F885-1069945F376C}"/>
          </ac:spMkLst>
        </pc:spChg>
        <pc:spChg chg="add mod">
          <ac:chgData name="Hannah Whaites" userId="ec7f32bc-6f8d-49d4-813c-f1068aa6397c" providerId="ADAL" clId="{36E826A5-CC87-4750-98A5-67C537E03280}" dt="2023-08-22T12:00:01.446" v="1029" actId="1076"/>
          <ac:spMkLst>
            <pc:docMk/>
            <pc:sldMk cId="3222121873" sldId="556"/>
            <ac:spMk id="65" creationId="{DB9DA66C-2D34-481E-6C7F-B1DDC7F68F05}"/>
          </ac:spMkLst>
        </pc:spChg>
        <pc:spChg chg="add mod">
          <ac:chgData name="Hannah Whaites" userId="ec7f32bc-6f8d-49d4-813c-f1068aa6397c" providerId="ADAL" clId="{36E826A5-CC87-4750-98A5-67C537E03280}" dt="2023-08-22T12:07:06.506" v="1045" actId="1076"/>
          <ac:spMkLst>
            <pc:docMk/>
            <pc:sldMk cId="3222121873" sldId="556"/>
            <ac:spMk id="72" creationId="{2AD3E60D-90B4-D391-F2F1-F2EE5147FB16}"/>
          </ac:spMkLst>
        </pc:spChg>
        <pc:spChg chg="add mod">
          <ac:chgData name="Hannah Whaites" userId="ec7f32bc-6f8d-49d4-813c-f1068aa6397c" providerId="ADAL" clId="{36E826A5-CC87-4750-98A5-67C537E03280}" dt="2023-08-22T12:11:20.099" v="1129" actId="1076"/>
          <ac:spMkLst>
            <pc:docMk/>
            <pc:sldMk cId="3222121873" sldId="556"/>
            <ac:spMk id="75" creationId="{9C1E97E0-F398-07BC-8FAC-D6886123D68A}"/>
          </ac:spMkLst>
        </pc:spChg>
        <pc:spChg chg="add mod">
          <ac:chgData name="Hannah Whaites" userId="ec7f32bc-6f8d-49d4-813c-f1068aa6397c" providerId="ADAL" clId="{36E826A5-CC87-4750-98A5-67C537E03280}" dt="2023-08-22T12:09:16.354" v="1084" actId="1076"/>
          <ac:spMkLst>
            <pc:docMk/>
            <pc:sldMk cId="3222121873" sldId="556"/>
            <ac:spMk id="79" creationId="{70BA749D-4EE2-E9DC-1CB5-C8B1F910C60E}"/>
          </ac:spMkLst>
        </pc:spChg>
        <pc:spChg chg="add mod">
          <ac:chgData name="Hannah Whaites" userId="ec7f32bc-6f8d-49d4-813c-f1068aa6397c" providerId="ADAL" clId="{36E826A5-CC87-4750-98A5-67C537E03280}" dt="2023-08-22T12:11:09.970" v="1124" actId="1076"/>
          <ac:spMkLst>
            <pc:docMk/>
            <pc:sldMk cId="3222121873" sldId="556"/>
            <ac:spMk id="83" creationId="{EDA10BB3-B07F-EE15-7BD2-8779D688FE3D}"/>
          </ac:spMkLst>
        </pc:spChg>
        <pc:spChg chg="add mod">
          <ac:chgData name="Hannah Whaites" userId="ec7f32bc-6f8d-49d4-813c-f1068aa6397c" providerId="ADAL" clId="{36E826A5-CC87-4750-98A5-67C537E03280}" dt="2023-08-22T12:10:52.310" v="1118" actId="1076"/>
          <ac:spMkLst>
            <pc:docMk/>
            <pc:sldMk cId="3222121873" sldId="556"/>
            <ac:spMk id="85" creationId="{10585A4B-CCF5-7C11-4A1C-B2E4FABABC90}"/>
          </ac:spMkLst>
        </pc:spChg>
        <pc:cxnChg chg="add mod">
          <ac:chgData name="Hannah Whaites" userId="ec7f32bc-6f8d-49d4-813c-f1068aa6397c" providerId="ADAL" clId="{36E826A5-CC87-4750-98A5-67C537E03280}" dt="2023-08-22T11:18:49.492" v="823"/>
          <ac:cxnSpMkLst>
            <pc:docMk/>
            <pc:sldMk cId="3222121873" sldId="556"/>
            <ac:cxnSpMk id="19" creationId="{36CCB547-50CC-87C3-C9F9-DADBCC19B6D5}"/>
          </ac:cxnSpMkLst>
        </pc:cxnChg>
        <pc:cxnChg chg="add mod">
          <ac:chgData name="Hannah Whaites" userId="ec7f32bc-6f8d-49d4-813c-f1068aa6397c" providerId="ADAL" clId="{36E826A5-CC87-4750-98A5-67C537E03280}" dt="2023-08-22T11:49:38.101" v="888" actId="14100"/>
          <ac:cxnSpMkLst>
            <pc:docMk/>
            <pc:sldMk cId="3222121873" sldId="556"/>
            <ac:cxnSpMk id="20" creationId="{8E911CEA-6C7F-D410-259B-7B65DABE32E1}"/>
          </ac:cxnSpMkLst>
        </pc:cxnChg>
        <pc:cxnChg chg="add mod">
          <ac:chgData name="Hannah Whaites" userId="ec7f32bc-6f8d-49d4-813c-f1068aa6397c" providerId="ADAL" clId="{36E826A5-CC87-4750-98A5-67C537E03280}" dt="2023-08-22T11:18:49.492" v="823"/>
          <ac:cxnSpMkLst>
            <pc:docMk/>
            <pc:sldMk cId="3222121873" sldId="556"/>
            <ac:cxnSpMk id="21" creationId="{51E3926A-E779-0BA4-DEEF-3282D923003D}"/>
          </ac:cxnSpMkLst>
        </pc:cxnChg>
        <pc:cxnChg chg="add mod">
          <ac:chgData name="Hannah Whaites" userId="ec7f32bc-6f8d-49d4-813c-f1068aa6397c" providerId="ADAL" clId="{36E826A5-CC87-4750-98A5-67C537E03280}" dt="2023-08-22T11:55:16.605" v="945" actId="14100"/>
          <ac:cxnSpMkLst>
            <pc:docMk/>
            <pc:sldMk cId="3222121873" sldId="556"/>
            <ac:cxnSpMk id="22" creationId="{BAFA7FD4-E005-6786-0D4D-4AEFA985DC11}"/>
          </ac:cxnSpMkLst>
        </pc:cxnChg>
        <pc:cxnChg chg="add mod">
          <ac:chgData name="Hannah Whaites" userId="ec7f32bc-6f8d-49d4-813c-f1068aa6397c" providerId="ADAL" clId="{36E826A5-CC87-4750-98A5-67C537E03280}" dt="2023-08-22T11:59:43.116" v="1023" actId="14100"/>
          <ac:cxnSpMkLst>
            <pc:docMk/>
            <pc:sldMk cId="3222121873" sldId="556"/>
            <ac:cxnSpMk id="23" creationId="{0E17916D-CEC9-421E-7704-102DFDAB1C0D}"/>
          </ac:cxnSpMkLst>
        </pc:cxnChg>
        <pc:cxnChg chg="add mod">
          <ac:chgData name="Hannah Whaites" userId="ec7f32bc-6f8d-49d4-813c-f1068aa6397c" providerId="ADAL" clId="{36E826A5-CC87-4750-98A5-67C537E03280}" dt="2023-08-22T12:07:15.636" v="1047" actId="14100"/>
          <ac:cxnSpMkLst>
            <pc:docMk/>
            <pc:sldMk cId="3222121873" sldId="556"/>
            <ac:cxnSpMk id="24" creationId="{D9EFCD6F-82A4-F58D-8045-55E45D9D2405}"/>
          </ac:cxnSpMkLst>
        </pc:cxnChg>
        <pc:cxnChg chg="add mod">
          <ac:chgData name="Hannah Whaites" userId="ec7f32bc-6f8d-49d4-813c-f1068aa6397c" providerId="ADAL" clId="{36E826A5-CC87-4750-98A5-67C537E03280}" dt="2023-08-22T12:09:22.776" v="1086" actId="14100"/>
          <ac:cxnSpMkLst>
            <pc:docMk/>
            <pc:sldMk cId="3222121873" sldId="556"/>
            <ac:cxnSpMk id="25" creationId="{FAB7E403-3640-8AC6-7591-B510F2B370B5}"/>
          </ac:cxnSpMkLst>
        </pc:cxnChg>
        <pc:cxnChg chg="add mod">
          <ac:chgData name="Hannah Whaites" userId="ec7f32bc-6f8d-49d4-813c-f1068aa6397c" providerId="ADAL" clId="{36E826A5-CC87-4750-98A5-67C537E03280}" dt="2023-08-22T12:10:54.267" v="1119" actId="14100"/>
          <ac:cxnSpMkLst>
            <pc:docMk/>
            <pc:sldMk cId="3222121873" sldId="556"/>
            <ac:cxnSpMk id="26" creationId="{670729FC-15C7-C183-B0BC-9DB7C37CF599}"/>
          </ac:cxnSpMkLst>
        </pc:cxnChg>
        <pc:cxnChg chg="add mod">
          <ac:chgData name="Hannah Whaites" userId="ec7f32bc-6f8d-49d4-813c-f1068aa6397c" providerId="ADAL" clId="{36E826A5-CC87-4750-98A5-67C537E03280}" dt="2023-08-22T11:18:49.492" v="823"/>
          <ac:cxnSpMkLst>
            <pc:docMk/>
            <pc:sldMk cId="3222121873" sldId="556"/>
            <ac:cxnSpMk id="27" creationId="{385CF380-684C-4E69-A62F-8BBAE808FBED}"/>
          </ac:cxnSpMkLst>
        </pc:cxnChg>
        <pc:cxnChg chg="add mod">
          <ac:chgData name="Hannah Whaites" userId="ec7f32bc-6f8d-49d4-813c-f1068aa6397c" providerId="ADAL" clId="{36E826A5-CC87-4750-98A5-67C537E03280}" dt="2023-08-22T11:49:45.879" v="891" actId="14100"/>
          <ac:cxnSpMkLst>
            <pc:docMk/>
            <pc:sldMk cId="3222121873" sldId="556"/>
            <ac:cxnSpMk id="28" creationId="{41DD71D3-D34B-82AE-1B34-EF52F269E6DF}"/>
          </ac:cxnSpMkLst>
        </pc:cxnChg>
        <pc:cxnChg chg="add mod">
          <ac:chgData name="Hannah Whaites" userId="ec7f32bc-6f8d-49d4-813c-f1068aa6397c" providerId="ADAL" clId="{36E826A5-CC87-4750-98A5-67C537E03280}" dt="2023-08-22T11:59:19.666" v="1015" actId="14100"/>
          <ac:cxnSpMkLst>
            <pc:docMk/>
            <pc:sldMk cId="3222121873" sldId="556"/>
            <ac:cxnSpMk id="29" creationId="{3DFA228B-901A-4ACF-B85F-8ED34F1EA728}"/>
          </ac:cxnSpMkLst>
        </pc:cxnChg>
        <pc:cxnChg chg="add mod">
          <ac:chgData name="Hannah Whaites" userId="ec7f32bc-6f8d-49d4-813c-f1068aa6397c" providerId="ADAL" clId="{36E826A5-CC87-4750-98A5-67C537E03280}" dt="2023-08-22T11:59:46.231" v="1024" actId="14100"/>
          <ac:cxnSpMkLst>
            <pc:docMk/>
            <pc:sldMk cId="3222121873" sldId="556"/>
            <ac:cxnSpMk id="30" creationId="{250D79FF-09CB-29A1-0878-B41FF168A3F3}"/>
          </ac:cxnSpMkLst>
        </pc:cxnChg>
        <pc:cxnChg chg="add mod">
          <ac:chgData name="Hannah Whaites" userId="ec7f32bc-6f8d-49d4-813c-f1068aa6397c" providerId="ADAL" clId="{36E826A5-CC87-4750-98A5-67C537E03280}" dt="2023-08-22T12:11:07.592" v="1123" actId="14100"/>
          <ac:cxnSpMkLst>
            <pc:docMk/>
            <pc:sldMk cId="3222121873" sldId="556"/>
            <ac:cxnSpMk id="31" creationId="{E707A39A-D691-82F0-7E01-5EA3D9C48BBF}"/>
          </ac:cxnSpMkLst>
        </pc:cxnChg>
        <pc:cxnChg chg="add mod">
          <ac:chgData name="Hannah Whaites" userId="ec7f32bc-6f8d-49d4-813c-f1068aa6397c" providerId="ADAL" clId="{36E826A5-CC87-4750-98A5-67C537E03280}" dt="2023-08-22T11:50:10.392" v="907" actId="14100"/>
          <ac:cxnSpMkLst>
            <pc:docMk/>
            <pc:sldMk cId="3222121873" sldId="556"/>
            <ac:cxnSpMk id="46" creationId="{647C7B86-E18E-858A-2E71-ECF9559A2875}"/>
          </ac:cxnSpMkLst>
        </pc:cxnChg>
        <pc:cxnChg chg="add mod">
          <ac:chgData name="Hannah Whaites" userId="ec7f32bc-6f8d-49d4-813c-f1068aa6397c" providerId="ADAL" clId="{36E826A5-CC87-4750-98A5-67C537E03280}" dt="2023-08-22T11:52:35.450" v="927" actId="14100"/>
          <ac:cxnSpMkLst>
            <pc:docMk/>
            <pc:sldMk cId="3222121873" sldId="556"/>
            <ac:cxnSpMk id="50" creationId="{8A9F6199-F182-B04B-4C2F-9C5ECD0FAF6D}"/>
          </ac:cxnSpMkLst>
        </pc:cxnChg>
        <pc:cxnChg chg="add mod">
          <ac:chgData name="Hannah Whaites" userId="ec7f32bc-6f8d-49d4-813c-f1068aa6397c" providerId="ADAL" clId="{36E826A5-CC87-4750-98A5-67C537E03280}" dt="2023-08-22T11:59:57.765" v="1028" actId="14100"/>
          <ac:cxnSpMkLst>
            <pc:docMk/>
            <pc:sldMk cId="3222121873" sldId="556"/>
            <ac:cxnSpMk id="69" creationId="{FE7B824D-2656-2150-FF38-A37BD2651216}"/>
          </ac:cxnSpMkLst>
        </pc:cxnChg>
        <pc:cxnChg chg="add mod">
          <ac:chgData name="Hannah Whaites" userId="ec7f32bc-6f8d-49d4-813c-f1068aa6397c" providerId="ADAL" clId="{36E826A5-CC87-4750-98A5-67C537E03280}" dt="2023-08-22T12:11:15.756" v="1126" actId="14100"/>
          <ac:cxnSpMkLst>
            <pc:docMk/>
            <pc:sldMk cId="3222121873" sldId="556"/>
            <ac:cxnSpMk id="76" creationId="{40EFF379-5F0F-F779-9594-057D0F0A4CB3}"/>
          </ac:cxnSpMkLst>
        </pc:cxnChg>
      </pc:sldChg>
      <pc:sldChg chg="addSp delSp modSp mod">
        <pc:chgData name="Hannah Whaites" userId="ec7f32bc-6f8d-49d4-813c-f1068aa6397c" providerId="ADAL" clId="{36E826A5-CC87-4750-98A5-67C537E03280}" dt="2023-08-22T12:34:25.142" v="1327" actId="1076"/>
        <pc:sldMkLst>
          <pc:docMk/>
          <pc:sldMk cId="2506387639" sldId="557"/>
        </pc:sldMkLst>
        <pc:spChg chg="add mod">
          <ac:chgData name="Hannah Whaites" userId="ec7f32bc-6f8d-49d4-813c-f1068aa6397c" providerId="ADAL" clId="{36E826A5-CC87-4750-98A5-67C537E03280}" dt="2023-08-22T12:34:11.913" v="1322" actId="1076"/>
          <ac:spMkLst>
            <pc:docMk/>
            <pc:sldMk cId="2506387639" sldId="557"/>
            <ac:spMk id="35" creationId="{E5D84A11-5CF6-2654-985F-CEA6BE2FACE1}"/>
          </ac:spMkLst>
        </pc:spChg>
        <pc:spChg chg="add mod">
          <ac:chgData name="Hannah Whaites" userId="ec7f32bc-6f8d-49d4-813c-f1068aa6397c" providerId="ADAL" clId="{36E826A5-CC87-4750-98A5-67C537E03280}" dt="2023-08-22T12:25:46.238" v="1202" actId="14100"/>
          <ac:spMkLst>
            <pc:docMk/>
            <pc:sldMk cId="2506387639" sldId="557"/>
            <ac:spMk id="38" creationId="{678374FC-1D1F-2CFD-523F-ADDA3B8FE824}"/>
          </ac:spMkLst>
        </pc:spChg>
        <pc:spChg chg="add mod">
          <ac:chgData name="Hannah Whaites" userId="ec7f32bc-6f8d-49d4-813c-f1068aa6397c" providerId="ADAL" clId="{36E826A5-CC87-4750-98A5-67C537E03280}" dt="2023-08-22T12:25:43.762" v="1201" actId="1076"/>
          <ac:spMkLst>
            <pc:docMk/>
            <pc:sldMk cId="2506387639" sldId="557"/>
            <ac:spMk id="40" creationId="{3F4F64E8-9915-3416-9ECD-50E795EC8761}"/>
          </ac:spMkLst>
        </pc:spChg>
        <pc:spChg chg="add mod">
          <ac:chgData name="Hannah Whaites" userId="ec7f32bc-6f8d-49d4-813c-f1068aa6397c" providerId="ADAL" clId="{36E826A5-CC87-4750-98A5-67C537E03280}" dt="2023-08-22T12:34:25.142" v="1327" actId="1076"/>
          <ac:spMkLst>
            <pc:docMk/>
            <pc:sldMk cId="2506387639" sldId="557"/>
            <ac:spMk id="44" creationId="{A35C5AE3-9D24-D70B-5A83-EB3D83DBCDDF}"/>
          </ac:spMkLst>
        </pc:spChg>
        <pc:spChg chg="add mod">
          <ac:chgData name="Hannah Whaites" userId="ec7f32bc-6f8d-49d4-813c-f1068aa6397c" providerId="ADAL" clId="{36E826A5-CC87-4750-98A5-67C537E03280}" dt="2023-08-22T12:34:17.955" v="1324" actId="1076"/>
          <ac:spMkLst>
            <pc:docMk/>
            <pc:sldMk cId="2506387639" sldId="557"/>
            <ac:spMk id="49" creationId="{D6798E06-751C-793A-1DFF-E19042B4059E}"/>
          </ac:spMkLst>
        </pc:spChg>
        <pc:spChg chg="add mod">
          <ac:chgData name="Hannah Whaites" userId="ec7f32bc-6f8d-49d4-813c-f1068aa6397c" providerId="ADAL" clId="{36E826A5-CC87-4750-98A5-67C537E03280}" dt="2023-08-22T12:34:05.977" v="1319" actId="1076"/>
          <ac:spMkLst>
            <pc:docMk/>
            <pc:sldMk cId="2506387639" sldId="557"/>
            <ac:spMk id="53" creationId="{C19E964B-CACA-99A8-D36A-551924E67F83}"/>
          </ac:spMkLst>
        </pc:spChg>
        <pc:spChg chg="add mod">
          <ac:chgData name="Hannah Whaites" userId="ec7f32bc-6f8d-49d4-813c-f1068aa6397c" providerId="ADAL" clId="{36E826A5-CC87-4750-98A5-67C537E03280}" dt="2023-08-22T12:34:01.686" v="1317" actId="1076"/>
          <ac:spMkLst>
            <pc:docMk/>
            <pc:sldMk cId="2506387639" sldId="557"/>
            <ac:spMk id="56" creationId="{5F86F184-85ED-DAAF-F1D5-D6B45181C906}"/>
          </ac:spMkLst>
        </pc:spChg>
        <pc:spChg chg="add mod">
          <ac:chgData name="Hannah Whaites" userId="ec7f32bc-6f8d-49d4-813c-f1068aa6397c" providerId="ADAL" clId="{36E826A5-CC87-4750-98A5-67C537E03280}" dt="2023-08-22T12:33:59.477" v="1316" actId="1076"/>
          <ac:spMkLst>
            <pc:docMk/>
            <pc:sldMk cId="2506387639" sldId="557"/>
            <ac:spMk id="58" creationId="{EDE8A540-EC43-A53F-D39C-595C5EAE166E}"/>
          </ac:spMkLst>
        </pc:spChg>
        <pc:spChg chg="add mod">
          <ac:chgData name="Hannah Whaites" userId="ec7f32bc-6f8d-49d4-813c-f1068aa6397c" providerId="ADAL" clId="{36E826A5-CC87-4750-98A5-67C537E03280}" dt="2023-08-22T12:33:54.593" v="1314" actId="1076"/>
          <ac:spMkLst>
            <pc:docMk/>
            <pc:sldMk cId="2506387639" sldId="557"/>
            <ac:spMk id="61" creationId="{2C0BFD2E-17CE-99C8-9744-57E10F4F0379}"/>
          </ac:spMkLst>
        </pc:spChg>
        <pc:spChg chg="add mod">
          <ac:chgData name="Hannah Whaites" userId="ec7f32bc-6f8d-49d4-813c-f1068aa6397c" providerId="ADAL" clId="{36E826A5-CC87-4750-98A5-67C537E03280}" dt="2023-08-22T12:33:45.002" v="1310" actId="1076"/>
          <ac:spMkLst>
            <pc:docMk/>
            <pc:sldMk cId="2506387639" sldId="557"/>
            <ac:spMk id="64" creationId="{C7171EAF-20E6-8E4B-00FA-9FDB7C6AE05A}"/>
          </ac:spMkLst>
        </pc:spChg>
        <pc:cxnChg chg="add mod">
          <ac:chgData name="Hannah Whaites" userId="ec7f32bc-6f8d-49d4-813c-f1068aa6397c" providerId="ADAL" clId="{36E826A5-CC87-4750-98A5-67C537E03280}" dt="2023-08-22T12:25:48.358" v="1203" actId="14100"/>
          <ac:cxnSpMkLst>
            <pc:docMk/>
            <pc:sldMk cId="2506387639" sldId="557"/>
            <ac:cxnSpMk id="19" creationId="{C7E15D62-8CDC-A024-C3B3-E3FF65521957}"/>
          </ac:cxnSpMkLst>
        </pc:cxnChg>
        <pc:cxnChg chg="add mod">
          <ac:chgData name="Hannah Whaites" userId="ec7f32bc-6f8d-49d4-813c-f1068aa6397c" providerId="ADAL" clId="{36E826A5-CC87-4750-98A5-67C537E03280}" dt="2023-08-22T12:16:19.478" v="1149" actId="14100"/>
          <ac:cxnSpMkLst>
            <pc:docMk/>
            <pc:sldMk cId="2506387639" sldId="557"/>
            <ac:cxnSpMk id="20" creationId="{E2FEC18D-051B-18FF-840C-217A1E952F9F}"/>
          </ac:cxnSpMkLst>
        </pc:cxnChg>
        <pc:cxnChg chg="add del mod">
          <ac:chgData name="Hannah Whaites" userId="ec7f32bc-6f8d-49d4-813c-f1068aa6397c" providerId="ADAL" clId="{36E826A5-CC87-4750-98A5-67C537E03280}" dt="2023-08-22T12:31:53.216" v="1242" actId="478"/>
          <ac:cxnSpMkLst>
            <pc:docMk/>
            <pc:sldMk cId="2506387639" sldId="557"/>
            <ac:cxnSpMk id="21" creationId="{262E0F06-EA05-DA80-ED03-C0DACFB1568A}"/>
          </ac:cxnSpMkLst>
        </pc:cxnChg>
        <pc:cxnChg chg="add del mod">
          <ac:chgData name="Hannah Whaites" userId="ec7f32bc-6f8d-49d4-813c-f1068aa6397c" providerId="ADAL" clId="{36E826A5-CC87-4750-98A5-67C537E03280}" dt="2023-08-22T12:31:58.014" v="1244" actId="478"/>
          <ac:cxnSpMkLst>
            <pc:docMk/>
            <pc:sldMk cId="2506387639" sldId="557"/>
            <ac:cxnSpMk id="22" creationId="{B3A2D4CC-228F-562C-7611-3A95D06ADEB9}"/>
          </ac:cxnSpMkLst>
        </pc:cxnChg>
        <pc:cxnChg chg="add mod">
          <ac:chgData name="Hannah Whaites" userId="ec7f32bc-6f8d-49d4-813c-f1068aa6397c" providerId="ADAL" clId="{36E826A5-CC87-4750-98A5-67C537E03280}" dt="2023-08-22T12:33:57.736" v="1315" actId="1076"/>
          <ac:cxnSpMkLst>
            <pc:docMk/>
            <pc:sldMk cId="2506387639" sldId="557"/>
            <ac:cxnSpMk id="23" creationId="{E774C624-32BE-473F-7A1E-FA25E4605AB3}"/>
          </ac:cxnSpMkLst>
        </pc:cxnChg>
        <pc:cxnChg chg="add mod">
          <ac:chgData name="Hannah Whaites" userId="ec7f32bc-6f8d-49d4-813c-f1068aa6397c" providerId="ADAL" clId="{36E826A5-CC87-4750-98A5-67C537E03280}" dt="2023-08-22T12:33:52.275" v="1313" actId="14100"/>
          <ac:cxnSpMkLst>
            <pc:docMk/>
            <pc:sldMk cId="2506387639" sldId="557"/>
            <ac:cxnSpMk id="24" creationId="{529ECEB1-0FDB-65AE-33F7-C483FA810D8E}"/>
          </ac:cxnSpMkLst>
        </pc:cxnChg>
        <pc:cxnChg chg="add del mod">
          <ac:chgData name="Hannah Whaites" userId="ec7f32bc-6f8d-49d4-813c-f1068aa6397c" providerId="ADAL" clId="{36E826A5-CC87-4750-98A5-67C537E03280}" dt="2023-08-22T12:33:46.414" v="1311" actId="478"/>
          <ac:cxnSpMkLst>
            <pc:docMk/>
            <pc:sldMk cId="2506387639" sldId="557"/>
            <ac:cxnSpMk id="25" creationId="{D24005A6-1441-ECA2-E79A-A77FB129144C}"/>
          </ac:cxnSpMkLst>
        </pc:cxnChg>
        <pc:cxnChg chg="add mod">
          <ac:chgData name="Hannah Whaites" userId="ec7f32bc-6f8d-49d4-813c-f1068aa6397c" providerId="ADAL" clId="{36E826A5-CC87-4750-98A5-67C537E03280}" dt="2023-08-22T12:18:43.442" v="1180" actId="14100"/>
          <ac:cxnSpMkLst>
            <pc:docMk/>
            <pc:sldMk cId="2506387639" sldId="557"/>
            <ac:cxnSpMk id="26" creationId="{F36AC16C-2742-3764-BFE0-4A071FE7421D}"/>
          </ac:cxnSpMkLst>
        </pc:cxnChg>
        <pc:cxnChg chg="add del mod">
          <ac:chgData name="Hannah Whaites" userId="ec7f32bc-6f8d-49d4-813c-f1068aa6397c" providerId="ADAL" clId="{36E826A5-CC87-4750-98A5-67C537E03280}" dt="2023-08-22T12:31:57.131" v="1243" actId="478"/>
          <ac:cxnSpMkLst>
            <pc:docMk/>
            <pc:sldMk cId="2506387639" sldId="557"/>
            <ac:cxnSpMk id="27" creationId="{8042939D-31C3-6CF5-5E14-B4BAB86ECE78}"/>
          </ac:cxnSpMkLst>
        </pc:cxnChg>
        <pc:cxnChg chg="add mod">
          <ac:chgData name="Hannah Whaites" userId="ec7f32bc-6f8d-49d4-813c-f1068aa6397c" providerId="ADAL" clId="{36E826A5-CC87-4750-98A5-67C537E03280}" dt="2023-08-22T12:34:08.232" v="1320" actId="14100"/>
          <ac:cxnSpMkLst>
            <pc:docMk/>
            <pc:sldMk cId="2506387639" sldId="557"/>
            <ac:cxnSpMk id="28" creationId="{6DB912A4-FE01-B2EC-B080-9BCF182BABD2}"/>
          </ac:cxnSpMkLst>
        </pc:cxnChg>
        <pc:cxnChg chg="add del mod">
          <ac:chgData name="Hannah Whaites" userId="ec7f32bc-6f8d-49d4-813c-f1068aa6397c" providerId="ADAL" clId="{36E826A5-CC87-4750-98A5-67C537E03280}" dt="2023-08-22T12:33:48.698" v="1312" actId="478"/>
          <ac:cxnSpMkLst>
            <pc:docMk/>
            <pc:sldMk cId="2506387639" sldId="557"/>
            <ac:cxnSpMk id="29" creationId="{66823C3F-CCE2-9034-C058-67D8CCCB3D9E}"/>
          </ac:cxnSpMkLst>
        </pc:cxnChg>
        <pc:cxnChg chg="add mod">
          <ac:chgData name="Hannah Whaites" userId="ec7f32bc-6f8d-49d4-813c-f1068aa6397c" providerId="ADAL" clId="{36E826A5-CC87-4750-98A5-67C537E03280}" dt="2023-08-22T12:25:37.127" v="1199" actId="14100"/>
          <ac:cxnSpMkLst>
            <pc:docMk/>
            <pc:sldMk cId="2506387639" sldId="557"/>
            <ac:cxnSpMk id="30" creationId="{98373E0D-B42E-B7E4-EE19-E274690EE397}"/>
          </ac:cxnSpMkLst>
        </pc:cxnChg>
        <pc:cxnChg chg="add mod">
          <ac:chgData name="Hannah Whaites" userId="ec7f32bc-6f8d-49d4-813c-f1068aa6397c" providerId="ADAL" clId="{36E826A5-CC87-4750-98A5-67C537E03280}" dt="2023-08-22T12:34:21.691" v="1325" actId="14100"/>
          <ac:cxnSpMkLst>
            <pc:docMk/>
            <pc:sldMk cId="2506387639" sldId="557"/>
            <ac:cxnSpMk id="31" creationId="{9280C3AE-F4EE-0053-063D-F3FD18F36E7B}"/>
          </ac:cxnSpMkLst>
        </pc:cxnChg>
        <pc:cxnChg chg="add mod">
          <ac:chgData name="Hannah Whaites" userId="ec7f32bc-6f8d-49d4-813c-f1068aa6397c" providerId="ADAL" clId="{36E826A5-CC87-4750-98A5-67C537E03280}" dt="2023-08-22T12:34:03.726" v="1318" actId="14100"/>
          <ac:cxnSpMkLst>
            <pc:docMk/>
            <pc:sldMk cId="2506387639" sldId="557"/>
            <ac:cxnSpMk id="32" creationId="{502C4978-DE78-86DD-79D9-AA8C4BEDAA89}"/>
          </ac:cxnSpMkLst>
        </pc:cxnChg>
        <pc:cxnChg chg="add mod">
          <ac:chgData name="Hannah Whaites" userId="ec7f32bc-6f8d-49d4-813c-f1068aa6397c" providerId="ADAL" clId="{36E826A5-CC87-4750-98A5-67C537E03280}" dt="2023-08-22T12:33:32.567" v="1297" actId="1076"/>
          <ac:cxnSpMkLst>
            <pc:docMk/>
            <pc:sldMk cId="2506387639" sldId="557"/>
            <ac:cxnSpMk id="33" creationId="{2373789A-D1F4-AC19-8063-1265DB5AFF06}"/>
          </ac:cxnSpMkLst>
        </pc:cxnChg>
      </pc:sldChg>
      <pc:sldChg chg="addSp delSp modSp mod">
        <pc:chgData name="Hannah Whaites" userId="ec7f32bc-6f8d-49d4-813c-f1068aa6397c" providerId="ADAL" clId="{36E826A5-CC87-4750-98A5-67C537E03280}" dt="2023-08-22T15:29:12" v="3098" actId="1076"/>
        <pc:sldMkLst>
          <pc:docMk/>
          <pc:sldMk cId="1411680815" sldId="558"/>
        </pc:sldMkLst>
        <pc:spChg chg="del">
          <ac:chgData name="Hannah Whaites" userId="ec7f32bc-6f8d-49d4-813c-f1068aa6397c" providerId="ADAL" clId="{36E826A5-CC87-4750-98A5-67C537E03280}" dt="2023-08-22T14:34:22.463" v="2438" actId="478"/>
          <ac:spMkLst>
            <pc:docMk/>
            <pc:sldMk cId="1411680815" sldId="558"/>
            <ac:spMk id="14" creationId="{CB5A20CB-352B-90C4-402E-0078675EBA61}"/>
          </ac:spMkLst>
        </pc:spChg>
        <pc:spChg chg="mod">
          <ac:chgData name="Hannah Whaites" userId="ec7f32bc-6f8d-49d4-813c-f1068aa6397c" providerId="ADAL" clId="{36E826A5-CC87-4750-98A5-67C537E03280}" dt="2023-08-22T14:34:28.189" v="2439" actId="1076"/>
          <ac:spMkLst>
            <pc:docMk/>
            <pc:sldMk cId="1411680815" sldId="558"/>
            <ac:spMk id="16" creationId="{93E2B7AA-972D-7C08-6AB1-0765DAC11FB4}"/>
          </ac:spMkLst>
        </pc:spChg>
        <pc:spChg chg="add mod">
          <ac:chgData name="Hannah Whaites" userId="ec7f32bc-6f8d-49d4-813c-f1068aa6397c" providerId="ADAL" clId="{36E826A5-CC87-4750-98A5-67C537E03280}" dt="2023-08-22T15:26:10.450" v="3031" actId="1076"/>
          <ac:spMkLst>
            <pc:docMk/>
            <pc:sldMk cId="1411680815" sldId="558"/>
            <ac:spMk id="24" creationId="{6A0F1FAD-3C68-2623-CA79-6991C0470910}"/>
          </ac:spMkLst>
        </pc:spChg>
        <pc:spChg chg="add mod">
          <ac:chgData name="Hannah Whaites" userId="ec7f32bc-6f8d-49d4-813c-f1068aa6397c" providerId="ADAL" clId="{36E826A5-CC87-4750-98A5-67C537E03280}" dt="2023-08-22T15:26:53.840" v="3046" actId="1076"/>
          <ac:spMkLst>
            <pc:docMk/>
            <pc:sldMk cId="1411680815" sldId="558"/>
            <ac:spMk id="28" creationId="{2C2248AC-5D48-7454-18BF-79B72A1D5EBB}"/>
          </ac:spMkLst>
        </pc:spChg>
        <pc:spChg chg="add mod">
          <ac:chgData name="Hannah Whaites" userId="ec7f32bc-6f8d-49d4-813c-f1068aa6397c" providerId="ADAL" clId="{36E826A5-CC87-4750-98A5-67C537E03280}" dt="2023-08-22T15:28:07.305" v="3062" actId="1076"/>
          <ac:spMkLst>
            <pc:docMk/>
            <pc:sldMk cId="1411680815" sldId="558"/>
            <ac:spMk id="30" creationId="{2EE83014-A114-29B7-2B61-95E736FD2EA2}"/>
          </ac:spMkLst>
        </pc:spChg>
        <pc:spChg chg="add mod">
          <ac:chgData name="Hannah Whaites" userId="ec7f32bc-6f8d-49d4-813c-f1068aa6397c" providerId="ADAL" clId="{36E826A5-CC87-4750-98A5-67C537E03280}" dt="2023-08-22T15:28:45.858" v="3079" actId="1076"/>
          <ac:spMkLst>
            <pc:docMk/>
            <pc:sldMk cId="1411680815" sldId="558"/>
            <ac:spMk id="33" creationId="{CA6B0131-E5E2-4B61-71D8-487561157A71}"/>
          </ac:spMkLst>
        </pc:spChg>
        <pc:spChg chg="add mod">
          <ac:chgData name="Hannah Whaites" userId="ec7f32bc-6f8d-49d4-813c-f1068aa6397c" providerId="ADAL" clId="{36E826A5-CC87-4750-98A5-67C537E03280}" dt="2023-08-22T15:29:12" v="3098" actId="1076"/>
          <ac:spMkLst>
            <pc:docMk/>
            <pc:sldMk cId="1411680815" sldId="558"/>
            <ac:spMk id="36" creationId="{C6B6F24D-E64E-25A4-CE6F-34BD56F4EADB}"/>
          </ac:spMkLst>
        </pc:spChg>
        <pc:cxnChg chg="add mod">
          <ac:chgData name="Hannah Whaites" userId="ec7f32bc-6f8d-49d4-813c-f1068aa6397c" providerId="ADAL" clId="{36E826A5-CC87-4750-98A5-67C537E03280}" dt="2023-08-22T15:26:08.262" v="3030" actId="14100"/>
          <ac:cxnSpMkLst>
            <pc:docMk/>
            <pc:sldMk cId="1411680815" sldId="558"/>
            <ac:cxnSpMk id="2" creationId="{6B792CD1-DD17-4AEB-3FD5-8842C2EAE4D0}"/>
          </ac:cxnSpMkLst>
        </pc:cxnChg>
        <pc:cxnChg chg="add mod">
          <ac:chgData name="Hannah Whaites" userId="ec7f32bc-6f8d-49d4-813c-f1068aa6397c" providerId="ADAL" clId="{36E826A5-CC87-4750-98A5-67C537E03280}" dt="2023-08-22T15:28:17.238" v="3064" actId="14100"/>
          <ac:cxnSpMkLst>
            <pc:docMk/>
            <pc:sldMk cId="1411680815" sldId="558"/>
            <ac:cxnSpMk id="19" creationId="{5E0A8BC1-C8BB-5615-21B8-0FB1D1580435}"/>
          </ac:cxnSpMkLst>
        </pc:cxnChg>
        <pc:cxnChg chg="add mod">
          <ac:chgData name="Hannah Whaites" userId="ec7f32bc-6f8d-49d4-813c-f1068aa6397c" providerId="ADAL" clId="{36E826A5-CC87-4750-98A5-67C537E03280}" dt="2023-08-22T15:26:36.291" v="3033" actId="14100"/>
          <ac:cxnSpMkLst>
            <pc:docMk/>
            <pc:sldMk cId="1411680815" sldId="558"/>
            <ac:cxnSpMk id="20" creationId="{7D982779-E976-37B7-30A0-C254FC31A321}"/>
          </ac:cxnSpMkLst>
        </pc:cxnChg>
        <pc:cxnChg chg="add mod">
          <ac:chgData name="Hannah Whaites" userId="ec7f32bc-6f8d-49d4-813c-f1068aa6397c" providerId="ADAL" clId="{36E826A5-CC87-4750-98A5-67C537E03280}" dt="2023-08-22T15:28:49.749" v="3081" actId="14100"/>
          <ac:cxnSpMkLst>
            <pc:docMk/>
            <pc:sldMk cId="1411680815" sldId="558"/>
            <ac:cxnSpMk id="21" creationId="{66854FA6-CA22-1296-AA89-C759715437EB}"/>
          </ac:cxnSpMkLst>
        </pc:cxnChg>
        <pc:cxnChg chg="add mod">
          <ac:chgData name="Hannah Whaites" userId="ec7f32bc-6f8d-49d4-813c-f1068aa6397c" providerId="ADAL" clId="{36E826A5-CC87-4750-98A5-67C537E03280}" dt="2023-08-22T15:24:21.496" v="3014"/>
          <ac:cxnSpMkLst>
            <pc:docMk/>
            <pc:sldMk cId="1411680815" sldId="558"/>
            <ac:cxnSpMk id="22" creationId="{E4D66D4A-15A7-7AEA-F6EC-34F7DCA54CDB}"/>
          </ac:cxnSpMkLst>
        </pc:cxnChg>
      </pc:sldChg>
      <pc:sldChg chg="addSp modSp mod">
        <pc:chgData name="Hannah Whaites" userId="ec7f32bc-6f8d-49d4-813c-f1068aa6397c" providerId="ADAL" clId="{36E826A5-CC87-4750-98A5-67C537E03280}" dt="2023-08-22T15:36:28.944" v="3218" actId="14100"/>
        <pc:sldMkLst>
          <pc:docMk/>
          <pc:sldMk cId="3988746767" sldId="559"/>
        </pc:sldMkLst>
        <pc:spChg chg="add mod">
          <ac:chgData name="Hannah Whaites" userId="ec7f32bc-6f8d-49d4-813c-f1068aa6397c" providerId="ADAL" clId="{36E826A5-CC87-4750-98A5-67C537E03280}" dt="2023-08-22T15:31:38.725" v="3117" actId="14100"/>
          <ac:spMkLst>
            <pc:docMk/>
            <pc:sldMk cId="3988746767" sldId="559"/>
            <ac:spMk id="22" creationId="{55C2A0BD-B218-033F-8251-C3FA5CDDE051}"/>
          </ac:spMkLst>
        </pc:spChg>
        <pc:spChg chg="add mod">
          <ac:chgData name="Hannah Whaites" userId="ec7f32bc-6f8d-49d4-813c-f1068aa6397c" providerId="ADAL" clId="{36E826A5-CC87-4750-98A5-67C537E03280}" dt="2023-08-22T15:33:01.175" v="3135" actId="1076"/>
          <ac:spMkLst>
            <pc:docMk/>
            <pc:sldMk cId="3988746767" sldId="559"/>
            <ac:spMk id="25" creationId="{A9DE727D-0C8B-1B67-DCFF-3D9DD72C3C30}"/>
          </ac:spMkLst>
        </pc:spChg>
        <pc:spChg chg="add mod">
          <ac:chgData name="Hannah Whaites" userId="ec7f32bc-6f8d-49d4-813c-f1068aa6397c" providerId="ADAL" clId="{36E826A5-CC87-4750-98A5-67C537E03280}" dt="2023-08-22T15:33:32.838" v="3150" actId="1076"/>
          <ac:spMkLst>
            <pc:docMk/>
            <pc:sldMk cId="3988746767" sldId="559"/>
            <ac:spMk id="29" creationId="{1A3A807C-B717-1058-BDD1-F0446162F231}"/>
          </ac:spMkLst>
        </pc:spChg>
        <pc:spChg chg="add mod">
          <ac:chgData name="Hannah Whaites" userId="ec7f32bc-6f8d-49d4-813c-f1068aa6397c" providerId="ADAL" clId="{36E826A5-CC87-4750-98A5-67C537E03280}" dt="2023-08-22T15:34:18.834" v="3164" actId="1076"/>
          <ac:spMkLst>
            <pc:docMk/>
            <pc:sldMk cId="3988746767" sldId="559"/>
            <ac:spMk id="32" creationId="{0B151451-0CED-A478-092D-EA0287AAD769}"/>
          </ac:spMkLst>
        </pc:spChg>
        <pc:spChg chg="add mod">
          <ac:chgData name="Hannah Whaites" userId="ec7f32bc-6f8d-49d4-813c-f1068aa6397c" providerId="ADAL" clId="{36E826A5-CC87-4750-98A5-67C537E03280}" dt="2023-08-22T15:34:48.959" v="3181" actId="1076"/>
          <ac:spMkLst>
            <pc:docMk/>
            <pc:sldMk cId="3988746767" sldId="559"/>
            <ac:spMk id="36" creationId="{20FFEB00-AC8A-1BFF-1ED5-214BDDF0E428}"/>
          </ac:spMkLst>
        </pc:spChg>
        <pc:spChg chg="add mod">
          <ac:chgData name="Hannah Whaites" userId="ec7f32bc-6f8d-49d4-813c-f1068aa6397c" providerId="ADAL" clId="{36E826A5-CC87-4750-98A5-67C537E03280}" dt="2023-08-22T15:35:46.558" v="3198" actId="1076"/>
          <ac:spMkLst>
            <pc:docMk/>
            <pc:sldMk cId="3988746767" sldId="559"/>
            <ac:spMk id="39" creationId="{E9B6E355-5B2A-8C65-2740-F1860780D8A8}"/>
          </ac:spMkLst>
        </pc:spChg>
        <pc:spChg chg="add mod">
          <ac:chgData name="Hannah Whaites" userId="ec7f32bc-6f8d-49d4-813c-f1068aa6397c" providerId="ADAL" clId="{36E826A5-CC87-4750-98A5-67C537E03280}" dt="2023-08-22T15:36:18.867" v="3214" actId="1076"/>
          <ac:spMkLst>
            <pc:docMk/>
            <pc:sldMk cId="3988746767" sldId="559"/>
            <ac:spMk id="44" creationId="{67CE3CC0-DDF6-6F73-1543-4725A343E5C6}"/>
          </ac:spMkLst>
        </pc:spChg>
        <pc:cxnChg chg="add mod">
          <ac:chgData name="Hannah Whaites" userId="ec7f32bc-6f8d-49d4-813c-f1068aa6397c" providerId="ADAL" clId="{36E826A5-CC87-4750-98A5-67C537E03280}" dt="2023-08-22T15:33:30.712" v="3149" actId="14100"/>
          <ac:cxnSpMkLst>
            <pc:docMk/>
            <pc:sldMk cId="3988746767" sldId="559"/>
            <ac:cxnSpMk id="2" creationId="{530D3217-5573-4496-1366-52E2C8F22864}"/>
          </ac:cxnSpMkLst>
        </pc:cxnChg>
        <pc:cxnChg chg="add mod">
          <ac:chgData name="Hannah Whaites" userId="ec7f32bc-6f8d-49d4-813c-f1068aa6397c" providerId="ADAL" clId="{36E826A5-CC87-4750-98A5-67C537E03280}" dt="2023-08-22T15:35:04.331" v="3183" actId="14100"/>
          <ac:cxnSpMkLst>
            <pc:docMk/>
            <pc:sldMk cId="3988746767" sldId="559"/>
            <ac:cxnSpMk id="14" creationId="{0A0C4CA0-5899-A49E-F5A4-FB9A8635FE8D}"/>
          </ac:cxnSpMkLst>
        </pc:cxnChg>
        <pc:cxnChg chg="add mod">
          <ac:chgData name="Hannah Whaites" userId="ec7f32bc-6f8d-49d4-813c-f1068aa6397c" providerId="ADAL" clId="{36E826A5-CC87-4750-98A5-67C537E03280}" dt="2023-08-22T15:32:57.852" v="3134" actId="14100"/>
          <ac:cxnSpMkLst>
            <pc:docMk/>
            <pc:sldMk cId="3988746767" sldId="559"/>
            <ac:cxnSpMk id="19" creationId="{9BA6EE29-E62C-00C6-A472-71E56C47BC12}"/>
          </ac:cxnSpMkLst>
        </pc:cxnChg>
        <pc:cxnChg chg="add mod">
          <ac:chgData name="Hannah Whaites" userId="ec7f32bc-6f8d-49d4-813c-f1068aa6397c" providerId="ADAL" clId="{36E826A5-CC87-4750-98A5-67C537E03280}" dt="2023-08-22T15:31:34.880" v="3115" actId="14100"/>
          <ac:cxnSpMkLst>
            <pc:docMk/>
            <pc:sldMk cId="3988746767" sldId="559"/>
            <ac:cxnSpMk id="20" creationId="{DE52C527-78D7-128F-0B1B-A09BE98DE2B5}"/>
          </ac:cxnSpMkLst>
        </pc:cxnChg>
        <pc:cxnChg chg="add mod">
          <ac:chgData name="Hannah Whaites" userId="ec7f32bc-6f8d-49d4-813c-f1068aa6397c" providerId="ADAL" clId="{36E826A5-CC87-4750-98A5-67C537E03280}" dt="2023-08-22T15:34:27.131" v="3167" actId="14100"/>
          <ac:cxnSpMkLst>
            <pc:docMk/>
            <pc:sldMk cId="3988746767" sldId="559"/>
            <ac:cxnSpMk id="33" creationId="{01C8BB0B-00C9-843F-C659-1E57D14F60DE}"/>
          </ac:cxnSpMkLst>
        </pc:cxnChg>
        <pc:cxnChg chg="add mod">
          <ac:chgData name="Hannah Whaites" userId="ec7f32bc-6f8d-49d4-813c-f1068aa6397c" providerId="ADAL" clId="{36E826A5-CC87-4750-98A5-67C537E03280}" dt="2023-08-22T15:35:52.881" v="3201" actId="14100"/>
          <ac:cxnSpMkLst>
            <pc:docMk/>
            <pc:sldMk cId="3988746767" sldId="559"/>
            <ac:cxnSpMk id="40" creationId="{28D74970-2580-9D5F-9094-2B7409056AB5}"/>
          </ac:cxnSpMkLst>
        </pc:cxnChg>
        <pc:cxnChg chg="add mod">
          <ac:chgData name="Hannah Whaites" userId="ec7f32bc-6f8d-49d4-813c-f1068aa6397c" providerId="ADAL" clId="{36E826A5-CC87-4750-98A5-67C537E03280}" dt="2023-08-22T15:36:28.944" v="3218" actId="14100"/>
          <ac:cxnSpMkLst>
            <pc:docMk/>
            <pc:sldMk cId="3988746767" sldId="559"/>
            <ac:cxnSpMk id="45" creationId="{ECF7185D-E15E-CE70-099F-F2D53F041F76}"/>
          </ac:cxnSpMkLst>
        </pc:cxnChg>
      </pc:sldChg>
      <pc:sldChg chg="del">
        <pc:chgData name="Hannah Whaites" userId="ec7f32bc-6f8d-49d4-813c-f1068aa6397c" providerId="ADAL" clId="{36E826A5-CC87-4750-98A5-67C537E03280}" dt="2023-08-23T09:49:40.377" v="3930" actId="47"/>
        <pc:sldMkLst>
          <pc:docMk/>
          <pc:sldMk cId="947938526" sldId="560"/>
        </pc:sldMkLst>
      </pc:sldChg>
      <pc:sldChg chg="addSp modSp add mod">
        <pc:chgData name="Hannah Whaites" userId="ec7f32bc-6f8d-49d4-813c-f1068aa6397c" providerId="ADAL" clId="{36E826A5-CC87-4750-98A5-67C537E03280}" dt="2023-08-22T15:52:52.894" v="3542" actId="1076"/>
        <pc:sldMkLst>
          <pc:docMk/>
          <pc:sldMk cId="1324612232" sldId="561"/>
        </pc:sldMkLst>
        <pc:spChg chg="mod">
          <ac:chgData name="Hannah Whaites" userId="ec7f32bc-6f8d-49d4-813c-f1068aa6397c" providerId="ADAL" clId="{36E826A5-CC87-4750-98A5-67C537E03280}" dt="2023-08-22T15:22:52.772" v="3010" actId="14100"/>
          <ac:spMkLst>
            <pc:docMk/>
            <pc:sldMk cId="1324612232" sldId="561"/>
            <ac:spMk id="16" creationId="{93E2B7AA-972D-7C08-6AB1-0765DAC11FB4}"/>
          </ac:spMkLst>
        </pc:spChg>
        <pc:spChg chg="mod">
          <ac:chgData name="Hannah Whaites" userId="ec7f32bc-6f8d-49d4-813c-f1068aa6397c" providerId="ADAL" clId="{36E826A5-CC87-4750-98A5-67C537E03280}" dt="2023-08-22T15:22:55.973" v="3011" actId="14100"/>
          <ac:spMkLst>
            <pc:docMk/>
            <pc:sldMk cId="1324612232" sldId="561"/>
            <ac:spMk id="17" creationId="{52A50E8B-FA18-D8E6-4B36-5B4288081671}"/>
          </ac:spMkLst>
        </pc:spChg>
        <pc:spChg chg="add mod">
          <ac:chgData name="Hannah Whaites" userId="ec7f32bc-6f8d-49d4-813c-f1068aa6397c" providerId="ADAL" clId="{36E826A5-CC87-4750-98A5-67C537E03280}" dt="2023-08-22T15:43:14.601" v="3326" actId="1076"/>
          <ac:spMkLst>
            <pc:docMk/>
            <pc:sldMk cId="1324612232" sldId="561"/>
            <ac:spMk id="28" creationId="{D5DA341C-45AC-D2D7-B6C3-55880FD5D353}"/>
          </ac:spMkLst>
        </pc:spChg>
        <pc:spChg chg="add mod">
          <ac:chgData name="Hannah Whaites" userId="ec7f32bc-6f8d-49d4-813c-f1068aa6397c" providerId="ADAL" clId="{36E826A5-CC87-4750-98A5-67C537E03280}" dt="2023-08-22T15:43:34.736" v="3340" actId="1076"/>
          <ac:spMkLst>
            <pc:docMk/>
            <pc:sldMk cId="1324612232" sldId="561"/>
            <ac:spMk id="31" creationId="{48C52E53-0A13-41AA-4A1C-041AC13B5248}"/>
          </ac:spMkLst>
        </pc:spChg>
        <pc:spChg chg="add mod">
          <ac:chgData name="Hannah Whaites" userId="ec7f32bc-6f8d-49d4-813c-f1068aa6397c" providerId="ADAL" clId="{36E826A5-CC87-4750-98A5-67C537E03280}" dt="2023-08-22T15:43:55.134" v="3354" actId="14100"/>
          <ac:spMkLst>
            <pc:docMk/>
            <pc:sldMk cId="1324612232" sldId="561"/>
            <ac:spMk id="33" creationId="{AE494146-B099-46C4-1114-3A456275E95D}"/>
          </ac:spMkLst>
        </pc:spChg>
        <pc:spChg chg="add mod">
          <ac:chgData name="Hannah Whaites" userId="ec7f32bc-6f8d-49d4-813c-f1068aa6397c" providerId="ADAL" clId="{36E826A5-CC87-4750-98A5-67C537E03280}" dt="2023-08-22T15:44:25.219" v="3371" actId="1076"/>
          <ac:spMkLst>
            <pc:docMk/>
            <pc:sldMk cId="1324612232" sldId="561"/>
            <ac:spMk id="35" creationId="{B9946405-01DE-BDF3-2FC7-EAAA1D1EF432}"/>
          </ac:spMkLst>
        </pc:spChg>
        <pc:spChg chg="add mod">
          <ac:chgData name="Hannah Whaites" userId="ec7f32bc-6f8d-49d4-813c-f1068aa6397c" providerId="ADAL" clId="{36E826A5-CC87-4750-98A5-67C537E03280}" dt="2023-08-22T15:50:05.072" v="3503" actId="1076"/>
          <ac:spMkLst>
            <pc:docMk/>
            <pc:sldMk cId="1324612232" sldId="561"/>
            <ac:spMk id="40" creationId="{A8F33F5B-C352-8890-0676-AA8A3DBDC30A}"/>
          </ac:spMkLst>
        </pc:spChg>
        <pc:spChg chg="add mod">
          <ac:chgData name="Hannah Whaites" userId="ec7f32bc-6f8d-49d4-813c-f1068aa6397c" providerId="ADAL" clId="{36E826A5-CC87-4750-98A5-67C537E03280}" dt="2023-08-22T15:50:17.944" v="3509" actId="1076"/>
          <ac:spMkLst>
            <pc:docMk/>
            <pc:sldMk cId="1324612232" sldId="561"/>
            <ac:spMk id="43" creationId="{933E24A6-4453-EAB0-3392-1CB31C2842A1}"/>
          </ac:spMkLst>
        </pc:spChg>
        <pc:spChg chg="add mod">
          <ac:chgData name="Hannah Whaites" userId="ec7f32bc-6f8d-49d4-813c-f1068aa6397c" providerId="ADAL" clId="{36E826A5-CC87-4750-98A5-67C537E03280}" dt="2023-08-22T15:50:23.892" v="3510" actId="1076"/>
          <ac:spMkLst>
            <pc:docMk/>
            <pc:sldMk cId="1324612232" sldId="561"/>
            <ac:spMk id="46" creationId="{A9E7EDFA-123E-C7E0-485A-DEC6E3469DBE}"/>
          </ac:spMkLst>
        </pc:spChg>
        <pc:spChg chg="add mod">
          <ac:chgData name="Hannah Whaites" userId="ec7f32bc-6f8d-49d4-813c-f1068aa6397c" providerId="ADAL" clId="{36E826A5-CC87-4750-98A5-67C537E03280}" dt="2023-08-22T15:50:43.227" v="3515" actId="1076"/>
          <ac:spMkLst>
            <pc:docMk/>
            <pc:sldMk cId="1324612232" sldId="561"/>
            <ac:spMk id="49" creationId="{7B34B490-D02E-F3DC-DA02-1B9AB861E259}"/>
          </ac:spMkLst>
        </pc:spChg>
        <pc:spChg chg="add mod">
          <ac:chgData name="Hannah Whaites" userId="ec7f32bc-6f8d-49d4-813c-f1068aa6397c" providerId="ADAL" clId="{36E826A5-CC87-4750-98A5-67C537E03280}" dt="2023-08-22T15:49:31.507" v="3484" actId="1076"/>
          <ac:spMkLst>
            <pc:docMk/>
            <pc:sldMk cId="1324612232" sldId="561"/>
            <ac:spMk id="51" creationId="{63872400-7FB9-F571-CBE9-AC9B353C7C59}"/>
          </ac:spMkLst>
        </pc:spChg>
        <pc:spChg chg="add mod">
          <ac:chgData name="Hannah Whaites" userId="ec7f32bc-6f8d-49d4-813c-f1068aa6397c" providerId="ADAL" clId="{36E826A5-CC87-4750-98A5-67C537E03280}" dt="2023-08-22T15:49:02.596" v="3466" actId="1076"/>
          <ac:spMkLst>
            <pc:docMk/>
            <pc:sldMk cId="1324612232" sldId="561"/>
            <ac:spMk id="54" creationId="{15A05BDB-DB1F-8990-D6C1-A2768DE799E0}"/>
          </ac:spMkLst>
        </pc:spChg>
        <pc:spChg chg="add mod">
          <ac:chgData name="Hannah Whaites" userId="ec7f32bc-6f8d-49d4-813c-f1068aa6397c" providerId="ADAL" clId="{36E826A5-CC87-4750-98A5-67C537E03280}" dt="2023-08-22T15:49:29.144" v="3483" actId="1076"/>
          <ac:spMkLst>
            <pc:docMk/>
            <pc:sldMk cId="1324612232" sldId="561"/>
            <ac:spMk id="57" creationId="{13FC6361-D876-7890-9E67-B31E558D7613}"/>
          </ac:spMkLst>
        </pc:spChg>
        <pc:spChg chg="add mod">
          <ac:chgData name="Hannah Whaites" userId="ec7f32bc-6f8d-49d4-813c-f1068aa6397c" providerId="ADAL" clId="{36E826A5-CC87-4750-98A5-67C537E03280}" dt="2023-08-22T15:52:52.894" v="3542" actId="1076"/>
          <ac:spMkLst>
            <pc:docMk/>
            <pc:sldMk cId="1324612232" sldId="561"/>
            <ac:spMk id="61" creationId="{36AF1032-DA6B-4724-3AC9-A72BAD158E86}"/>
          </ac:spMkLst>
        </pc:spChg>
        <pc:spChg chg="add mod">
          <ac:chgData name="Hannah Whaites" userId="ec7f32bc-6f8d-49d4-813c-f1068aa6397c" providerId="ADAL" clId="{36E826A5-CC87-4750-98A5-67C537E03280}" dt="2023-08-22T15:52:35.950" v="3537" actId="1076"/>
          <ac:spMkLst>
            <pc:docMk/>
            <pc:sldMk cId="1324612232" sldId="561"/>
            <ac:spMk id="70" creationId="{A44C0977-5B03-EE39-F799-2B85D2E0AE01}"/>
          </ac:spMkLst>
        </pc:spChg>
        <pc:picChg chg="mod">
          <ac:chgData name="Hannah Whaites" userId="ec7f32bc-6f8d-49d4-813c-f1068aa6397c" providerId="ADAL" clId="{36E826A5-CC87-4750-98A5-67C537E03280}" dt="2023-08-22T15:45:12.978" v="3403" actId="1076"/>
          <ac:picMkLst>
            <pc:docMk/>
            <pc:sldMk cId="1324612232" sldId="561"/>
            <ac:picMk id="18" creationId="{26400B19-2C10-DD90-C5B9-6C9F923F4511}"/>
          </ac:picMkLst>
        </pc:picChg>
        <pc:cxnChg chg="add mod">
          <ac:chgData name="Hannah Whaites" userId="ec7f32bc-6f8d-49d4-813c-f1068aa6397c" providerId="ADAL" clId="{36E826A5-CC87-4750-98A5-67C537E03280}" dt="2023-08-22T15:42:52.145" v="3312"/>
          <ac:cxnSpMkLst>
            <pc:docMk/>
            <pc:sldMk cId="1324612232" sldId="561"/>
            <ac:cxnSpMk id="2" creationId="{2A7296E1-C70A-84A2-B33B-BD2E1665D680}"/>
          </ac:cxnSpMkLst>
        </pc:cxnChg>
        <pc:cxnChg chg="add mod">
          <ac:chgData name="Hannah Whaites" userId="ec7f32bc-6f8d-49d4-813c-f1068aa6397c" providerId="ADAL" clId="{36E826A5-CC87-4750-98A5-67C537E03280}" dt="2023-08-22T15:43:16.751" v="3327" actId="14100"/>
          <ac:cxnSpMkLst>
            <pc:docMk/>
            <pc:sldMk cId="1324612232" sldId="561"/>
            <ac:cxnSpMk id="14" creationId="{15162F2B-7557-3791-6B31-E7FBC276D1F8}"/>
          </ac:cxnSpMkLst>
        </pc:cxnChg>
        <pc:cxnChg chg="add mod">
          <ac:chgData name="Hannah Whaites" userId="ec7f32bc-6f8d-49d4-813c-f1068aa6397c" providerId="ADAL" clId="{36E826A5-CC87-4750-98A5-67C537E03280}" dt="2023-08-22T15:50:39.780" v="3514" actId="14100"/>
          <ac:cxnSpMkLst>
            <pc:docMk/>
            <pc:sldMk cId="1324612232" sldId="561"/>
            <ac:cxnSpMk id="19" creationId="{7DF5BEB2-2E3D-0180-8B63-B877787AF79C}"/>
          </ac:cxnSpMkLst>
        </pc:cxnChg>
        <pc:cxnChg chg="add mod">
          <ac:chgData name="Hannah Whaites" userId="ec7f32bc-6f8d-49d4-813c-f1068aa6397c" providerId="ADAL" clId="{36E826A5-CC87-4750-98A5-67C537E03280}" dt="2023-08-22T15:48:31.299" v="3451" actId="14100"/>
          <ac:cxnSpMkLst>
            <pc:docMk/>
            <pc:sldMk cId="1324612232" sldId="561"/>
            <ac:cxnSpMk id="20" creationId="{4F8700A9-9452-BD31-9C0B-CF2C148031C3}"/>
          </ac:cxnSpMkLst>
        </pc:cxnChg>
        <pc:cxnChg chg="add mod">
          <ac:chgData name="Hannah Whaites" userId="ec7f32bc-6f8d-49d4-813c-f1068aa6397c" providerId="ADAL" clId="{36E826A5-CC87-4750-98A5-67C537E03280}" dt="2023-08-22T15:42:52.145" v="3312"/>
          <ac:cxnSpMkLst>
            <pc:docMk/>
            <pc:sldMk cId="1324612232" sldId="561"/>
            <ac:cxnSpMk id="21" creationId="{DC5D2CBA-1CB0-D4C3-FF89-56EAEACB2B68}"/>
          </ac:cxnSpMkLst>
        </pc:cxnChg>
        <pc:cxnChg chg="add mod">
          <ac:chgData name="Hannah Whaites" userId="ec7f32bc-6f8d-49d4-813c-f1068aa6397c" providerId="ADAL" clId="{36E826A5-CC87-4750-98A5-67C537E03280}" dt="2023-08-22T15:50:08.368" v="3504" actId="14100"/>
          <ac:cxnSpMkLst>
            <pc:docMk/>
            <pc:sldMk cId="1324612232" sldId="561"/>
            <ac:cxnSpMk id="22" creationId="{A5D14FDB-3EC4-20FD-36D3-45338E58F9F4}"/>
          </ac:cxnSpMkLst>
        </pc:cxnChg>
        <pc:cxnChg chg="add mod">
          <ac:chgData name="Hannah Whaites" userId="ec7f32bc-6f8d-49d4-813c-f1068aa6397c" providerId="ADAL" clId="{36E826A5-CC87-4750-98A5-67C537E03280}" dt="2023-08-22T15:50:32.133" v="3513" actId="14100"/>
          <ac:cxnSpMkLst>
            <pc:docMk/>
            <pc:sldMk cId="1324612232" sldId="561"/>
            <ac:cxnSpMk id="23" creationId="{0C5F9207-A05C-3250-DA0B-38B9C3310EAD}"/>
          </ac:cxnSpMkLst>
        </pc:cxnChg>
        <pc:cxnChg chg="add mod">
          <ac:chgData name="Hannah Whaites" userId="ec7f32bc-6f8d-49d4-813c-f1068aa6397c" providerId="ADAL" clId="{36E826A5-CC87-4750-98A5-67C537E03280}" dt="2023-08-22T15:44:27.487" v="3372" actId="14100"/>
          <ac:cxnSpMkLst>
            <pc:docMk/>
            <pc:sldMk cId="1324612232" sldId="561"/>
            <ac:cxnSpMk id="24" creationId="{921F5A57-1621-D37B-1A64-37837DEF3A54}"/>
          </ac:cxnSpMkLst>
        </pc:cxnChg>
        <pc:cxnChg chg="add mod">
          <ac:chgData name="Hannah Whaites" userId="ec7f32bc-6f8d-49d4-813c-f1068aa6397c" providerId="ADAL" clId="{36E826A5-CC87-4750-98A5-67C537E03280}" dt="2023-08-22T15:50:12.878" v="3506" actId="1076"/>
          <ac:cxnSpMkLst>
            <pc:docMk/>
            <pc:sldMk cId="1324612232" sldId="561"/>
            <ac:cxnSpMk id="25" creationId="{B89CD0AF-41F7-4340-F1A4-CFF3635803D9}"/>
          </ac:cxnSpMkLst>
        </pc:cxnChg>
        <pc:cxnChg chg="add mod">
          <ac:chgData name="Hannah Whaites" userId="ec7f32bc-6f8d-49d4-813c-f1068aa6397c" providerId="ADAL" clId="{36E826A5-CC87-4750-98A5-67C537E03280}" dt="2023-08-22T15:49:07.591" v="3468" actId="14100"/>
          <ac:cxnSpMkLst>
            <pc:docMk/>
            <pc:sldMk cId="1324612232" sldId="561"/>
            <ac:cxnSpMk id="26" creationId="{1CEFB686-3D67-A7AD-FD14-937B0720BFE7}"/>
          </ac:cxnSpMkLst>
        </pc:cxnChg>
        <pc:cxnChg chg="add mod">
          <ac:chgData name="Hannah Whaites" userId="ec7f32bc-6f8d-49d4-813c-f1068aa6397c" providerId="ADAL" clId="{36E826A5-CC87-4750-98A5-67C537E03280}" dt="2023-08-22T15:49:37.660" v="3487" actId="14100"/>
          <ac:cxnSpMkLst>
            <pc:docMk/>
            <pc:sldMk cId="1324612232" sldId="561"/>
            <ac:cxnSpMk id="58" creationId="{ADF9D5B8-58EE-B70D-33E8-990E84899C38}"/>
          </ac:cxnSpMkLst>
        </pc:cxnChg>
        <pc:cxnChg chg="add mod">
          <ac:chgData name="Hannah Whaites" userId="ec7f32bc-6f8d-49d4-813c-f1068aa6397c" providerId="ADAL" clId="{36E826A5-CC87-4750-98A5-67C537E03280}" dt="2023-08-22T15:52:52.894" v="3542" actId="1076"/>
          <ac:cxnSpMkLst>
            <pc:docMk/>
            <pc:sldMk cId="1324612232" sldId="561"/>
            <ac:cxnSpMk id="67" creationId="{42EF118F-E037-C610-ADD4-FCCC90F79815}"/>
          </ac:cxnSpMkLst>
        </pc:cxnChg>
        <pc:cxnChg chg="add mod">
          <ac:chgData name="Hannah Whaites" userId="ec7f32bc-6f8d-49d4-813c-f1068aa6397c" providerId="ADAL" clId="{36E826A5-CC87-4750-98A5-67C537E03280}" dt="2023-08-22T15:52:43.212" v="3539" actId="14100"/>
          <ac:cxnSpMkLst>
            <pc:docMk/>
            <pc:sldMk cId="1324612232" sldId="561"/>
            <ac:cxnSpMk id="71" creationId="{8CCCB381-294F-A913-7B0E-1AD1935ACAB7}"/>
          </ac:cxnSpMkLst>
        </pc:cxnChg>
      </pc:sldChg>
      <pc:sldChg chg="addSp delSp modSp add mod">
        <pc:chgData name="Hannah Whaites" userId="ec7f32bc-6f8d-49d4-813c-f1068aa6397c" providerId="ADAL" clId="{36E826A5-CC87-4750-98A5-67C537E03280}" dt="2023-08-24T09:29:17.987" v="6712" actId="478"/>
        <pc:sldMkLst>
          <pc:docMk/>
          <pc:sldMk cId="3464920723" sldId="562"/>
        </pc:sldMkLst>
        <pc:spChg chg="mod">
          <ac:chgData name="Hannah Whaites" userId="ec7f32bc-6f8d-49d4-813c-f1068aa6397c" providerId="ADAL" clId="{36E826A5-CC87-4750-98A5-67C537E03280}" dt="2023-08-22T15:23:05.477" v="3013" actId="14100"/>
          <ac:spMkLst>
            <pc:docMk/>
            <pc:sldMk cId="3464920723" sldId="562"/>
            <ac:spMk id="16" creationId="{93E2B7AA-972D-7C08-6AB1-0765DAC11FB4}"/>
          </ac:spMkLst>
        </pc:spChg>
        <pc:spChg chg="add mod">
          <ac:chgData name="Hannah Whaites" userId="ec7f32bc-6f8d-49d4-813c-f1068aa6397c" providerId="ADAL" clId="{36E826A5-CC87-4750-98A5-67C537E03280}" dt="2023-08-22T15:39:50.169" v="3233" actId="1076"/>
          <ac:spMkLst>
            <pc:docMk/>
            <pc:sldMk cId="3464920723" sldId="562"/>
            <ac:spMk id="25" creationId="{908281C6-2D11-0260-C4E9-6F89AD7743B7}"/>
          </ac:spMkLst>
        </pc:spChg>
        <pc:spChg chg="add mod">
          <ac:chgData name="Hannah Whaites" userId="ec7f32bc-6f8d-49d4-813c-f1068aa6397c" providerId="ADAL" clId="{36E826A5-CC87-4750-98A5-67C537E03280}" dt="2023-08-22T15:42:05.667" v="3305" actId="1076"/>
          <ac:spMkLst>
            <pc:docMk/>
            <pc:sldMk cId="3464920723" sldId="562"/>
            <ac:spMk id="27" creationId="{709E5B3A-3B55-3097-3477-8176635095B8}"/>
          </ac:spMkLst>
        </pc:spChg>
        <pc:spChg chg="add del mod">
          <ac:chgData name="Hannah Whaites" userId="ec7f32bc-6f8d-49d4-813c-f1068aa6397c" providerId="ADAL" clId="{36E826A5-CC87-4750-98A5-67C537E03280}" dt="2023-08-24T09:29:16.796" v="6711" actId="478"/>
          <ac:spMkLst>
            <pc:docMk/>
            <pc:sldMk cId="3464920723" sldId="562"/>
            <ac:spMk id="30" creationId="{6BC206B0-0EE0-0473-9FC8-D1B8CE4791E5}"/>
          </ac:spMkLst>
        </pc:spChg>
        <pc:spChg chg="add mod">
          <ac:chgData name="Hannah Whaites" userId="ec7f32bc-6f8d-49d4-813c-f1068aa6397c" providerId="ADAL" clId="{36E826A5-CC87-4750-98A5-67C537E03280}" dt="2023-08-24T09:29:14.732" v="6710" actId="1076"/>
          <ac:spMkLst>
            <pc:docMk/>
            <pc:sldMk cId="3464920723" sldId="562"/>
            <ac:spMk id="34" creationId="{48D060D1-94A2-9786-1EF3-29425CA64D69}"/>
          </ac:spMkLst>
        </pc:spChg>
        <pc:spChg chg="add mod">
          <ac:chgData name="Hannah Whaites" userId="ec7f32bc-6f8d-49d4-813c-f1068aa6397c" providerId="ADAL" clId="{36E826A5-CC87-4750-98A5-67C537E03280}" dt="2023-08-22T15:42:24.957" v="3311" actId="1038"/>
          <ac:spMkLst>
            <pc:docMk/>
            <pc:sldMk cId="3464920723" sldId="562"/>
            <ac:spMk id="37" creationId="{C8EA92FA-D9AE-E0A4-7BF3-55D4CF54DE1E}"/>
          </ac:spMkLst>
        </pc:spChg>
        <pc:cxnChg chg="add mod">
          <ac:chgData name="Hannah Whaites" userId="ec7f32bc-6f8d-49d4-813c-f1068aa6397c" providerId="ADAL" clId="{36E826A5-CC87-4750-98A5-67C537E03280}" dt="2023-08-22T15:39:32.014" v="3219"/>
          <ac:cxnSpMkLst>
            <pc:docMk/>
            <pc:sldMk cId="3464920723" sldId="562"/>
            <ac:cxnSpMk id="2" creationId="{6C2E5D2B-F346-554E-1754-AC0A837E9038}"/>
          </ac:cxnSpMkLst>
        </pc:cxnChg>
        <pc:cxnChg chg="add del mod">
          <ac:chgData name="Hannah Whaites" userId="ec7f32bc-6f8d-49d4-813c-f1068aa6397c" providerId="ADAL" clId="{36E826A5-CC87-4750-98A5-67C537E03280}" dt="2023-08-22T15:41:44.604" v="3289" actId="478"/>
          <ac:cxnSpMkLst>
            <pc:docMk/>
            <pc:sldMk cId="3464920723" sldId="562"/>
            <ac:cxnSpMk id="14" creationId="{4527DE88-61AD-8C6A-F82A-32BFB078B799}"/>
          </ac:cxnSpMkLst>
        </pc:cxnChg>
        <pc:cxnChg chg="add mod">
          <ac:chgData name="Hannah Whaites" userId="ec7f32bc-6f8d-49d4-813c-f1068aa6397c" providerId="ADAL" clId="{36E826A5-CC87-4750-98A5-67C537E03280}" dt="2023-08-22T15:41:26.886" v="3284" actId="14100"/>
          <ac:cxnSpMkLst>
            <pc:docMk/>
            <pc:sldMk cId="3464920723" sldId="562"/>
            <ac:cxnSpMk id="19" creationId="{24EBFCA9-C224-0A35-78C1-E663D9376F8A}"/>
          </ac:cxnSpMkLst>
        </pc:cxnChg>
        <pc:cxnChg chg="add mod">
          <ac:chgData name="Hannah Whaites" userId="ec7f32bc-6f8d-49d4-813c-f1068aa6397c" providerId="ADAL" clId="{36E826A5-CC87-4750-98A5-67C537E03280}" dt="2023-08-22T15:42:00.949" v="3302" actId="14100"/>
          <ac:cxnSpMkLst>
            <pc:docMk/>
            <pc:sldMk cId="3464920723" sldId="562"/>
            <ac:cxnSpMk id="20" creationId="{915763C8-B39B-A644-26C3-FEE3A85CDB49}"/>
          </ac:cxnSpMkLst>
        </pc:cxnChg>
        <pc:cxnChg chg="add del mod">
          <ac:chgData name="Hannah Whaites" userId="ec7f32bc-6f8d-49d4-813c-f1068aa6397c" providerId="ADAL" clId="{36E826A5-CC87-4750-98A5-67C537E03280}" dt="2023-08-24T09:29:17.987" v="6712" actId="478"/>
          <ac:cxnSpMkLst>
            <pc:docMk/>
            <pc:sldMk cId="3464920723" sldId="562"/>
            <ac:cxnSpMk id="21" creationId="{350D08AD-4E9E-00DA-55D6-04AA7FF1F429}"/>
          </ac:cxnSpMkLst>
        </pc:cxnChg>
        <pc:cxnChg chg="add del mod">
          <ac:chgData name="Hannah Whaites" userId="ec7f32bc-6f8d-49d4-813c-f1068aa6397c" providerId="ADAL" clId="{36E826A5-CC87-4750-98A5-67C537E03280}" dt="2023-08-22T15:41:43.911" v="3288" actId="478"/>
          <ac:cxnSpMkLst>
            <pc:docMk/>
            <pc:sldMk cId="3464920723" sldId="562"/>
            <ac:cxnSpMk id="22" creationId="{C080C073-0FCB-67F2-3CD2-EA6E50B11247}"/>
          </ac:cxnSpMkLst>
        </pc:cxnChg>
        <pc:cxnChg chg="add del mod">
          <ac:chgData name="Hannah Whaites" userId="ec7f32bc-6f8d-49d4-813c-f1068aa6397c" providerId="ADAL" clId="{36E826A5-CC87-4750-98A5-67C537E03280}" dt="2023-08-22T15:41:42.748" v="3287" actId="478"/>
          <ac:cxnSpMkLst>
            <pc:docMk/>
            <pc:sldMk cId="3464920723" sldId="562"/>
            <ac:cxnSpMk id="23" creationId="{F527652D-F55E-5624-930B-286C6D9AE35E}"/>
          </ac:cxnSpMkLst>
        </pc:cxnChg>
        <pc:cxnChg chg="add mod">
          <ac:chgData name="Hannah Whaites" userId="ec7f32bc-6f8d-49d4-813c-f1068aa6397c" providerId="ADAL" clId="{36E826A5-CC87-4750-98A5-67C537E03280}" dt="2023-08-22T15:42:20.374" v="3309" actId="14100"/>
          <ac:cxnSpMkLst>
            <pc:docMk/>
            <pc:sldMk cId="3464920723" sldId="562"/>
            <ac:cxnSpMk id="39" creationId="{88EA2BDA-00C6-E01A-481C-E0D44B10D893}"/>
          </ac:cxnSpMkLst>
        </pc:cxnChg>
      </pc:sldChg>
      <pc:sldChg chg="add del">
        <pc:chgData name="Hannah Whaites" userId="ec7f32bc-6f8d-49d4-813c-f1068aa6397c" providerId="ADAL" clId="{36E826A5-CC87-4750-98A5-67C537E03280}" dt="2023-08-23T10:38:32.489" v="4036" actId="47"/>
        <pc:sldMkLst>
          <pc:docMk/>
          <pc:sldMk cId="3116782803" sldId="563"/>
        </pc:sldMkLst>
      </pc:sldChg>
      <pc:sldChg chg="modSp add mod">
        <pc:chgData name="Hannah Whaites" userId="ec7f32bc-6f8d-49d4-813c-f1068aa6397c" providerId="ADAL" clId="{36E826A5-CC87-4750-98A5-67C537E03280}" dt="2023-08-23T15:24:49.229" v="5172" actId="14734"/>
        <pc:sldMkLst>
          <pc:docMk/>
          <pc:sldMk cId="795255293" sldId="564"/>
        </pc:sldMkLst>
        <pc:spChg chg="mod">
          <ac:chgData name="Hannah Whaites" userId="ec7f32bc-6f8d-49d4-813c-f1068aa6397c" providerId="ADAL" clId="{36E826A5-CC87-4750-98A5-67C537E03280}" dt="2023-08-23T15:22:07.256" v="5166" actId="1076"/>
          <ac:spMkLst>
            <pc:docMk/>
            <pc:sldMk cId="795255293" sldId="564"/>
            <ac:spMk id="5" creationId="{D12AFFFE-04B0-4851-A2ED-3018ED62346D}"/>
          </ac:spMkLst>
        </pc:spChg>
        <pc:spChg chg="mod">
          <ac:chgData name="Hannah Whaites" userId="ec7f32bc-6f8d-49d4-813c-f1068aa6397c" providerId="ADAL" clId="{36E826A5-CC87-4750-98A5-67C537E03280}" dt="2023-08-23T15:22:12.346" v="5167" actId="1076"/>
          <ac:spMkLst>
            <pc:docMk/>
            <pc:sldMk cId="795255293" sldId="564"/>
            <ac:spMk id="7" creationId="{AE927D17-EC37-4390-9435-5A0AE73AB1A1}"/>
          </ac:spMkLst>
        </pc:spChg>
        <pc:graphicFrameChg chg="mod modGraphic">
          <ac:chgData name="Hannah Whaites" userId="ec7f32bc-6f8d-49d4-813c-f1068aa6397c" providerId="ADAL" clId="{36E826A5-CC87-4750-98A5-67C537E03280}" dt="2023-08-23T15:24:49.229" v="5172" actId="14734"/>
          <ac:graphicFrameMkLst>
            <pc:docMk/>
            <pc:sldMk cId="795255293" sldId="564"/>
            <ac:graphicFrameMk id="2" creationId="{4B8FCE40-D14D-21F5-FDD2-DC47FB9E3B00}"/>
          </ac:graphicFrameMkLst>
        </pc:graphicFrameChg>
      </pc:sldChg>
    </pc:docChg>
  </pc:docChgLst>
  <pc:docChgLst>
    <pc:chgData name="Charlie Cutler" userId="c5b094de-3707-4aae-994d-70175e9a1467" providerId="ADAL" clId="{4096B5B8-936A-4F90-B365-5CE73396A72D}"/>
    <pc:docChg chg="undo custSel addSld delSld modSld sldOrd modMainMaster addSection delSection modSection">
      <pc:chgData name="Charlie Cutler" userId="c5b094de-3707-4aae-994d-70175e9a1467" providerId="ADAL" clId="{4096B5B8-936A-4F90-B365-5CE73396A72D}" dt="2023-09-03T12:36:46.011" v="18534" actId="20577"/>
      <pc:docMkLst>
        <pc:docMk/>
      </pc:docMkLst>
      <pc:sldChg chg="addSp delSp modSp mod">
        <pc:chgData name="Charlie Cutler" userId="c5b094de-3707-4aae-994d-70175e9a1467" providerId="ADAL" clId="{4096B5B8-936A-4F90-B365-5CE73396A72D}" dt="2023-09-03T12:33:09.299" v="18439" actId="20577"/>
        <pc:sldMkLst>
          <pc:docMk/>
          <pc:sldMk cId="3143223783" sldId="374"/>
        </pc:sldMkLst>
        <pc:spChg chg="mod">
          <ac:chgData name="Charlie Cutler" userId="c5b094de-3707-4aae-994d-70175e9a1467" providerId="ADAL" clId="{4096B5B8-936A-4F90-B365-5CE73396A72D}" dt="2023-09-03T12:33:09.299" v="18439" actId="20577"/>
          <ac:spMkLst>
            <pc:docMk/>
            <pc:sldMk cId="3143223783" sldId="374"/>
            <ac:spMk id="6" creationId="{30A43FAF-CB28-4B6C-9725-D325EF4FF062}"/>
          </ac:spMkLst>
        </pc:spChg>
        <pc:graphicFrameChg chg="add del">
          <ac:chgData name="Charlie Cutler" userId="c5b094de-3707-4aae-994d-70175e9a1467" providerId="ADAL" clId="{4096B5B8-936A-4F90-B365-5CE73396A72D}" dt="2023-09-03T11:09:30.276" v="14039" actId="478"/>
          <ac:graphicFrameMkLst>
            <pc:docMk/>
            <pc:sldMk cId="3143223783" sldId="374"/>
            <ac:graphicFrameMk id="3" creationId="{A86529A2-480F-9B70-8205-FB4AAFD2CAE2}"/>
          </ac:graphicFrameMkLst>
        </pc:graphicFrameChg>
      </pc:sldChg>
      <pc:sldChg chg="modSp mod">
        <pc:chgData name="Charlie Cutler" userId="c5b094de-3707-4aae-994d-70175e9a1467" providerId="ADAL" clId="{4096B5B8-936A-4F90-B365-5CE73396A72D}" dt="2023-09-03T12:36:46.011" v="18534" actId="20577"/>
        <pc:sldMkLst>
          <pc:docMk/>
          <pc:sldMk cId="2372894231" sldId="387"/>
        </pc:sldMkLst>
        <pc:spChg chg="mod">
          <ac:chgData name="Charlie Cutler" userId="c5b094de-3707-4aae-994d-70175e9a1467" providerId="ADAL" clId="{4096B5B8-936A-4F90-B365-5CE73396A72D}" dt="2023-09-03T12:36:46.011" v="18534" actId="20577"/>
          <ac:spMkLst>
            <pc:docMk/>
            <pc:sldMk cId="2372894231" sldId="387"/>
            <ac:spMk id="6" creationId="{3D847AA8-0D90-444A-A471-42E91855B087}"/>
          </ac:spMkLst>
        </pc:spChg>
      </pc:sldChg>
      <pc:sldChg chg="modSp mod">
        <pc:chgData name="Charlie Cutler" userId="c5b094de-3707-4aae-994d-70175e9a1467" providerId="ADAL" clId="{4096B5B8-936A-4F90-B365-5CE73396A72D}" dt="2023-09-03T12:32:51.436" v="18403" actId="207"/>
        <pc:sldMkLst>
          <pc:docMk/>
          <pc:sldMk cId="4277164917" sldId="445"/>
        </pc:sldMkLst>
        <pc:spChg chg="mod">
          <ac:chgData name="Charlie Cutler" userId="c5b094de-3707-4aae-994d-70175e9a1467" providerId="ADAL" clId="{4096B5B8-936A-4F90-B365-5CE73396A72D}" dt="2023-09-03T12:32:51.436" v="18403" actId="207"/>
          <ac:spMkLst>
            <pc:docMk/>
            <pc:sldMk cId="4277164917" sldId="445"/>
            <ac:spMk id="5" creationId="{51E3F012-7554-4220-8DF7-1D65CA0EEE3E}"/>
          </ac:spMkLst>
        </pc:spChg>
      </pc:sldChg>
      <pc:sldChg chg="modSp mod delCm">
        <pc:chgData name="Charlie Cutler" userId="c5b094de-3707-4aae-994d-70175e9a1467" providerId="ADAL" clId="{4096B5B8-936A-4F90-B365-5CE73396A72D}" dt="2023-08-17T12:12:48.168" v="9754" actId="13926"/>
        <pc:sldMkLst>
          <pc:docMk/>
          <pc:sldMk cId="2847200419" sldId="446"/>
        </pc:sldMkLst>
        <pc:spChg chg="mod">
          <ac:chgData name="Charlie Cutler" userId="c5b094de-3707-4aae-994d-70175e9a1467" providerId="ADAL" clId="{4096B5B8-936A-4F90-B365-5CE73396A72D}" dt="2023-08-17T12:12:48.168" v="9754" actId="13926"/>
          <ac:spMkLst>
            <pc:docMk/>
            <pc:sldMk cId="2847200419" sldId="446"/>
            <ac:spMk id="3" creationId="{62FECC25-2DDD-4E8E-B238-C0D319B8A187}"/>
          </ac:spMkLst>
        </pc:spChg>
        <pc:extLst>
          <p:ext xmlns:p="http://schemas.openxmlformats.org/presentationml/2006/main" uri="{D6D511B9-2390-475A-947B-AFAB55BFBCF1}">
            <pc226:cmChg xmlns:pc226="http://schemas.microsoft.com/office/powerpoint/2022/06/main/command" chg="del">
              <pc226:chgData name="Charlie Cutler" userId="c5b094de-3707-4aae-994d-70175e9a1467" providerId="ADAL" clId="{4096B5B8-936A-4F90-B365-5CE73396A72D}" dt="2023-08-17T12:12:42.789" v="9753"/>
              <pc2:cmMkLst xmlns:pc2="http://schemas.microsoft.com/office/powerpoint/2019/9/main/command">
                <pc:docMk/>
                <pc:sldMk cId="2847200419" sldId="446"/>
                <pc2:cmMk id="{D33392A6-7421-43FB-BFB0-F1ADAB65931B}"/>
              </pc2:cmMkLst>
            </pc226:cmChg>
          </p:ext>
        </pc:extLst>
      </pc:sldChg>
      <pc:sldChg chg="modSp mod">
        <pc:chgData name="Charlie Cutler" userId="c5b094de-3707-4aae-994d-70175e9a1467" providerId="ADAL" clId="{4096B5B8-936A-4F90-B365-5CE73396A72D}" dt="2023-09-03T11:16:39.736" v="14751" actId="948"/>
        <pc:sldMkLst>
          <pc:docMk/>
          <pc:sldMk cId="2022374858" sldId="447"/>
        </pc:sldMkLst>
        <pc:graphicFrameChg chg="modGraphic">
          <ac:chgData name="Charlie Cutler" userId="c5b094de-3707-4aae-994d-70175e9a1467" providerId="ADAL" clId="{4096B5B8-936A-4F90-B365-5CE73396A72D}" dt="2023-09-03T11:16:39.736" v="14751" actId="948"/>
          <ac:graphicFrameMkLst>
            <pc:docMk/>
            <pc:sldMk cId="2022374858" sldId="447"/>
            <ac:graphicFrameMk id="2" creationId="{7D729A13-FE38-3E6C-427B-DB8758F8F111}"/>
          </ac:graphicFrameMkLst>
        </pc:graphicFrameChg>
      </pc:sldChg>
      <pc:sldChg chg="modSp mod">
        <pc:chgData name="Charlie Cutler" userId="c5b094de-3707-4aae-994d-70175e9a1467" providerId="ADAL" clId="{4096B5B8-936A-4F90-B365-5CE73396A72D}" dt="2023-09-03T11:29:01.790" v="15020" actId="20577"/>
        <pc:sldMkLst>
          <pc:docMk/>
          <pc:sldMk cId="2131541369" sldId="448"/>
        </pc:sldMkLst>
        <pc:spChg chg="mod">
          <ac:chgData name="Charlie Cutler" userId="c5b094de-3707-4aae-994d-70175e9a1467" providerId="ADAL" clId="{4096B5B8-936A-4F90-B365-5CE73396A72D}" dt="2023-09-03T11:29:01.790" v="15020" actId="20577"/>
          <ac:spMkLst>
            <pc:docMk/>
            <pc:sldMk cId="2131541369" sldId="448"/>
            <ac:spMk id="5" creationId="{9BB3427F-67FA-47B8-9A9E-F9C304236EC5}"/>
          </ac:spMkLst>
        </pc:spChg>
        <pc:graphicFrameChg chg="mod modGraphic">
          <ac:chgData name="Charlie Cutler" userId="c5b094de-3707-4aae-994d-70175e9a1467" providerId="ADAL" clId="{4096B5B8-936A-4F90-B365-5CE73396A72D}" dt="2023-09-03T11:17:20.375" v="14759" actId="14100"/>
          <ac:graphicFrameMkLst>
            <pc:docMk/>
            <pc:sldMk cId="2131541369" sldId="448"/>
            <ac:graphicFrameMk id="2" creationId="{AFB9FF69-FB85-5C22-D676-69308CDC4006}"/>
          </ac:graphicFrameMkLst>
        </pc:graphicFrameChg>
        <pc:graphicFrameChg chg="modGraphic">
          <ac:chgData name="Charlie Cutler" userId="c5b094de-3707-4aae-994d-70175e9a1467" providerId="ADAL" clId="{4096B5B8-936A-4F90-B365-5CE73396A72D}" dt="2023-08-17T11:33:07.944" v="6289" actId="20577"/>
          <ac:graphicFrameMkLst>
            <pc:docMk/>
            <pc:sldMk cId="2131541369" sldId="448"/>
            <ac:graphicFrameMk id="6" creationId="{AECDFBA3-AEAE-4557-8534-5DE0C00BC5D7}"/>
          </ac:graphicFrameMkLst>
        </pc:graphicFrameChg>
      </pc:sldChg>
      <pc:sldChg chg="modSp mod">
        <pc:chgData name="Charlie Cutler" userId="c5b094de-3707-4aae-994d-70175e9a1467" providerId="ADAL" clId="{4096B5B8-936A-4F90-B365-5CE73396A72D}" dt="2023-09-03T11:29:06.911" v="15024" actId="20577"/>
        <pc:sldMkLst>
          <pc:docMk/>
          <pc:sldMk cId="3670814192" sldId="449"/>
        </pc:sldMkLst>
        <pc:spChg chg="mod">
          <ac:chgData name="Charlie Cutler" userId="c5b094de-3707-4aae-994d-70175e9a1467" providerId="ADAL" clId="{4096B5B8-936A-4F90-B365-5CE73396A72D}" dt="2023-09-03T11:29:06.911" v="15024" actId="20577"/>
          <ac:spMkLst>
            <pc:docMk/>
            <pc:sldMk cId="3670814192" sldId="449"/>
            <ac:spMk id="5" creationId="{9BB3427F-67FA-47B8-9A9E-F9C304236EC5}"/>
          </ac:spMkLst>
        </pc:spChg>
        <pc:graphicFrameChg chg="modGraphic">
          <ac:chgData name="Charlie Cutler" userId="c5b094de-3707-4aae-994d-70175e9a1467" providerId="ADAL" clId="{4096B5B8-936A-4F90-B365-5CE73396A72D}" dt="2023-08-17T11:01:20.436" v="4626" actId="20577"/>
          <ac:graphicFrameMkLst>
            <pc:docMk/>
            <pc:sldMk cId="3670814192" sldId="449"/>
            <ac:graphicFrameMk id="6" creationId="{AECDFBA3-AEAE-4557-8534-5DE0C00BC5D7}"/>
          </ac:graphicFrameMkLst>
        </pc:graphicFrameChg>
      </pc:sldChg>
      <pc:sldChg chg="modSp mod">
        <pc:chgData name="Charlie Cutler" userId="c5b094de-3707-4aae-994d-70175e9a1467" providerId="ADAL" clId="{4096B5B8-936A-4F90-B365-5CE73396A72D}" dt="2023-09-03T11:29:10.435" v="15026" actId="20577"/>
        <pc:sldMkLst>
          <pc:docMk/>
          <pc:sldMk cId="2711504888" sldId="450"/>
        </pc:sldMkLst>
        <pc:spChg chg="mod">
          <ac:chgData name="Charlie Cutler" userId="c5b094de-3707-4aae-994d-70175e9a1467" providerId="ADAL" clId="{4096B5B8-936A-4F90-B365-5CE73396A72D}" dt="2023-09-03T11:29:10.435" v="15026" actId="20577"/>
          <ac:spMkLst>
            <pc:docMk/>
            <pc:sldMk cId="2711504888" sldId="450"/>
            <ac:spMk id="5" creationId="{9BB3427F-67FA-47B8-9A9E-F9C304236EC5}"/>
          </ac:spMkLst>
        </pc:spChg>
      </pc:sldChg>
      <pc:sldChg chg="modSp mod">
        <pc:chgData name="Charlie Cutler" userId="c5b094de-3707-4aae-994d-70175e9a1467" providerId="ADAL" clId="{4096B5B8-936A-4F90-B365-5CE73396A72D}" dt="2023-09-03T11:29:14.295" v="15030" actId="20577"/>
        <pc:sldMkLst>
          <pc:docMk/>
          <pc:sldMk cId="4132407542" sldId="451"/>
        </pc:sldMkLst>
        <pc:spChg chg="mod">
          <ac:chgData name="Charlie Cutler" userId="c5b094de-3707-4aae-994d-70175e9a1467" providerId="ADAL" clId="{4096B5B8-936A-4F90-B365-5CE73396A72D}" dt="2023-09-03T11:29:14.295" v="15030" actId="20577"/>
          <ac:spMkLst>
            <pc:docMk/>
            <pc:sldMk cId="4132407542" sldId="451"/>
            <ac:spMk id="5" creationId="{9BB3427F-67FA-47B8-9A9E-F9C304236EC5}"/>
          </ac:spMkLst>
        </pc:spChg>
        <pc:graphicFrameChg chg="mod modGraphic">
          <ac:chgData name="Charlie Cutler" userId="c5b094de-3707-4aae-994d-70175e9a1467" providerId="ADAL" clId="{4096B5B8-936A-4F90-B365-5CE73396A72D}" dt="2023-09-03T11:17:42.899" v="14766" actId="1035"/>
          <ac:graphicFrameMkLst>
            <pc:docMk/>
            <pc:sldMk cId="4132407542" sldId="451"/>
            <ac:graphicFrameMk id="2" creationId="{D626F490-C4A7-F2AF-E740-E7EF30A0BF83}"/>
          </ac:graphicFrameMkLst>
        </pc:graphicFrameChg>
      </pc:sldChg>
      <pc:sldChg chg="modSp mod">
        <pc:chgData name="Charlie Cutler" userId="c5b094de-3707-4aae-994d-70175e9a1467" providerId="ADAL" clId="{4096B5B8-936A-4F90-B365-5CE73396A72D}" dt="2023-09-03T11:29:20.140" v="15034" actId="20577"/>
        <pc:sldMkLst>
          <pc:docMk/>
          <pc:sldMk cId="1388938310" sldId="452"/>
        </pc:sldMkLst>
        <pc:spChg chg="mod">
          <ac:chgData name="Charlie Cutler" userId="c5b094de-3707-4aae-994d-70175e9a1467" providerId="ADAL" clId="{4096B5B8-936A-4F90-B365-5CE73396A72D}" dt="2023-09-03T11:29:20.140" v="15034" actId="20577"/>
          <ac:spMkLst>
            <pc:docMk/>
            <pc:sldMk cId="1388938310" sldId="452"/>
            <ac:spMk id="5" creationId="{9BB3427F-67FA-47B8-9A9E-F9C304236EC5}"/>
          </ac:spMkLst>
        </pc:spChg>
        <pc:graphicFrameChg chg="modGraphic">
          <ac:chgData name="Charlie Cutler" userId="c5b094de-3707-4aae-994d-70175e9a1467" providerId="ADAL" clId="{4096B5B8-936A-4F90-B365-5CE73396A72D}" dt="2023-09-03T11:18:01.566" v="14768" actId="207"/>
          <ac:graphicFrameMkLst>
            <pc:docMk/>
            <pc:sldMk cId="1388938310" sldId="452"/>
            <ac:graphicFrameMk id="2" creationId="{55AACFED-8B53-9F76-4A46-47581F564627}"/>
          </ac:graphicFrameMkLst>
        </pc:graphicFrameChg>
        <pc:graphicFrameChg chg="modGraphic">
          <ac:chgData name="Charlie Cutler" userId="c5b094de-3707-4aae-994d-70175e9a1467" providerId="ADAL" clId="{4096B5B8-936A-4F90-B365-5CE73396A72D}" dt="2023-08-17T09:48:55.022" v="2104" actId="20577"/>
          <ac:graphicFrameMkLst>
            <pc:docMk/>
            <pc:sldMk cId="1388938310" sldId="452"/>
            <ac:graphicFrameMk id="8" creationId="{102A3597-EE2B-4F11-99BF-50D550D601B9}"/>
          </ac:graphicFrameMkLst>
        </pc:graphicFrameChg>
      </pc:sldChg>
      <pc:sldChg chg="modSp mod">
        <pc:chgData name="Charlie Cutler" userId="c5b094de-3707-4aae-994d-70175e9a1467" providerId="ADAL" clId="{4096B5B8-936A-4F90-B365-5CE73396A72D}" dt="2023-09-03T11:18:20.216" v="14769" actId="2164"/>
        <pc:sldMkLst>
          <pc:docMk/>
          <pc:sldMk cId="4228226447" sldId="453"/>
        </pc:sldMkLst>
        <pc:graphicFrameChg chg="modGraphic">
          <ac:chgData name="Charlie Cutler" userId="c5b094de-3707-4aae-994d-70175e9a1467" providerId="ADAL" clId="{4096B5B8-936A-4F90-B365-5CE73396A72D}" dt="2023-09-03T11:18:20.216" v="14769" actId="2164"/>
          <ac:graphicFrameMkLst>
            <pc:docMk/>
            <pc:sldMk cId="4228226447" sldId="453"/>
            <ac:graphicFrameMk id="2" creationId="{A0942398-8EDC-6896-06F6-02AE77149066}"/>
          </ac:graphicFrameMkLst>
        </pc:graphicFrameChg>
      </pc:sldChg>
      <pc:sldChg chg="modSp mod">
        <pc:chgData name="Charlie Cutler" userId="c5b094de-3707-4aae-994d-70175e9a1467" providerId="ADAL" clId="{4096B5B8-936A-4F90-B365-5CE73396A72D}" dt="2023-09-03T11:20:16.749" v="14806" actId="20577"/>
        <pc:sldMkLst>
          <pc:docMk/>
          <pc:sldMk cId="3190033695" sldId="454"/>
        </pc:sldMkLst>
        <pc:graphicFrameChg chg="mod modGraphic">
          <ac:chgData name="Charlie Cutler" userId="c5b094de-3707-4aae-994d-70175e9a1467" providerId="ADAL" clId="{4096B5B8-936A-4F90-B365-5CE73396A72D}" dt="2023-09-03T11:20:16.749" v="14806" actId="20577"/>
          <ac:graphicFrameMkLst>
            <pc:docMk/>
            <pc:sldMk cId="3190033695" sldId="454"/>
            <ac:graphicFrameMk id="2" creationId="{B6B676E7-0F16-4E59-5FD1-CA9B1A162D54}"/>
          </ac:graphicFrameMkLst>
        </pc:graphicFrameChg>
        <pc:graphicFrameChg chg="mod modGraphic">
          <ac:chgData name="Charlie Cutler" userId="c5b094de-3707-4aae-994d-70175e9a1467" providerId="ADAL" clId="{4096B5B8-936A-4F90-B365-5CE73396A72D}" dt="2023-08-02T19:42:45.053" v="103" actId="6549"/>
          <ac:graphicFrameMkLst>
            <pc:docMk/>
            <pc:sldMk cId="3190033695" sldId="454"/>
            <ac:graphicFrameMk id="8" creationId="{C4D1A709-03F6-272A-9803-069BFD06ACDD}"/>
          </ac:graphicFrameMkLst>
        </pc:graphicFrameChg>
      </pc:sldChg>
      <pc:sldChg chg="modSp mod">
        <pc:chgData name="Charlie Cutler" userId="c5b094de-3707-4aae-994d-70175e9a1467" providerId="ADAL" clId="{4096B5B8-936A-4F90-B365-5CE73396A72D}" dt="2023-08-17T10:36:23.173" v="3832" actId="20577"/>
        <pc:sldMkLst>
          <pc:docMk/>
          <pc:sldMk cId="1796332109" sldId="455"/>
        </pc:sldMkLst>
        <pc:graphicFrameChg chg="modGraphic">
          <ac:chgData name="Charlie Cutler" userId="c5b094de-3707-4aae-994d-70175e9a1467" providerId="ADAL" clId="{4096B5B8-936A-4F90-B365-5CE73396A72D}" dt="2023-08-17T10:36:23.173" v="3832" actId="20577"/>
          <ac:graphicFrameMkLst>
            <pc:docMk/>
            <pc:sldMk cId="1796332109" sldId="455"/>
            <ac:graphicFrameMk id="6" creationId="{AECDFBA3-AEAE-4557-8534-5DE0C00BC5D7}"/>
          </ac:graphicFrameMkLst>
        </pc:graphicFrameChg>
      </pc:sldChg>
      <pc:sldChg chg="modSp mod">
        <pc:chgData name="Charlie Cutler" userId="c5b094de-3707-4aae-994d-70175e9a1467" providerId="ADAL" clId="{4096B5B8-936A-4F90-B365-5CE73396A72D}" dt="2023-09-03T11:20:25.922" v="14807" actId="2164"/>
        <pc:sldMkLst>
          <pc:docMk/>
          <pc:sldMk cId="2167936814" sldId="456"/>
        </pc:sldMkLst>
        <pc:graphicFrameChg chg="modGraphic">
          <ac:chgData name="Charlie Cutler" userId="c5b094de-3707-4aae-994d-70175e9a1467" providerId="ADAL" clId="{4096B5B8-936A-4F90-B365-5CE73396A72D}" dt="2023-09-03T11:20:25.922" v="14807" actId="2164"/>
          <ac:graphicFrameMkLst>
            <pc:docMk/>
            <pc:sldMk cId="2167936814" sldId="456"/>
            <ac:graphicFrameMk id="2" creationId="{7328EDF9-C2FD-2869-06A1-BE3B5FD4F27E}"/>
          </ac:graphicFrameMkLst>
        </pc:graphicFrameChg>
      </pc:sldChg>
      <pc:sldChg chg="modSp mod">
        <pc:chgData name="Charlie Cutler" userId="c5b094de-3707-4aae-994d-70175e9a1467" providerId="ADAL" clId="{4096B5B8-936A-4F90-B365-5CE73396A72D}" dt="2023-09-03T11:29:28.760" v="15036" actId="20577"/>
        <pc:sldMkLst>
          <pc:docMk/>
          <pc:sldMk cId="3424597039" sldId="457"/>
        </pc:sldMkLst>
        <pc:spChg chg="mod">
          <ac:chgData name="Charlie Cutler" userId="c5b094de-3707-4aae-994d-70175e9a1467" providerId="ADAL" clId="{4096B5B8-936A-4F90-B365-5CE73396A72D}" dt="2023-09-03T11:29:28.760" v="15036" actId="20577"/>
          <ac:spMkLst>
            <pc:docMk/>
            <pc:sldMk cId="3424597039" sldId="457"/>
            <ac:spMk id="5" creationId="{9BB3427F-67FA-47B8-9A9E-F9C304236EC5}"/>
          </ac:spMkLst>
        </pc:spChg>
        <pc:graphicFrameChg chg="mod modGraphic">
          <ac:chgData name="Charlie Cutler" userId="c5b094de-3707-4aae-994d-70175e9a1467" providerId="ADAL" clId="{4096B5B8-936A-4F90-B365-5CE73396A72D}" dt="2023-09-03T11:22:36.564" v="14857" actId="1035"/>
          <ac:graphicFrameMkLst>
            <pc:docMk/>
            <pc:sldMk cId="3424597039" sldId="457"/>
            <ac:graphicFrameMk id="2" creationId="{B2202A68-2342-A362-53AF-2D6FCD02DB1D}"/>
          </ac:graphicFrameMkLst>
        </pc:graphicFrameChg>
      </pc:sldChg>
      <pc:sldChg chg="modSp mod">
        <pc:chgData name="Charlie Cutler" userId="c5b094de-3707-4aae-994d-70175e9a1467" providerId="ADAL" clId="{4096B5B8-936A-4F90-B365-5CE73396A72D}" dt="2023-09-03T11:29:31.452" v="15038" actId="20577"/>
        <pc:sldMkLst>
          <pc:docMk/>
          <pc:sldMk cId="3832444184" sldId="458"/>
        </pc:sldMkLst>
        <pc:spChg chg="mod">
          <ac:chgData name="Charlie Cutler" userId="c5b094de-3707-4aae-994d-70175e9a1467" providerId="ADAL" clId="{4096B5B8-936A-4F90-B365-5CE73396A72D}" dt="2023-09-03T11:29:31.452" v="15038" actId="20577"/>
          <ac:spMkLst>
            <pc:docMk/>
            <pc:sldMk cId="3832444184" sldId="458"/>
            <ac:spMk id="5" creationId="{9BB3427F-67FA-47B8-9A9E-F9C304236EC5}"/>
          </ac:spMkLst>
        </pc:spChg>
      </pc:sldChg>
      <pc:sldChg chg="modSp mod">
        <pc:chgData name="Charlie Cutler" userId="c5b094de-3707-4aae-994d-70175e9a1467" providerId="ADAL" clId="{4096B5B8-936A-4F90-B365-5CE73396A72D}" dt="2023-09-03T11:23:20.730" v="14876"/>
        <pc:sldMkLst>
          <pc:docMk/>
          <pc:sldMk cId="4179749678" sldId="459"/>
        </pc:sldMkLst>
        <pc:graphicFrameChg chg="mod modGraphic">
          <ac:chgData name="Charlie Cutler" userId="c5b094de-3707-4aae-994d-70175e9a1467" providerId="ADAL" clId="{4096B5B8-936A-4F90-B365-5CE73396A72D}" dt="2023-09-03T11:23:20.730" v="14876"/>
          <ac:graphicFrameMkLst>
            <pc:docMk/>
            <pc:sldMk cId="4179749678" sldId="459"/>
            <ac:graphicFrameMk id="2" creationId="{749F1E51-BDE5-35FA-425A-9E947EFA341A}"/>
          </ac:graphicFrameMkLst>
        </pc:graphicFrameChg>
      </pc:sldChg>
      <pc:sldChg chg="modSp mod">
        <pc:chgData name="Charlie Cutler" userId="c5b094de-3707-4aae-994d-70175e9a1467" providerId="ADAL" clId="{4096B5B8-936A-4F90-B365-5CE73396A72D}" dt="2023-09-03T11:23:30.317" v="14879" actId="20577"/>
        <pc:sldMkLst>
          <pc:docMk/>
          <pc:sldMk cId="1428965565" sldId="460"/>
        </pc:sldMkLst>
        <pc:graphicFrameChg chg="modGraphic">
          <ac:chgData name="Charlie Cutler" userId="c5b094de-3707-4aae-994d-70175e9a1467" providerId="ADAL" clId="{4096B5B8-936A-4F90-B365-5CE73396A72D}" dt="2023-09-03T11:23:30.317" v="14879" actId="20577"/>
          <ac:graphicFrameMkLst>
            <pc:docMk/>
            <pc:sldMk cId="1428965565" sldId="460"/>
            <ac:graphicFrameMk id="2" creationId="{C9916EA2-4226-6AF9-89F8-C3DD3DAFB334}"/>
          </ac:graphicFrameMkLst>
        </pc:graphicFrameChg>
        <pc:graphicFrameChg chg="modGraphic">
          <ac:chgData name="Charlie Cutler" userId="c5b094de-3707-4aae-994d-70175e9a1467" providerId="ADAL" clId="{4096B5B8-936A-4F90-B365-5CE73396A72D}" dt="2023-08-17T11:20:11.544" v="5319" actId="20577"/>
          <ac:graphicFrameMkLst>
            <pc:docMk/>
            <pc:sldMk cId="1428965565" sldId="460"/>
            <ac:graphicFrameMk id="6" creationId="{AECDFBA3-AEAE-4557-8534-5DE0C00BC5D7}"/>
          </ac:graphicFrameMkLst>
        </pc:graphicFrameChg>
      </pc:sldChg>
      <pc:sldChg chg="modSp mod">
        <pc:chgData name="Charlie Cutler" userId="c5b094de-3707-4aae-994d-70175e9a1467" providerId="ADAL" clId="{4096B5B8-936A-4F90-B365-5CE73396A72D}" dt="2023-09-03T11:29:40.465" v="15042" actId="20577"/>
        <pc:sldMkLst>
          <pc:docMk/>
          <pc:sldMk cId="2080888557" sldId="461"/>
        </pc:sldMkLst>
        <pc:spChg chg="mod">
          <ac:chgData name="Charlie Cutler" userId="c5b094de-3707-4aae-994d-70175e9a1467" providerId="ADAL" clId="{4096B5B8-936A-4F90-B365-5CE73396A72D}" dt="2023-09-03T11:29:40.465" v="15042" actId="20577"/>
          <ac:spMkLst>
            <pc:docMk/>
            <pc:sldMk cId="2080888557" sldId="461"/>
            <ac:spMk id="5" creationId="{9BB3427F-67FA-47B8-9A9E-F9C304236EC5}"/>
          </ac:spMkLst>
        </pc:spChg>
        <pc:spChg chg="mod">
          <ac:chgData name="Charlie Cutler" userId="c5b094de-3707-4aae-994d-70175e9a1467" providerId="ADAL" clId="{4096B5B8-936A-4F90-B365-5CE73396A72D}" dt="2023-09-03T11:27:26.647" v="14974" actId="1076"/>
          <ac:spMkLst>
            <pc:docMk/>
            <pc:sldMk cId="2080888557" sldId="461"/>
            <ac:spMk id="7" creationId="{E5ED9D4D-79F6-8E00-132E-0020F0571B56}"/>
          </ac:spMkLst>
        </pc:spChg>
        <pc:graphicFrameChg chg="modGraphic">
          <ac:chgData name="Charlie Cutler" userId="c5b094de-3707-4aae-994d-70175e9a1467" providerId="ADAL" clId="{4096B5B8-936A-4F90-B365-5CE73396A72D}" dt="2023-08-17T09:56:32.229" v="2688" actId="20577"/>
          <ac:graphicFrameMkLst>
            <pc:docMk/>
            <pc:sldMk cId="2080888557" sldId="461"/>
            <ac:graphicFrameMk id="2" creationId="{88A1EF9C-068D-6991-3BF9-9173E22DB8BE}"/>
          </ac:graphicFrameMkLst>
        </pc:graphicFrameChg>
        <pc:graphicFrameChg chg="mod modGraphic">
          <ac:chgData name="Charlie Cutler" userId="c5b094de-3707-4aae-994d-70175e9a1467" providerId="ADAL" clId="{4096B5B8-936A-4F90-B365-5CE73396A72D}" dt="2023-09-03T11:27:16.915" v="14971" actId="20577"/>
          <ac:graphicFrameMkLst>
            <pc:docMk/>
            <pc:sldMk cId="2080888557" sldId="461"/>
            <ac:graphicFrameMk id="6" creationId="{1D0F57DA-464C-FB21-8C21-7A7D28BC2753}"/>
          </ac:graphicFrameMkLst>
        </pc:graphicFrameChg>
      </pc:sldChg>
      <pc:sldChg chg="modSp mod">
        <pc:chgData name="Charlie Cutler" userId="c5b094de-3707-4aae-994d-70175e9a1467" providerId="ADAL" clId="{4096B5B8-936A-4F90-B365-5CE73396A72D}" dt="2023-09-03T11:29:44.884" v="15044" actId="20577"/>
        <pc:sldMkLst>
          <pc:docMk/>
          <pc:sldMk cId="2197006959" sldId="463"/>
        </pc:sldMkLst>
        <pc:spChg chg="mod">
          <ac:chgData name="Charlie Cutler" userId="c5b094de-3707-4aae-994d-70175e9a1467" providerId="ADAL" clId="{4096B5B8-936A-4F90-B365-5CE73396A72D}" dt="2023-09-03T11:29:44.884" v="15044" actId="20577"/>
          <ac:spMkLst>
            <pc:docMk/>
            <pc:sldMk cId="2197006959" sldId="463"/>
            <ac:spMk id="5" creationId="{9BB3427F-67FA-47B8-9A9E-F9C304236EC5}"/>
          </ac:spMkLst>
        </pc:spChg>
        <pc:graphicFrameChg chg="mod modGraphic">
          <ac:chgData name="Charlie Cutler" userId="c5b094de-3707-4aae-994d-70175e9a1467" providerId="ADAL" clId="{4096B5B8-936A-4F90-B365-5CE73396A72D}" dt="2023-09-03T11:27:57.627" v="14990" actId="255"/>
          <ac:graphicFrameMkLst>
            <pc:docMk/>
            <pc:sldMk cId="2197006959" sldId="463"/>
            <ac:graphicFrameMk id="2" creationId="{DC2031A9-C0F5-ACE2-7701-56FA274357E9}"/>
          </ac:graphicFrameMkLst>
        </pc:graphicFrameChg>
      </pc:sldChg>
      <pc:sldChg chg="modSp mod">
        <pc:chgData name="Charlie Cutler" userId="c5b094de-3707-4aae-994d-70175e9a1467" providerId="ADAL" clId="{4096B5B8-936A-4F90-B365-5CE73396A72D}" dt="2023-09-03T11:29:48.826" v="15046" actId="20577"/>
        <pc:sldMkLst>
          <pc:docMk/>
          <pc:sldMk cId="1963574905" sldId="464"/>
        </pc:sldMkLst>
        <pc:spChg chg="mod">
          <ac:chgData name="Charlie Cutler" userId="c5b094de-3707-4aae-994d-70175e9a1467" providerId="ADAL" clId="{4096B5B8-936A-4F90-B365-5CE73396A72D}" dt="2023-09-03T11:29:48.826" v="15046" actId="20577"/>
          <ac:spMkLst>
            <pc:docMk/>
            <pc:sldMk cId="1963574905" sldId="464"/>
            <ac:spMk id="5" creationId="{9BB3427F-67FA-47B8-9A9E-F9C304236EC5}"/>
          </ac:spMkLst>
        </pc:spChg>
        <pc:graphicFrameChg chg="mod modGraphic">
          <ac:chgData name="Charlie Cutler" userId="c5b094de-3707-4aae-994d-70175e9a1467" providerId="ADAL" clId="{4096B5B8-936A-4F90-B365-5CE73396A72D}" dt="2023-09-03T11:28:45.266" v="15014" actId="1037"/>
          <ac:graphicFrameMkLst>
            <pc:docMk/>
            <pc:sldMk cId="1963574905" sldId="464"/>
            <ac:graphicFrameMk id="2" creationId="{13605137-8D8E-8607-2C21-D16923CDC6D2}"/>
          </ac:graphicFrameMkLst>
        </pc:graphicFrameChg>
      </pc:sldChg>
      <pc:sldChg chg="modSp mod">
        <pc:chgData name="Charlie Cutler" userId="c5b094de-3707-4aae-994d-70175e9a1467" providerId="ADAL" clId="{4096B5B8-936A-4F90-B365-5CE73396A72D}" dt="2023-09-03T11:29:52.251" v="15048" actId="20577"/>
        <pc:sldMkLst>
          <pc:docMk/>
          <pc:sldMk cId="4058758801" sldId="466"/>
        </pc:sldMkLst>
        <pc:spChg chg="mod">
          <ac:chgData name="Charlie Cutler" userId="c5b094de-3707-4aae-994d-70175e9a1467" providerId="ADAL" clId="{4096B5B8-936A-4F90-B365-5CE73396A72D}" dt="2023-09-03T11:29:52.251" v="15048" actId="20577"/>
          <ac:spMkLst>
            <pc:docMk/>
            <pc:sldMk cId="4058758801" sldId="466"/>
            <ac:spMk id="5" creationId="{9BB3427F-67FA-47B8-9A9E-F9C304236EC5}"/>
          </ac:spMkLst>
        </pc:spChg>
      </pc:sldChg>
      <pc:sldChg chg="del">
        <pc:chgData name="Charlie Cutler" userId="c5b094de-3707-4aae-994d-70175e9a1467" providerId="ADAL" clId="{4096B5B8-936A-4F90-B365-5CE73396A72D}" dt="2023-09-03T12:30:11.539" v="18275" actId="47"/>
        <pc:sldMkLst>
          <pc:docMk/>
          <pc:sldMk cId="4283772744" sldId="468"/>
        </pc:sldMkLst>
      </pc:sldChg>
      <pc:sldChg chg="del">
        <pc:chgData name="Charlie Cutler" userId="c5b094de-3707-4aae-994d-70175e9a1467" providerId="ADAL" clId="{4096B5B8-936A-4F90-B365-5CE73396A72D}" dt="2023-09-03T12:30:11.539" v="18275" actId="47"/>
        <pc:sldMkLst>
          <pc:docMk/>
          <pc:sldMk cId="37782105" sldId="469"/>
        </pc:sldMkLst>
      </pc:sldChg>
      <pc:sldChg chg="del">
        <pc:chgData name="Charlie Cutler" userId="c5b094de-3707-4aae-994d-70175e9a1467" providerId="ADAL" clId="{4096B5B8-936A-4F90-B365-5CE73396A72D}" dt="2023-08-17T12:13:57.634" v="9757" actId="47"/>
        <pc:sldMkLst>
          <pc:docMk/>
          <pc:sldMk cId="3077598883" sldId="470"/>
        </pc:sldMkLst>
      </pc:sldChg>
      <pc:sldChg chg="ord">
        <pc:chgData name="Charlie Cutler" userId="c5b094de-3707-4aae-994d-70175e9a1467" providerId="ADAL" clId="{4096B5B8-936A-4F90-B365-5CE73396A72D}" dt="2023-09-03T12:30:24.528" v="18279"/>
        <pc:sldMkLst>
          <pc:docMk/>
          <pc:sldMk cId="3882795846" sldId="471"/>
        </pc:sldMkLst>
      </pc:sldChg>
      <pc:sldChg chg="ord">
        <pc:chgData name="Charlie Cutler" userId="c5b094de-3707-4aae-994d-70175e9a1467" providerId="ADAL" clId="{4096B5B8-936A-4F90-B365-5CE73396A72D}" dt="2023-09-03T12:30:24.528" v="18279"/>
        <pc:sldMkLst>
          <pc:docMk/>
          <pc:sldMk cId="54387716" sldId="476"/>
        </pc:sldMkLst>
      </pc:sldChg>
      <pc:sldChg chg="modSp mod">
        <pc:chgData name="Charlie Cutler" userId="c5b094de-3707-4aae-994d-70175e9a1467" providerId="ADAL" clId="{4096B5B8-936A-4F90-B365-5CE73396A72D}" dt="2023-09-03T11:28:57.991" v="15016" actId="20577"/>
        <pc:sldMkLst>
          <pc:docMk/>
          <pc:sldMk cId="2544701190" sldId="477"/>
        </pc:sldMkLst>
        <pc:spChg chg="mod">
          <ac:chgData name="Charlie Cutler" userId="c5b094de-3707-4aae-994d-70175e9a1467" providerId="ADAL" clId="{4096B5B8-936A-4F90-B365-5CE73396A72D}" dt="2023-09-03T11:28:57.991" v="15016" actId="20577"/>
          <ac:spMkLst>
            <pc:docMk/>
            <pc:sldMk cId="2544701190" sldId="477"/>
            <ac:spMk id="5" creationId="{9BB3427F-67FA-47B8-9A9E-F9C304236EC5}"/>
          </ac:spMkLst>
        </pc:spChg>
        <pc:graphicFrameChg chg="mod modGraphic">
          <ac:chgData name="Charlie Cutler" userId="c5b094de-3707-4aae-994d-70175e9a1467" providerId="ADAL" clId="{4096B5B8-936A-4F90-B365-5CE73396A72D}" dt="2023-08-17T11:42:26.882" v="6967"/>
          <ac:graphicFrameMkLst>
            <pc:docMk/>
            <pc:sldMk cId="2544701190" sldId="477"/>
            <ac:graphicFrameMk id="6" creationId="{AECDFBA3-AEAE-4557-8534-5DE0C00BC5D7}"/>
          </ac:graphicFrameMkLst>
        </pc:graphicFrameChg>
      </pc:sldChg>
      <pc:sldChg chg="addSp delSp modSp add mod ord modClrScheme chgLayout">
        <pc:chgData name="Charlie Cutler" userId="c5b094de-3707-4aae-994d-70175e9a1467" providerId="ADAL" clId="{4096B5B8-936A-4F90-B365-5CE73396A72D}" dt="2023-09-03T11:36:17.697" v="15238" actId="113"/>
        <pc:sldMkLst>
          <pc:docMk/>
          <pc:sldMk cId="1523241540" sldId="509"/>
        </pc:sldMkLst>
        <pc:spChg chg="mod ord">
          <ac:chgData name="Charlie Cutler" userId="c5b094de-3707-4aae-994d-70175e9a1467" providerId="ADAL" clId="{4096B5B8-936A-4F90-B365-5CE73396A72D}" dt="2023-09-03T11:33:44.261" v="15131" actId="700"/>
          <ac:spMkLst>
            <pc:docMk/>
            <pc:sldMk cId="1523241540" sldId="509"/>
            <ac:spMk id="2" creationId="{2D019A00-F032-4933-8D7C-17525C993998}"/>
          </ac:spMkLst>
        </pc:spChg>
        <pc:spChg chg="add mod">
          <ac:chgData name="Charlie Cutler" userId="c5b094de-3707-4aae-994d-70175e9a1467" providerId="ADAL" clId="{4096B5B8-936A-4F90-B365-5CE73396A72D}" dt="2023-09-03T11:34:29.015" v="15145" actId="207"/>
          <ac:spMkLst>
            <pc:docMk/>
            <pc:sldMk cId="1523241540" sldId="509"/>
            <ac:spMk id="3" creationId="{7B71CFFB-8B1D-57DA-7574-93A814AFC959}"/>
          </ac:spMkLst>
        </pc:spChg>
        <pc:spChg chg="del">
          <ac:chgData name="Charlie Cutler" userId="c5b094de-3707-4aae-994d-70175e9a1467" providerId="ADAL" clId="{4096B5B8-936A-4F90-B365-5CE73396A72D}" dt="2023-09-03T11:32:34.889" v="15100" actId="478"/>
          <ac:spMkLst>
            <pc:docMk/>
            <pc:sldMk cId="1523241540" sldId="509"/>
            <ac:spMk id="4" creationId="{084741AB-0CE2-4131-8FE1-07A10F4144CD}"/>
          </ac:spMkLst>
        </pc:spChg>
        <pc:graphicFrameChg chg="mod modGraphic">
          <ac:chgData name="Charlie Cutler" userId="c5b094de-3707-4aae-994d-70175e9a1467" providerId="ADAL" clId="{4096B5B8-936A-4F90-B365-5CE73396A72D}" dt="2023-09-03T11:36:17.697" v="15238" actId="113"/>
          <ac:graphicFrameMkLst>
            <pc:docMk/>
            <pc:sldMk cId="1523241540" sldId="509"/>
            <ac:graphicFrameMk id="7" creationId="{472FE456-1BB0-9CAD-E0CA-29E175C0510E}"/>
          </ac:graphicFrameMkLst>
        </pc:graphicFrameChg>
        <pc:picChg chg="add mod">
          <ac:chgData name="Charlie Cutler" userId="c5b094de-3707-4aae-994d-70175e9a1467" providerId="ADAL" clId="{4096B5B8-936A-4F90-B365-5CE73396A72D}" dt="2023-09-03T11:33:51.738" v="15132"/>
          <ac:picMkLst>
            <pc:docMk/>
            <pc:sldMk cId="1523241540" sldId="509"/>
            <ac:picMk id="5" creationId="{3E3FC1E3-A9CC-2288-92E5-6DF961892F2B}"/>
          </ac:picMkLst>
        </pc:picChg>
      </pc:sldChg>
      <pc:sldChg chg="del ord">
        <pc:chgData name="Charlie Cutler" userId="c5b094de-3707-4aae-994d-70175e9a1467" providerId="ADAL" clId="{4096B5B8-936A-4F90-B365-5CE73396A72D}" dt="2023-09-03T12:30:14.998" v="18276" actId="47"/>
        <pc:sldMkLst>
          <pc:docMk/>
          <pc:sldMk cId="332500273" sldId="517"/>
        </pc:sldMkLst>
      </pc:sldChg>
      <pc:sldChg chg="del ord">
        <pc:chgData name="Charlie Cutler" userId="c5b094de-3707-4aae-994d-70175e9a1467" providerId="ADAL" clId="{4096B5B8-936A-4F90-B365-5CE73396A72D}" dt="2023-09-03T12:30:11.539" v="18275" actId="47"/>
        <pc:sldMkLst>
          <pc:docMk/>
          <pc:sldMk cId="2623184041" sldId="519"/>
        </pc:sldMkLst>
      </pc:sldChg>
      <pc:sldChg chg="modSp add mod">
        <pc:chgData name="Charlie Cutler" userId="c5b094de-3707-4aae-994d-70175e9a1467" providerId="ADAL" clId="{4096B5B8-936A-4F90-B365-5CE73396A72D}" dt="2023-08-17T08:24:27.667" v="200" actId="20577"/>
        <pc:sldMkLst>
          <pc:docMk/>
          <pc:sldMk cId="2398771810" sldId="523"/>
        </pc:sldMkLst>
        <pc:spChg chg="mod">
          <ac:chgData name="Charlie Cutler" userId="c5b094de-3707-4aae-994d-70175e9a1467" providerId="ADAL" clId="{4096B5B8-936A-4F90-B365-5CE73396A72D}" dt="2023-08-17T08:24:27.667" v="200" actId="20577"/>
          <ac:spMkLst>
            <pc:docMk/>
            <pc:sldMk cId="2398771810" sldId="523"/>
            <ac:spMk id="4" creationId="{C54A7D24-7A14-ED2A-9146-FB9772F36F44}"/>
          </ac:spMkLst>
        </pc:spChg>
      </pc:sldChg>
      <pc:sldChg chg="del">
        <pc:chgData name="Charlie Cutler" userId="c5b094de-3707-4aae-994d-70175e9a1467" providerId="ADAL" clId="{4096B5B8-936A-4F90-B365-5CE73396A72D}" dt="2023-08-17T08:24:12.972" v="187" actId="2696"/>
        <pc:sldMkLst>
          <pc:docMk/>
          <pc:sldMk cId="4235433175" sldId="523"/>
        </pc:sldMkLst>
      </pc:sldChg>
      <pc:sldChg chg="del">
        <pc:chgData name="Charlie Cutler" userId="c5b094de-3707-4aae-994d-70175e9a1467" providerId="ADAL" clId="{4096B5B8-936A-4F90-B365-5CE73396A72D}" dt="2023-08-17T12:13:46.052" v="9755" actId="47"/>
        <pc:sldMkLst>
          <pc:docMk/>
          <pc:sldMk cId="2271531343" sldId="525"/>
        </pc:sldMkLst>
      </pc:sldChg>
      <pc:sldChg chg="add">
        <pc:chgData name="Charlie Cutler" userId="c5b094de-3707-4aae-994d-70175e9a1467" providerId="ADAL" clId="{4096B5B8-936A-4F90-B365-5CE73396A72D}" dt="2023-08-17T08:24:18.018" v="188"/>
        <pc:sldMkLst>
          <pc:docMk/>
          <pc:sldMk cId="1002506567" sldId="529"/>
        </pc:sldMkLst>
      </pc:sldChg>
      <pc:sldChg chg="del">
        <pc:chgData name="Charlie Cutler" userId="c5b094de-3707-4aae-994d-70175e9a1467" providerId="ADAL" clId="{4096B5B8-936A-4F90-B365-5CE73396A72D}" dt="2023-08-17T08:24:12.972" v="187" actId="2696"/>
        <pc:sldMkLst>
          <pc:docMk/>
          <pc:sldMk cId="2178804009" sldId="529"/>
        </pc:sldMkLst>
      </pc:sldChg>
      <pc:sldChg chg="del">
        <pc:chgData name="Charlie Cutler" userId="c5b094de-3707-4aae-994d-70175e9a1467" providerId="ADAL" clId="{4096B5B8-936A-4F90-B365-5CE73396A72D}" dt="2023-08-17T08:24:12.972" v="187" actId="2696"/>
        <pc:sldMkLst>
          <pc:docMk/>
          <pc:sldMk cId="2242710700" sldId="530"/>
        </pc:sldMkLst>
      </pc:sldChg>
      <pc:sldChg chg="add">
        <pc:chgData name="Charlie Cutler" userId="c5b094de-3707-4aae-994d-70175e9a1467" providerId="ADAL" clId="{4096B5B8-936A-4F90-B365-5CE73396A72D}" dt="2023-08-17T08:24:18.018" v="188"/>
        <pc:sldMkLst>
          <pc:docMk/>
          <pc:sldMk cId="4262579793" sldId="530"/>
        </pc:sldMkLst>
      </pc:sldChg>
      <pc:sldChg chg="del ord">
        <pc:chgData name="Charlie Cutler" userId="c5b094de-3707-4aae-994d-70175e9a1467" providerId="ADAL" clId="{4096B5B8-936A-4F90-B365-5CE73396A72D}" dt="2023-09-03T12:30:11.539" v="18275" actId="47"/>
        <pc:sldMkLst>
          <pc:docMk/>
          <pc:sldMk cId="3190026025" sldId="534"/>
        </pc:sldMkLst>
      </pc:sldChg>
      <pc:sldChg chg="del ord">
        <pc:chgData name="Charlie Cutler" userId="c5b094de-3707-4aae-994d-70175e9a1467" providerId="ADAL" clId="{4096B5B8-936A-4F90-B365-5CE73396A72D}" dt="2023-08-17T10:58:38.006" v="4589" actId="47"/>
        <pc:sldMkLst>
          <pc:docMk/>
          <pc:sldMk cId="516023129" sldId="535"/>
        </pc:sldMkLst>
      </pc:sldChg>
      <pc:sldChg chg="del ord">
        <pc:chgData name="Charlie Cutler" userId="c5b094de-3707-4aae-994d-70175e9a1467" providerId="ADAL" clId="{4096B5B8-936A-4F90-B365-5CE73396A72D}" dt="2023-08-17T10:45:21.020" v="4451" actId="47"/>
        <pc:sldMkLst>
          <pc:docMk/>
          <pc:sldMk cId="1877921227" sldId="536"/>
        </pc:sldMkLst>
      </pc:sldChg>
      <pc:sldChg chg="del">
        <pc:chgData name="Charlie Cutler" userId="c5b094de-3707-4aae-994d-70175e9a1467" providerId="ADAL" clId="{4096B5B8-936A-4F90-B365-5CE73396A72D}" dt="2023-08-17T12:13:46.650" v="9756" actId="47"/>
        <pc:sldMkLst>
          <pc:docMk/>
          <pc:sldMk cId="1186560123" sldId="537"/>
        </pc:sldMkLst>
      </pc:sldChg>
      <pc:sldChg chg="del">
        <pc:chgData name="Charlie Cutler" userId="c5b094de-3707-4aae-994d-70175e9a1467" providerId="ADAL" clId="{4096B5B8-936A-4F90-B365-5CE73396A72D}" dt="2023-08-17T10:09:10.780" v="3341" actId="47"/>
        <pc:sldMkLst>
          <pc:docMk/>
          <pc:sldMk cId="1871639582" sldId="538"/>
        </pc:sldMkLst>
      </pc:sldChg>
      <pc:sldChg chg="del">
        <pc:chgData name="Charlie Cutler" userId="c5b094de-3707-4aae-994d-70175e9a1467" providerId="ADAL" clId="{4096B5B8-936A-4F90-B365-5CE73396A72D}" dt="2023-08-17T10:09:11.785" v="3342" actId="47"/>
        <pc:sldMkLst>
          <pc:docMk/>
          <pc:sldMk cId="1636051139" sldId="539"/>
        </pc:sldMkLst>
      </pc:sldChg>
      <pc:sldChg chg="addSp delSp modSp new del mod">
        <pc:chgData name="Charlie Cutler" userId="c5b094de-3707-4aae-994d-70175e9a1467" providerId="ADAL" clId="{4096B5B8-936A-4F90-B365-5CE73396A72D}" dt="2023-09-03T11:35:06.900" v="15170" actId="47"/>
        <pc:sldMkLst>
          <pc:docMk/>
          <pc:sldMk cId="3026854489" sldId="540"/>
        </pc:sldMkLst>
        <pc:spChg chg="add del mod">
          <ac:chgData name="Charlie Cutler" userId="c5b094de-3707-4aae-994d-70175e9a1467" providerId="ADAL" clId="{4096B5B8-936A-4F90-B365-5CE73396A72D}" dt="2023-08-17T09:47:09.527" v="1983" actId="478"/>
          <ac:spMkLst>
            <pc:docMk/>
            <pc:sldMk cId="3026854489" sldId="540"/>
            <ac:spMk id="4" creationId="{9C895AD7-CF71-5F77-D8B4-8E6510E32B95}"/>
          </ac:spMkLst>
        </pc:spChg>
        <pc:spChg chg="add del mod">
          <ac:chgData name="Charlie Cutler" userId="c5b094de-3707-4aae-994d-70175e9a1467" providerId="ADAL" clId="{4096B5B8-936A-4F90-B365-5CE73396A72D}" dt="2023-08-17T09:49:33.372" v="2111" actId="478"/>
          <ac:spMkLst>
            <pc:docMk/>
            <pc:sldMk cId="3026854489" sldId="540"/>
            <ac:spMk id="6" creationId="{AABB735B-A0F4-9E44-E779-591C051CF348}"/>
          </ac:spMkLst>
        </pc:spChg>
        <pc:spChg chg="add del mod">
          <ac:chgData name="Charlie Cutler" userId="c5b094de-3707-4aae-994d-70175e9a1467" providerId="ADAL" clId="{4096B5B8-936A-4F90-B365-5CE73396A72D}" dt="2023-08-17T09:50:42.566" v="2122" actId="478"/>
          <ac:spMkLst>
            <pc:docMk/>
            <pc:sldMk cId="3026854489" sldId="540"/>
            <ac:spMk id="8" creationId="{0AB7C8E4-17A6-90E7-1073-F7E4A3B4176A}"/>
          </ac:spMkLst>
        </pc:spChg>
        <pc:spChg chg="add del mod">
          <ac:chgData name="Charlie Cutler" userId="c5b094de-3707-4aae-994d-70175e9a1467" providerId="ADAL" clId="{4096B5B8-936A-4F90-B365-5CE73396A72D}" dt="2023-08-17T09:52:22.805" v="2390" actId="478"/>
          <ac:spMkLst>
            <pc:docMk/>
            <pc:sldMk cId="3026854489" sldId="540"/>
            <ac:spMk id="10" creationId="{98E18C8D-828B-F078-9E57-1F0793A70777}"/>
          </ac:spMkLst>
        </pc:spChg>
        <pc:spChg chg="add del mod">
          <ac:chgData name="Charlie Cutler" userId="c5b094de-3707-4aae-994d-70175e9a1467" providerId="ADAL" clId="{4096B5B8-936A-4F90-B365-5CE73396A72D}" dt="2023-08-17T09:57:46.250" v="2875" actId="478"/>
          <ac:spMkLst>
            <pc:docMk/>
            <pc:sldMk cId="3026854489" sldId="540"/>
            <ac:spMk id="12" creationId="{AAD7371B-F4C5-FD5E-7522-F2DD21326266}"/>
          </ac:spMkLst>
        </pc:spChg>
        <pc:spChg chg="add del mod">
          <ac:chgData name="Charlie Cutler" userId="c5b094de-3707-4aae-994d-70175e9a1467" providerId="ADAL" clId="{4096B5B8-936A-4F90-B365-5CE73396A72D}" dt="2023-08-17T09:58:57.967" v="3050" actId="478"/>
          <ac:spMkLst>
            <pc:docMk/>
            <pc:sldMk cId="3026854489" sldId="540"/>
            <ac:spMk id="14" creationId="{823C07DC-909A-7F6E-AAB7-B26AB6F51446}"/>
          </ac:spMkLst>
        </pc:spChg>
        <pc:spChg chg="add mod">
          <ac:chgData name="Charlie Cutler" userId="c5b094de-3707-4aae-994d-70175e9a1467" providerId="ADAL" clId="{4096B5B8-936A-4F90-B365-5CE73396A72D}" dt="2023-08-20T17:37:12.936" v="13566" actId="1076"/>
          <ac:spMkLst>
            <pc:docMk/>
            <pc:sldMk cId="3026854489" sldId="540"/>
            <ac:spMk id="21" creationId="{9F0ADF8F-DA27-2031-F3CF-B7F122734D26}"/>
          </ac:spMkLst>
        </pc:spChg>
        <pc:spChg chg="add mod">
          <ac:chgData name="Charlie Cutler" userId="c5b094de-3707-4aae-994d-70175e9a1467" providerId="ADAL" clId="{4096B5B8-936A-4F90-B365-5CE73396A72D}" dt="2023-08-21T11:45:23.394" v="13671" actId="20577"/>
          <ac:spMkLst>
            <pc:docMk/>
            <pc:sldMk cId="3026854489" sldId="540"/>
            <ac:spMk id="23" creationId="{62A68CB0-6053-7003-4A60-B28E9BD98027}"/>
          </ac:spMkLst>
        </pc:spChg>
        <pc:graphicFrameChg chg="add mod modGraphic">
          <ac:chgData name="Charlie Cutler" userId="c5b094de-3707-4aae-994d-70175e9a1467" providerId="ADAL" clId="{4096B5B8-936A-4F90-B365-5CE73396A72D}" dt="2023-08-20T17:22:57.925" v="13565" actId="113"/>
          <ac:graphicFrameMkLst>
            <pc:docMk/>
            <pc:sldMk cId="3026854489" sldId="540"/>
            <ac:graphicFrameMk id="2" creationId="{F70CB652-82B3-A870-9420-8C464EC6C2FC}"/>
          </ac:graphicFrameMkLst>
        </pc:graphicFrameChg>
        <pc:graphicFrameChg chg="add del mod">
          <ac:chgData name="Charlie Cutler" userId="c5b094de-3707-4aae-994d-70175e9a1467" providerId="ADAL" clId="{4096B5B8-936A-4F90-B365-5CE73396A72D}" dt="2023-08-20T16:41:18.951" v="13255" actId="478"/>
          <ac:graphicFrameMkLst>
            <pc:docMk/>
            <pc:sldMk cId="3026854489" sldId="540"/>
            <ac:graphicFrameMk id="16" creationId="{1C009021-C8D4-2A15-9DD4-77BF1BBD85AB}"/>
          </ac:graphicFrameMkLst>
        </pc:graphicFrameChg>
        <pc:graphicFrameChg chg="add del mod">
          <ac:chgData name="Charlie Cutler" userId="c5b094de-3707-4aae-994d-70175e9a1467" providerId="ADAL" clId="{4096B5B8-936A-4F90-B365-5CE73396A72D}" dt="2023-08-20T16:41:26.176" v="13257"/>
          <ac:graphicFrameMkLst>
            <pc:docMk/>
            <pc:sldMk cId="3026854489" sldId="540"/>
            <ac:graphicFrameMk id="17" creationId="{7700DCC8-E480-4E50-91BF-DCB6CFE40D13}"/>
          </ac:graphicFrameMkLst>
        </pc:graphicFrameChg>
        <pc:graphicFrameChg chg="add del mod">
          <ac:chgData name="Charlie Cutler" userId="c5b094de-3707-4aae-994d-70175e9a1467" providerId="ADAL" clId="{4096B5B8-936A-4F90-B365-5CE73396A72D}" dt="2023-08-20T16:41:28.786" v="13259"/>
          <ac:graphicFrameMkLst>
            <pc:docMk/>
            <pc:sldMk cId="3026854489" sldId="540"/>
            <ac:graphicFrameMk id="18" creationId="{8E1A3CF6-DA1F-BA76-4BCB-2A51BCA33FB4}"/>
          </ac:graphicFrameMkLst>
        </pc:graphicFrameChg>
        <pc:graphicFrameChg chg="add del mod">
          <ac:chgData name="Charlie Cutler" userId="c5b094de-3707-4aae-994d-70175e9a1467" providerId="ADAL" clId="{4096B5B8-936A-4F90-B365-5CE73396A72D}" dt="2023-08-20T16:41:35.039" v="13261"/>
          <ac:graphicFrameMkLst>
            <pc:docMk/>
            <pc:sldMk cId="3026854489" sldId="540"/>
            <ac:graphicFrameMk id="19" creationId="{5A83C162-00AF-CD54-0654-0805B389225D}"/>
          </ac:graphicFrameMkLst>
        </pc:graphicFrameChg>
        <pc:graphicFrameChg chg="add del mod modGraphic">
          <ac:chgData name="Charlie Cutler" userId="c5b094de-3707-4aae-994d-70175e9a1467" providerId="ADAL" clId="{4096B5B8-936A-4F90-B365-5CE73396A72D}" dt="2023-08-20T16:44:57.986" v="13312" actId="478"/>
          <ac:graphicFrameMkLst>
            <pc:docMk/>
            <pc:sldMk cId="3026854489" sldId="540"/>
            <ac:graphicFrameMk id="20" creationId="{FAD912F9-007F-437D-5266-FD1716C88B19}"/>
          </ac:graphicFrameMkLst>
        </pc:graphicFrameChg>
        <pc:graphicFrameChg chg="add del mod modGraphic">
          <ac:chgData name="Charlie Cutler" userId="c5b094de-3707-4aae-994d-70175e9a1467" providerId="ADAL" clId="{4096B5B8-936A-4F90-B365-5CE73396A72D}" dt="2023-08-20T17:19:25.641" v="13522" actId="478"/>
          <ac:graphicFrameMkLst>
            <pc:docMk/>
            <pc:sldMk cId="3026854489" sldId="540"/>
            <ac:graphicFrameMk id="22" creationId="{1A8162D5-CEBC-498C-AE15-F786451E2DB3}"/>
          </ac:graphicFrameMkLst>
        </pc:graphicFrameChg>
        <pc:picChg chg="add del mod">
          <ac:chgData name="Charlie Cutler" userId="c5b094de-3707-4aae-994d-70175e9a1467" providerId="ADAL" clId="{4096B5B8-936A-4F90-B365-5CE73396A72D}" dt="2023-08-17T12:53:59.040" v="11369" actId="478"/>
          <ac:picMkLst>
            <pc:docMk/>
            <pc:sldMk cId="3026854489" sldId="540"/>
            <ac:picMk id="15" creationId="{B59183A7-71F7-A129-6CEF-A642DDA63606}"/>
          </ac:picMkLst>
        </pc:picChg>
      </pc:sldChg>
      <pc:sldChg chg="new del">
        <pc:chgData name="Charlie Cutler" userId="c5b094de-3707-4aae-994d-70175e9a1467" providerId="ADAL" clId="{4096B5B8-936A-4F90-B365-5CE73396A72D}" dt="2023-08-17T08:24:30.647" v="201" actId="47"/>
        <pc:sldMkLst>
          <pc:docMk/>
          <pc:sldMk cId="3627919571" sldId="540"/>
        </pc:sldMkLst>
      </pc:sldChg>
      <pc:sldChg chg="add del">
        <pc:chgData name="Charlie Cutler" userId="c5b094de-3707-4aae-994d-70175e9a1467" providerId="ADAL" clId="{4096B5B8-936A-4F90-B365-5CE73396A72D}" dt="2023-09-03T12:30:11.539" v="18275" actId="47"/>
        <pc:sldMkLst>
          <pc:docMk/>
          <pc:sldMk cId="1621975738" sldId="541"/>
        </pc:sldMkLst>
      </pc:sldChg>
      <pc:sldChg chg="add del">
        <pc:chgData name="Charlie Cutler" userId="c5b094de-3707-4aae-994d-70175e9a1467" providerId="ADAL" clId="{4096B5B8-936A-4F90-B365-5CE73396A72D}" dt="2023-09-03T12:30:11.539" v="18275" actId="47"/>
        <pc:sldMkLst>
          <pc:docMk/>
          <pc:sldMk cId="2070239382" sldId="542"/>
        </pc:sldMkLst>
      </pc:sldChg>
      <pc:sldChg chg="add del">
        <pc:chgData name="Charlie Cutler" userId="c5b094de-3707-4aae-994d-70175e9a1467" providerId="ADAL" clId="{4096B5B8-936A-4F90-B365-5CE73396A72D}" dt="2023-09-03T12:30:11.539" v="18275" actId="47"/>
        <pc:sldMkLst>
          <pc:docMk/>
          <pc:sldMk cId="3192085603" sldId="543"/>
        </pc:sldMkLst>
      </pc:sldChg>
      <pc:sldChg chg="add del">
        <pc:chgData name="Charlie Cutler" userId="c5b094de-3707-4aae-994d-70175e9a1467" providerId="ADAL" clId="{4096B5B8-936A-4F90-B365-5CE73396A72D}" dt="2023-09-03T12:30:11.539" v="18275" actId="47"/>
        <pc:sldMkLst>
          <pc:docMk/>
          <pc:sldMk cId="3568556754" sldId="544"/>
        </pc:sldMkLst>
      </pc:sldChg>
      <pc:sldChg chg="addSp delSp modSp add del mod ord">
        <pc:chgData name="Charlie Cutler" userId="c5b094de-3707-4aae-994d-70175e9a1467" providerId="ADAL" clId="{4096B5B8-936A-4F90-B365-5CE73396A72D}" dt="2023-09-03T12:00:48.001" v="17148" actId="2696"/>
        <pc:sldMkLst>
          <pc:docMk/>
          <pc:sldMk cId="498835183" sldId="545"/>
        </pc:sldMkLst>
        <pc:spChg chg="add del mod">
          <ac:chgData name="Charlie Cutler" userId="c5b094de-3707-4aae-994d-70175e9a1467" providerId="ADAL" clId="{4096B5B8-936A-4F90-B365-5CE73396A72D}" dt="2023-08-17T11:01:09.476" v="4624" actId="478"/>
          <ac:spMkLst>
            <pc:docMk/>
            <pc:sldMk cId="498835183" sldId="545"/>
            <ac:spMk id="4" creationId="{0E55AF75-8CD9-DA4D-2653-0D1376073F4A}"/>
          </ac:spMkLst>
        </pc:spChg>
        <pc:spChg chg="del">
          <ac:chgData name="Charlie Cutler" userId="c5b094de-3707-4aae-994d-70175e9a1467" providerId="ADAL" clId="{4096B5B8-936A-4F90-B365-5CE73396A72D}" dt="2023-08-17T10:43:44.225" v="4356" actId="478"/>
          <ac:spMkLst>
            <pc:docMk/>
            <pc:sldMk cId="498835183" sldId="545"/>
            <ac:spMk id="6" creationId="{AABB735B-A0F4-9E44-E779-591C051CF348}"/>
          </ac:spMkLst>
        </pc:spChg>
        <pc:spChg chg="add del mod">
          <ac:chgData name="Charlie Cutler" userId="c5b094de-3707-4aae-994d-70175e9a1467" providerId="ADAL" clId="{4096B5B8-936A-4F90-B365-5CE73396A72D}" dt="2023-08-17T11:03:05.647" v="4685" actId="478"/>
          <ac:spMkLst>
            <pc:docMk/>
            <pc:sldMk cId="498835183" sldId="545"/>
            <ac:spMk id="7" creationId="{FDC6E6B0-1FE8-7122-F0BA-569FA19D33CF}"/>
          </ac:spMkLst>
        </pc:spChg>
        <pc:spChg chg="add del mod">
          <ac:chgData name="Charlie Cutler" userId="c5b094de-3707-4aae-994d-70175e9a1467" providerId="ADAL" clId="{4096B5B8-936A-4F90-B365-5CE73396A72D}" dt="2023-08-17T11:28:49.588" v="6066" actId="478"/>
          <ac:spMkLst>
            <pc:docMk/>
            <pc:sldMk cId="498835183" sldId="545"/>
            <ac:spMk id="9" creationId="{97CCCA94-65FA-E869-440A-A58D10D427FA}"/>
          </ac:spMkLst>
        </pc:spChg>
        <pc:spChg chg="add del mod">
          <ac:chgData name="Charlie Cutler" userId="c5b094de-3707-4aae-994d-70175e9a1467" providerId="ADAL" clId="{4096B5B8-936A-4F90-B365-5CE73396A72D}" dt="2023-08-17T11:31:32.194" v="6240" actId="478"/>
          <ac:spMkLst>
            <pc:docMk/>
            <pc:sldMk cId="498835183" sldId="545"/>
            <ac:spMk id="11" creationId="{78741ED1-B560-3455-8881-D97B8799DE9A}"/>
          </ac:spMkLst>
        </pc:spChg>
        <pc:spChg chg="add del mod">
          <ac:chgData name="Charlie Cutler" userId="c5b094de-3707-4aae-994d-70175e9a1467" providerId="ADAL" clId="{4096B5B8-936A-4F90-B365-5CE73396A72D}" dt="2023-08-17T11:36:46.794" v="6624" actId="478"/>
          <ac:spMkLst>
            <pc:docMk/>
            <pc:sldMk cId="498835183" sldId="545"/>
            <ac:spMk id="12" creationId="{3A039048-E464-DE83-D532-52413E854AC9}"/>
          </ac:spMkLst>
        </pc:spChg>
        <pc:spChg chg="add del mod">
          <ac:chgData name="Charlie Cutler" userId="c5b094de-3707-4aae-994d-70175e9a1467" providerId="ADAL" clId="{4096B5B8-936A-4F90-B365-5CE73396A72D}" dt="2023-08-17T11:45:21.737" v="7300" actId="478"/>
          <ac:spMkLst>
            <pc:docMk/>
            <pc:sldMk cId="498835183" sldId="545"/>
            <ac:spMk id="14" creationId="{8D4EC5AC-641E-7E47-5EC1-655EAF286387}"/>
          </ac:spMkLst>
        </pc:spChg>
        <pc:spChg chg="add del">
          <ac:chgData name="Charlie Cutler" userId="c5b094de-3707-4aae-994d-70175e9a1467" providerId="ADAL" clId="{4096B5B8-936A-4F90-B365-5CE73396A72D}" dt="2023-08-17T11:50:47.147" v="7851" actId="478"/>
          <ac:spMkLst>
            <pc:docMk/>
            <pc:sldMk cId="498835183" sldId="545"/>
            <ac:spMk id="16" creationId="{C223C976-6557-72E1-35EA-263DE6C84F00}"/>
          </ac:spMkLst>
        </pc:spChg>
        <pc:spChg chg="add del mod">
          <ac:chgData name="Charlie Cutler" userId="c5b094de-3707-4aae-994d-70175e9a1467" providerId="ADAL" clId="{4096B5B8-936A-4F90-B365-5CE73396A72D}" dt="2023-08-17T11:51:32.436" v="7862" actId="478"/>
          <ac:spMkLst>
            <pc:docMk/>
            <pc:sldMk cId="498835183" sldId="545"/>
            <ac:spMk id="18" creationId="{8C89A318-4F3E-0F8A-08E1-1A9AE5860A1C}"/>
          </ac:spMkLst>
        </pc:spChg>
        <pc:spChg chg="add mod">
          <ac:chgData name="Charlie Cutler" userId="c5b094de-3707-4aae-994d-70175e9a1467" providerId="ADAL" clId="{4096B5B8-936A-4F90-B365-5CE73396A72D}" dt="2023-08-21T11:45:40.291" v="13687"/>
          <ac:spMkLst>
            <pc:docMk/>
            <pc:sldMk cId="498835183" sldId="545"/>
            <ac:spMk id="19" creationId="{81D6FCE2-EC53-A5C1-92E4-EC747A793F90}"/>
          </ac:spMkLst>
        </pc:spChg>
        <pc:graphicFrameChg chg="mod modGraphic">
          <ac:chgData name="Charlie Cutler" userId="c5b094de-3707-4aae-994d-70175e9a1467" providerId="ADAL" clId="{4096B5B8-936A-4F90-B365-5CE73396A72D}" dt="2023-09-03T11:08:08.109" v="13834" actId="14734"/>
          <ac:graphicFrameMkLst>
            <pc:docMk/>
            <pc:sldMk cId="498835183" sldId="545"/>
            <ac:graphicFrameMk id="2" creationId="{F70CB652-82B3-A870-9420-8C464EC6C2FC}"/>
          </ac:graphicFrameMkLst>
        </pc:graphicFrameChg>
      </pc:sldChg>
      <pc:sldChg chg="modSp add del ord">
        <pc:chgData name="Charlie Cutler" userId="c5b094de-3707-4aae-994d-70175e9a1467" providerId="ADAL" clId="{4096B5B8-936A-4F90-B365-5CE73396A72D}" dt="2023-09-03T12:11:20.134" v="17893" actId="47"/>
        <pc:sldMkLst>
          <pc:docMk/>
          <pc:sldMk cId="4017636375" sldId="545"/>
        </pc:sldMkLst>
        <pc:graphicFrameChg chg="mod">
          <ac:chgData name="Charlie Cutler" userId="c5b094de-3707-4aae-994d-70175e9a1467" providerId="ADAL" clId="{4096B5B8-936A-4F90-B365-5CE73396A72D}" dt="2023-09-03T12:03:00.744" v="17279" actId="21"/>
          <ac:graphicFrameMkLst>
            <pc:docMk/>
            <pc:sldMk cId="4017636375" sldId="545"/>
            <ac:graphicFrameMk id="2" creationId="{F70CB652-82B3-A870-9420-8C464EC6C2FC}"/>
          </ac:graphicFrameMkLst>
        </pc:graphicFrameChg>
      </pc:sldChg>
      <pc:sldChg chg="addSp delSp modSp add del mod">
        <pc:chgData name="Charlie Cutler" userId="c5b094de-3707-4aae-994d-70175e9a1467" providerId="ADAL" clId="{4096B5B8-936A-4F90-B365-5CE73396A72D}" dt="2023-09-03T11:48:22.866" v="16184" actId="47"/>
        <pc:sldMkLst>
          <pc:docMk/>
          <pc:sldMk cId="3862766517" sldId="546"/>
        </pc:sldMkLst>
        <pc:spChg chg="add del">
          <ac:chgData name="Charlie Cutler" userId="c5b094de-3707-4aae-994d-70175e9a1467" providerId="ADAL" clId="{4096B5B8-936A-4F90-B365-5CE73396A72D}" dt="2023-08-17T09:57:59.920" v="2877" actId="22"/>
          <ac:spMkLst>
            <pc:docMk/>
            <pc:sldMk cId="3862766517" sldId="546"/>
            <ac:spMk id="4" creationId="{4A2BDAAD-A44F-2531-FB76-5FD71C9C2843}"/>
          </ac:spMkLst>
        </pc:spChg>
        <pc:spChg chg="add del mod">
          <ac:chgData name="Charlie Cutler" userId="c5b094de-3707-4aae-994d-70175e9a1467" providerId="ADAL" clId="{4096B5B8-936A-4F90-B365-5CE73396A72D}" dt="2023-08-17T10:30:19.374" v="3555" actId="478"/>
          <ac:spMkLst>
            <pc:docMk/>
            <pc:sldMk cId="3862766517" sldId="546"/>
            <ac:spMk id="6" creationId="{8CB55C6D-7620-913A-FBCC-7B781B60A270}"/>
          </ac:spMkLst>
        </pc:spChg>
        <pc:spChg chg="add del mod">
          <ac:chgData name="Charlie Cutler" userId="c5b094de-3707-4aae-994d-70175e9a1467" providerId="ADAL" clId="{4096B5B8-936A-4F90-B365-5CE73396A72D}" dt="2023-08-17T10:34:59.201" v="3700" actId="478"/>
          <ac:spMkLst>
            <pc:docMk/>
            <pc:sldMk cId="3862766517" sldId="546"/>
            <ac:spMk id="8" creationId="{3237820B-2EAD-AA8C-A40D-C9C1D9A68D79}"/>
          </ac:spMkLst>
        </pc:spChg>
        <pc:spChg chg="add del mod">
          <ac:chgData name="Charlie Cutler" userId="c5b094de-3707-4aae-994d-70175e9a1467" providerId="ADAL" clId="{4096B5B8-936A-4F90-B365-5CE73396A72D}" dt="2023-08-17T10:37:06.354" v="3845" actId="478"/>
          <ac:spMkLst>
            <pc:docMk/>
            <pc:sldMk cId="3862766517" sldId="546"/>
            <ac:spMk id="10" creationId="{CFD8EE33-8E50-F015-BA27-391C4DFCDED3}"/>
          </ac:spMkLst>
        </pc:spChg>
        <pc:spChg chg="add mod">
          <ac:chgData name="Charlie Cutler" userId="c5b094de-3707-4aae-994d-70175e9a1467" providerId="ADAL" clId="{4096B5B8-936A-4F90-B365-5CE73396A72D}" dt="2023-08-21T11:45:26.073" v="13672"/>
          <ac:spMkLst>
            <pc:docMk/>
            <pc:sldMk cId="3862766517" sldId="546"/>
            <ac:spMk id="11" creationId="{219772FE-9A65-7978-9CFA-C9CF002A6221}"/>
          </ac:spMkLst>
        </pc:spChg>
        <pc:graphicFrameChg chg="mod modGraphic">
          <ac:chgData name="Charlie Cutler" userId="c5b094de-3707-4aae-994d-70175e9a1467" providerId="ADAL" clId="{4096B5B8-936A-4F90-B365-5CE73396A72D}" dt="2023-09-03T11:42:02.303" v="15534" actId="114"/>
          <ac:graphicFrameMkLst>
            <pc:docMk/>
            <pc:sldMk cId="3862766517" sldId="546"/>
            <ac:graphicFrameMk id="2" creationId="{F70CB652-82B3-A870-9420-8C464EC6C2FC}"/>
          </ac:graphicFrameMkLst>
        </pc:graphicFrameChg>
      </pc:sldChg>
      <pc:sldChg chg="addSp delSp modSp add del mod ord">
        <pc:chgData name="Charlie Cutler" userId="c5b094de-3707-4aae-994d-70175e9a1467" providerId="ADAL" clId="{4096B5B8-936A-4F90-B365-5CE73396A72D}" dt="2023-09-03T11:54:55.750" v="16797" actId="47"/>
        <pc:sldMkLst>
          <pc:docMk/>
          <pc:sldMk cId="1850798944" sldId="547"/>
        </pc:sldMkLst>
        <pc:spChg chg="add del mod">
          <ac:chgData name="Charlie Cutler" userId="c5b094de-3707-4aae-994d-70175e9a1467" providerId="ADAL" clId="{4096B5B8-936A-4F90-B365-5CE73396A72D}" dt="2023-08-17T11:33:49.175" v="6375" actId="478"/>
          <ac:spMkLst>
            <pc:docMk/>
            <pc:sldMk cId="1850798944" sldId="547"/>
            <ac:spMk id="4" creationId="{4891C543-DA19-A906-96A9-3832E77345CA}"/>
          </ac:spMkLst>
        </pc:spChg>
        <pc:spChg chg="add del mod">
          <ac:chgData name="Charlie Cutler" userId="c5b094de-3707-4aae-994d-70175e9a1467" providerId="ADAL" clId="{4096B5B8-936A-4F90-B365-5CE73396A72D}" dt="2023-08-17T11:35:13.956" v="6487" actId="478"/>
          <ac:spMkLst>
            <pc:docMk/>
            <pc:sldMk cId="1850798944" sldId="547"/>
            <ac:spMk id="6" creationId="{1E3649B7-7160-9057-E2A5-DB642F87BC5F}"/>
          </ac:spMkLst>
        </pc:spChg>
        <pc:spChg chg="add del mod">
          <ac:chgData name="Charlie Cutler" userId="c5b094de-3707-4aae-994d-70175e9a1467" providerId="ADAL" clId="{4096B5B8-936A-4F90-B365-5CE73396A72D}" dt="2023-08-17T11:35:53.427" v="6505" actId="21"/>
          <ac:spMkLst>
            <pc:docMk/>
            <pc:sldMk cId="1850798944" sldId="547"/>
            <ac:spMk id="8" creationId="{D12CA319-3826-A8FA-DC25-2FE454C3E0F6}"/>
          </ac:spMkLst>
        </pc:spChg>
        <pc:spChg chg="add del mod">
          <ac:chgData name="Charlie Cutler" userId="c5b094de-3707-4aae-994d-70175e9a1467" providerId="ADAL" clId="{4096B5B8-936A-4F90-B365-5CE73396A72D}" dt="2023-08-17T11:44:43.496" v="7291" actId="478"/>
          <ac:spMkLst>
            <pc:docMk/>
            <pc:sldMk cId="1850798944" sldId="547"/>
            <ac:spMk id="10" creationId="{4F498AB4-933C-13F9-8C36-F8484FFAA059}"/>
          </ac:spMkLst>
        </pc:spChg>
        <pc:spChg chg="del">
          <ac:chgData name="Charlie Cutler" userId="c5b094de-3707-4aae-994d-70175e9a1467" providerId="ADAL" clId="{4096B5B8-936A-4F90-B365-5CE73396A72D}" dt="2023-08-17T11:32:10.707" v="6281" actId="478"/>
          <ac:spMkLst>
            <pc:docMk/>
            <pc:sldMk cId="1850798944" sldId="547"/>
            <ac:spMk id="11" creationId="{78741ED1-B560-3455-8881-D97B8799DE9A}"/>
          </ac:spMkLst>
        </pc:spChg>
        <pc:spChg chg="add del mod">
          <ac:chgData name="Charlie Cutler" userId="c5b094de-3707-4aae-994d-70175e9a1467" providerId="ADAL" clId="{4096B5B8-936A-4F90-B365-5CE73396A72D}" dt="2023-08-17T11:47:19.961" v="7557" actId="478"/>
          <ac:spMkLst>
            <pc:docMk/>
            <pc:sldMk cId="1850798944" sldId="547"/>
            <ac:spMk id="13" creationId="{B7C89EC5-CD4F-78B8-CD17-C3DD223D3495}"/>
          </ac:spMkLst>
        </pc:spChg>
        <pc:spChg chg="add del mod">
          <ac:chgData name="Charlie Cutler" userId="c5b094de-3707-4aae-994d-70175e9a1467" providerId="ADAL" clId="{4096B5B8-936A-4F90-B365-5CE73396A72D}" dt="2023-08-17T11:49:15.863" v="7793" actId="478"/>
          <ac:spMkLst>
            <pc:docMk/>
            <pc:sldMk cId="1850798944" sldId="547"/>
            <ac:spMk id="15" creationId="{4E2F9CB6-8F1D-79BC-8CFC-518475E06E26}"/>
          </ac:spMkLst>
        </pc:spChg>
        <pc:spChg chg="add del mod">
          <ac:chgData name="Charlie Cutler" userId="c5b094de-3707-4aae-994d-70175e9a1467" providerId="ADAL" clId="{4096B5B8-936A-4F90-B365-5CE73396A72D}" dt="2023-08-17T11:50:52.513" v="7852" actId="478"/>
          <ac:spMkLst>
            <pc:docMk/>
            <pc:sldMk cId="1850798944" sldId="547"/>
            <ac:spMk id="17" creationId="{8FFDFABC-DD29-1020-063A-11DA03CF54DF}"/>
          </ac:spMkLst>
        </pc:spChg>
        <pc:spChg chg="add mod">
          <ac:chgData name="Charlie Cutler" userId="c5b094de-3707-4aae-994d-70175e9a1467" providerId="ADAL" clId="{4096B5B8-936A-4F90-B365-5CE73396A72D}" dt="2023-08-21T11:45:28.623" v="13673"/>
          <ac:spMkLst>
            <pc:docMk/>
            <pc:sldMk cId="1850798944" sldId="547"/>
            <ac:spMk id="18" creationId="{E83CF642-DA1A-9EDB-7925-96E487C4F656}"/>
          </ac:spMkLst>
        </pc:spChg>
        <pc:graphicFrameChg chg="mod modGraphic">
          <ac:chgData name="Charlie Cutler" userId="c5b094de-3707-4aae-994d-70175e9a1467" providerId="ADAL" clId="{4096B5B8-936A-4F90-B365-5CE73396A72D}" dt="2023-09-03T11:52:17.888" v="16412" actId="2164"/>
          <ac:graphicFrameMkLst>
            <pc:docMk/>
            <pc:sldMk cId="1850798944" sldId="547"/>
            <ac:graphicFrameMk id="2" creationId="{F70CB652-82B3-A870-9420-8C464EC6C2FC}"/>
          </ac:graphicFrameMkLst>
        </pc:graphicFrameChg>
      </pc:sldChg>
      <pc:sldChg chg="addSp delSp modSp new mod ord modClrScheme chgLayout">
        <pc:chgData name="Charlie Cutler" userId="c5b094de-3707-4aae-994d-70175e9a1467" providerId="ADAL" clId="{4096B5B8-936A-4F90-B365-5CE73396A72D}" dt="2023-09-03T12:21:42.854" v="18078" actId="14100"/>
        <pc:sldMkLst>
          <pc:docMk/>
          <pc:sldMk cId="3193810710" sldId="548"/>
        </pc:sldMkLst>
        <pc:spChg chg="mod">
          <ac:chgData name="Charlie Cutler" userId="c5b094de-3707-4aae-994d-70175e9a1467" providerId="ADAL" clId="{4096B5B8-936A-4F90-B365-5CE73396A72D}" dt="2023-08-17T12:14:37.131" v="9759"/>
          <ac:spMkLst>
            <pc:docMk/>
            <pc:sldMk cId="3193810710" sldId="548"/>
            <ac:spMk id="3" creationId="{5EDB41FC-0D5F-A048-DCE0-8598CA044B1F}"/>
          </ac:spMkLst>
        </pc:spChg>
        <pc:spChg chg="mod">
          <ac:chgData name="Charlie Cutler" userId="c5b094de-3707-4aae-994d-70175e9a1467" providerId="ADAL" clId="{4096B5B8-936A-4F90-B365-5CE73396A72D}" dt="2023-08-17T12:15:00.192" v="9807" actId="1076"/>
          <ac:spMkLst>
            <pc:docMk/>
            <pc:sldMk cId="3193810710" sldId="548"/>
            <ac:spMk id="4" creationId="{7D141C1D-8665-C36F-829B-B420154CDAB9}"/>
          </ac:spMkLst>
        </pc:spChg>
        <pc:spChg chg="mod">
          <ac:chgData name="Charlie Cutler" userId="c5b094de-3707-4aae-994d-70175e9a1467" providerId="ADAL" clId="{4096B5B8-936A-4F90-B365-5CE73396A72D}" dt="2023-08-17T12:15:24.403" v="9847" actId="20577"/>
          <ac:spMkLst>
            <pc:docMk/>
            <pc:sldMk cId="3193810710" sldId="548"/>
            <ac:spMk id="5" creationId="{7EFF36BD-3948-26AB-D8BC-99FFB22F5556}"/>
          </ac:spMkLst>
        </pc:spChg>
        <pc:spChg chg="mod">
          <ac:chgData name="Charlie Cutler" userId="c5b094de-3707-4aae-994d-70175e9a1467" providerId="ADAL" clId="{4096B5B8-936A-4F90-B365-5CE73396A72D}" dt="2023-08-17T12:15:52.443" v="9870" actId="20577"/>
          <ac:spMkLst>
            <pc:docMk/>
            <pc:sldMk cId="3193810710" sldId="548"/>
            <ac:spMk id="6" creationId="{CB92A73C-48F7-7688-25D0-DA11ECA542F6}"/>
          </ac:spMkLst>
        </pc:spChg>
        <pc:spChg chg="mod">
          <ac:chgData name="Charlie Cutler" userId="c5b094de-3707-4aae-994d-70175e9a1467" providerId="ADAL" clId="{4096B5B8-936A-4F90-B365-5CE73396A72D}" dt="2023-08-17T12:15:58.239" v="9885" actId="20577"/>
          <ac:spMkLst>
            <pc:docMk/>
            <pc:sldMk cId="3193810710" sldId="548"/>
            <ac:spMk id="7" creationId="{F4A11BC0-5B39-8C55-E145-78D2B9EAFF68}"/>
          </ac:spMkLst>
        </pc:spChg>
        <pc:spChg chg="mod">
          <ac:chgData name="Charlie Cutler" userId="c5b094de-3707-4aae-994d-70175e9a1467" providerId="ADAL" clId="{4096B5B8-936A-4F90-B365-5CE73396A72D}" dt="2023-08-17T12:16:14.803" v="9916" actId="20577"/>
          <ac:spMkLst>
            <pc:docMk/>
            <pc:sldMk cId="3193810710" sldId="548"/>
            <ac:spMk id="8" creationId="{1C4857F4-024B-A3BD-309F-DBADB24037DA}"/>
          </ac:spMkLst>
        </pc:spChg>
        <pc:spChg chg="mod">
          <ac:chgData name="Charlie Cutler" userId="c5b094de-3707-4aae-994d-70175e9a1467" providerId="ADAL" clId="{4096B5B8-936A-4F90-B365-5CE73396A72D}" dt="2023-08-17T12:16:17.650" v="9927" actId="20577"/>
          <ac:spMkLst>
            <pc:docMk/>
            <pc:sldMk cId="3193810710" sldId="548"/>
            <ac:spMk id="9" creationId="{DC20738D-876C-A69B-A9B6-5A0047B9FBDE}"/>
          </ac:spMkLst>
        </pc:spChg>
        <pc:spChg chg="mod">
          <ac:chgData name="Charlie Cutler" userId="c5b094de-3707-4aae-994d-70175e9a1467" providerId="ADAL" clId="{4096B5B8-936A-4F90-B365-5CE73396A72D}" dt="2023-08-17T12:16:37.815" v="9947" actId="3064"/>
          <ac:spMkLst>
            <pc:docMk/>
            <pc:sldMk cId="3193810710" sldId="548"/>
            <ac:spMk id="10" creationId="{1E1A6EBD-CE28-BA4B-EB03-DAB9501FC795}"/>
          </ac:spMkLst>
        </pc:spChg>
        <pc:spChg chg="mod">
          <ac:chgData name="Charlie Cutler" userId="c5b094de-3707-4aae-994d-70175e9a1467" providerId="ADAL" clId="{4096B5B8-936A-4F90-B365-5CE73396A72D}" dt="2023-08-17T12:17:52.750" v="9969" actId="20577"/>
          <ac:spMkLst>
            <pc:docMk/>
            <pc:sldMk cId="3193810710" sldId="548"/>
            <ac:spMk id="11" creationId="{2F15D2C4-6B7C-555F-3FA9-CD894E0137CF}"/>
          </ac:spMkLst>
        </pc:spChg>
        <pc:spChg chg="mod">
          <ac:chgData name="Charlie Cutler" userId="c5b094de-3707-4aae-994d-70175e9a1467" providerId="ADAL" clId="{4096B5B8-936A-4F90-B365-5CE73396A72D}" dt="2023-08-17T12:17:56.443" v="9984" actId="20577"/>
          <ac:spMkLst>
            <pc:docMk/>
            <pc:sldMk cId="3193810710" sldId="548"/>
            <ac:spMk id="12" creationId="{A08CF14B-9475-FFA9-88AC-9D75A887B8CD}"/>
          </ac:spMkLst>
        </pc:spChg>
        <pc:spChg chg="mod">
          <ac:chgData name="Charlie Cutler" userId="c5b094de-3707-4aae-994d-70175e9a1467" providerId="ADAL" clId="{4096B5B8-936A-4F90-B365-5CE73396A72D}" dt="2023-08-17T12:16:05.873" v="9887" actId="207"/>
          <ac:spMkLst>
            <pc:docMk/>
            <pc:sldMk cId="3193810710" sldId="548"/>
            <ac:spMk id="13" creationId="{F17F294C-3A70-69C8-4C38-9709FCD8F5FD}"/>
          </ac:spMkLst>
        </pc:spChg>
        <pc:spChg chg="add mod">
          <ac:chgData name="Charlie Cutler" userId="c5b094de-3707-4aae-994d-70175e9a1467" providerId="ADAL" clId="{4096B5B8-936A-4F90-B365-5CE73396A72D}" dt="2023-08-17T12:30:28.809" v="10254" actId="552"/>
          <ac:spMkLst>
            <pc:docMk/>
            <pc:sldMk cId="3193810710" sldId="548"/>
            <ac:spMk id="15" creationId="{34B44BC0-DDF0-A5D4-C8C6-7308238BBD4A}"/>
          </ac:spMkLst>
        </pc:spChg>
        <pc:spChg chg="add mod">
          <ac:chgData name="Charlie Cutler" userId="c5b094de-3707-4aae-994d-70175e9a1467" providerId="ADAL" clId="{4096B5B8-936A-4F90-B365-5CE73396A72D}" dt="2023-08-17T12:14:37.131" v="9759"/>
          <ac:spMkLst>
            <pc:docMk/>
            <pc:sldMk cId="3193810710" sldId="548"/>
            <ac:spMk id="17" creationId="{60F6691A-DA1A-8DC4-8AB8-03FD3F6F330F}"/>
          </ac:spMkLst>
        </pc:spChg>
        <pc:spChg chg="add mod">
          <ac:chgData name="Charlie Cutler" userId="c5b094de-3707-4aae-994d-70175e9a1467" providerId="ADAL" clId="{4096B5B8-936A-4F90-B365-5CE73396A72D}" dt="2023-08-20T15:38:00.459" v="13089" actId="14100"/>
          <ac:spMkLst>
            <pc:docMk/>
            <pc:sldMk cId="3193810710" sldId="548"/>
            <ac:spMk id="18" creationId="{365020B3-393B-532D-3209-55913DD4E04E}"/>
          </ac:spMkLst>
        </pc:spChg>
        <pc:spChg chg="add mod">
          <ac:chgData name="Charlie Cutler" userId="c5b094de-3707-4aae-994d-70175e9a1467" providerId="ADAL" clId="{4096B5B8-936A-4F90-B365-5CE73396A72D}" dt="2023-08-17T12:30:28.809" v="10254" actId="552"/>
          <ac:spMkLst>
            <pc:docMk/>
            <pc:sldMk cId="3193810710" sldId="548"/>
            <ac:spMk id="19" creationId="{04FCC299-FD99-3E3C-2677-ABDDF9E20B6C}"/>
          </ac:spMkLst>
        </pc:spChg>
        <pc:spChg chg="add mod">
          <ac:chgData name="Charlie Cutler" userId="c5b094de-3707-4aae-994d-70175e9a1467" providerId="ADAL" clId="{4096B5B8-936A-4F90-B365-5CE73396A72D}" dt="2023-08-17T12:38:16.971" v="10659" actId="1035"/>
          <ac:spMkLst>
            <pc:docMk/>
            <pc:sldMk cId="3193810710" sldId="548"/>
            <ac:spMk id="21" creationId="{042BC9B4-1051-40F4-98F8-928824D4D84A}"/>
          </ac:spMkLst>
        </pc:spChg>
        <pc:spChg chg="add del mod">
          <ac:chgData name="Charlie Cutler" userId="c5b094de-3707-4aae-994d-70175e9a1467" providerId="ADAL" clId="{4096B5B8-936A-4F90-B365-5CE73396A72D}" dt="2023-08-17T12:29:51.610" v="10240" actId="478"/>
          <ac:spMkLst>
            <pc:docMk/>
            <pc:sldMk cId="3193810710" sldId="548"/>
            <ac:spMk id="23" creationId="{AB7CB7B1-81D1-0474-D0BC-070AD27CF09C}"/>
          </ac:spMkLst>
        </pc:spChg>
        <pc:spChg chg="mod">
          <ac:chgData name="Charlie Cutler" userId="c5b094de-3707-4aae-994d-70175e9a1467" providerId="ADAL" clId="{4096B5B8-936A-4F90-B365-5CE73396A72D}" dt="2023-09-03T12:21:31.180" v="18074" actId="20577"/>
          <ac:spMkLst>
            <pc:docMk/>
            <pc:sldMk cId="3193810710" sldId="548"/>
            <ac:spMk id="23" creationId="{D933D04C-6D8C-9A39-A138-9A4559D3E2AB}"/>
          </ac:spMkLst>
        </pc:spChg>
        <pc:spChg chg="add del mod">
          <ac:chgData name="Charlie Cutler" userId="c5b094de-3707-4aae-994d-70175e9a1467" providerId="ADAL" clId="{4096B5B8-936A-4F90-B365-5CE73396A72D}" dt="2023-08-17T12:29:51.610" v="10240" actId="478"/>
          <ac:spMkLst>
            <pc:docMk/>
            <pc:sldMk cId="3193810710" sldId="548"/>
            <ac:spMk id="25" creationId="{ABCE2E90-F27A-9ED3-F58C-2657426FCF57}"/>
          </ac:spMkLst>
        </pc:spChg>
        <pc:spChg chg="add del mod">
          <ac:chgData name="Charlie Cutler" userId="c5b094de-3707-4aae-994d-70175e9a1467" providerId="ADAL" clId="{4096B5B8-936A-4F90-B365-5CE73396A72D}" dt="2023-08-17T12:29:51.610" v="10240" actId="478"/>
          <ac:spMkLst>
            <pc:docMk/>
            <pc:sldMk cId="3193810710" sldId="548"/>
            <ac:spMk id="27" creationId="{E7CBBC1A-FD6F-9A0A-DC73-70330007D652}"/>
          </ac:spMkLst>
        </pc:spChg>
        <pc:spChg chg="add del mod">
          <ac:chgData name="Charlie Cutler" userId="c5b094de-3707-4aae-994d-70175e9a1467" providerId="ADAL" clId="{4096B5B8-936A-4F90-B365-5CE73396A72D}" dt="2023-08-17T12:29:51.610" v="10240" actId="478"/>
          <ac:spMkLst>
            <pc:docMk/>
            <pc:sldMk cId="3193810710" sldId="548"/>
            <ac:spMk id="29" creationId="{F9B6BC05-1701-393C-D25D-56A2C10854F9}"/>
          </ac:spMkLst>
        </pc:spChg>
        <pc:spChg chg="add del mod">
          <ac:chgData name="Charlie Cutler" userId="c5b094de-3707-4aae-994d-70175e9a1467" providerId="ADAL" clId="{4096B5B8-936A-4F90-B365-5CE73396A72D}" dt="2023-08-17T12:29:51.610" v="10240" actId="478"/>
          <ac:spMkLst>
            <pc:docMk/>
            <pc:sldMk cId="3193810710" sldId="548"/>
            <ac:spMk id="31" creationId="{B53674AF-FA02-4E5D-6058-A725AA5953CA}"/>
          </ac:spMkLst>
        </pc:spChg>
        <pc:spChg chg="add del mod">
          <ac:chgData name="Charlie Cutler" userId="c5b094de-3707-4aae-994d-70175e9a1467" providerId="ADAL" clId="{4096B5B8-936A-4F90-B365-5CE73396A72D}" dt="2023-08-17T12:29:51.610" v="10240" actId="478"/>
          <ac:spMkLst>
            <pc:docMk/>
            <pc:sldMk cId="3193810710" sldId="548"/>
            <ac:spMk id="33" creationId="{8268A49C-53B9-0238-5E0F-2D8017C0B781}"/>
          </ac:spMkLst>
        </pc:spChg>
        <pc:spChg chg="add mod">
          <ac:chgData name="Charlie Cutler" userId="c5b094de-3707-4aae-994d-70175e9a1467" providerId="ADAL" clId="{4096B5B8-936A-4F90-B365-5CE73396A72D}" dt="2023-08-17T12:18:27.363" v="10012" actId="20577"/>
          <ac:spMkLst>
            <pc:docMk/>
            <pc:sldMk cId="3193810710" sldId="548"/>
            <ac:spMk id="35" creationId="{7FA76E38-CA7A-C16C-2513-B43BED5CA0F4}"/>
          </ac:spMkLst>
        </pc:spChg>
        <pc:spChg chg="add mod ord">
          <ac:chgData name="Charlie Cutler" userId="c5b094de-3707-4aae-994d-70175e9a1467" providerId="ADAL" clId="{4096B5B8-936A-4F90-B365-5CE73396A72D}" dt="2023-08-20T15:39:50.242" v="13105" actId="20577"/>
          <ac:spMkLst>
            <pc:docMk/>
            <pc:sldMk cId="3193810710" sldId="548"/>
            <ac:spMk id="36" creationId="{E6B249D7-D027-DA80-E596-752E10A42B7B}"/>
          </ac:spMkLst>
        </pc:spChg>
        <pc:spChg chg="add mod">
          <ac:chgData name="Charlie Cutler" userId="c5b094de-3707-4aae-994d-70175e9a1467" providerId="ADAL" clId="{4096B5B8-936A-4F90-B365-5CE73396A72D}" dt="2023-08-17T12:40:47.598" v="10804" actId="113"/>
          <ac:spMkLst>
            <pc:docMk/>
            <pc:sldMk cId="3193810710" sldId="548"/>
            <ac:spMk id="43" creationId="{2C87B1DE-89AF-5444-107B-3EB8D795EC71}"/>
          </ac:spMkLst>
        </pc:spChg>
        <pc:spChg chg="add mod">
          <ac:chgData name="Charlie Cutler" userId="c5b094de-3707-4aae-994d-70175e9a1467" providerId="ADAL" clId="{4096B5B8-936A-4F90-B365-5CE73396A72D}" dt="2023-08-17T12:38:16.971" v="10659" actId="1035"/>
          <ac:spMkLst>
            <pc:docMk/>
            <pc:sldMk cId="3193810710" sldId="548"/>
            <ac:spMk id="50" creationId="{3BBE9F2B-F63C-8733-2532-98266E55B0B9}"/>
          </ac:spMkLst>
        </pc:spChg>
        <pc:spChg chg="add mod">
          <ac:chgData name="Charlie Cutler" userId="c5b094de-3707-4aae-994d-70175e9a1467" providerId="ADAL" clId="{4096B5B8-936A-4F90-B365-5CE73396A72D}" dt="2023-08-17T12:38:16.971" v="10659" actId="1035"/>
          <ac:spMkLst>
            <pc:docMk/>
            <pc:sldMk cId="3193810710" sldId="548"/>
            <ac:spMk id="59" creationId="{43A9F872-33AA-D08A-BB81-883BB1E7E783}"/>
          </ac:spMkLst>
        </pc:spChg>
        <pc:spChg chg="add mod">
          <ac:chgData name="Charlie Cutler" userId="c5b094de-3707-4aae-994d-70175e9a1467" providerId="ADAL" clId="{4096B5B8-936A-4F90-B365-5CE73396A72D}" dt="2023-08-17T12:40:57.336" v="10805" actId="14100"/>
          <ac:spMkLst>
            <pc:docMk/>
            <pc:sldMk cId="3193810710" sldId="548"/>
            <ac:spMk id="65" creationId="{EF5A6FC0-3913-4BFF-8CED-ABF0CF1B2DE6}"/>
          </ac:spMkLst>
        </pc:spChg>
        <pc:spChg chg="add mod">
          <ac:chgData name="Charlie Cutler" userId="c5b094de-3707-4aae-994d-70175e9a1467" providerId="ADAL" clId="{4096B5B8-936A-4F90-B365-5CE73396A72D}" dt="2023-08-17T12:35:52.627" v="10395" actId="1076"/>
          <ac:spMkLst>
            <pc:docMk/>
            <pc:sldMk cId="3193810710" sldId="548"/>
            <ac:spMk id="70" creationId="{4FA4E3F2-2FEE-88A0-8137-985E50EEC213}"/>
          </ac:spMkLst>
        </pc:spChg>
        <pc:spChg chg="add mod">
          <ac:chgData name="Charlie Cutler" userId="c5b094de-3707-4aae-994d-70175e9a1467" providerId="ADAL" clId="{4096B5B8-936A-4F90-B365-5CE73396A72D}" dt="2023-08-17T12:40:43.558" v="10803" actId="113"/>
          <ac:spMkLst>
            <pc:docMk/>
            <pc:sldMk cId="3193810710" sldId="548"/>
            <ac:spMk id="71" creationId="{1946A27E-E051-CCEE-5D2C-ED232CF15D8B}"/>
          </ac:spMkLst>
        </pc:spChg>
        <pc:spChg chg="add mod">
          <ac:chgData name="Charlie Cutler" userId="c5b094de-3707-4aae-994d-70175e9a1467" providerId="ADAL" clId="{4096B5B8-936A-4F90-B365-5CE73396A72D}" dt="2023-09-03T12:21:17.355" v="18066" actId="1076"/>
          <ac:spMkLst>
            <pc:docMk/>
            <pc:sldMk cId="3193810710" sldId="548"/>
            <ac:spMk id="83" creationId="{F092DF62-B818-75E1-7AEB-EAB469693C10}"/>
          </ac:spMkLst>
        </pc:spChg>
        <pc:spChg chg="add mod">
          <ac:chgData name="Charlie Cutler" userId="c5b094de-3707-4aae-994d-70175e9a1467" providerId="ADAL" clId="{4096B5B8-936A-4F90-B365-5CE73396A72D}" dt="2023-08-17T12:40:25.179" v="10793" actId="6549"/>
          <ac:spMkLst>
            <pc:docMk/>
            <pc:sldMk cId="3193810710" sldId="548"/>
            <ac:spMk id="86" creationId="{83522F96-3F51-2539-1DD5-8A7BADAABC53}"/>
          </ac:spMkLst>
        </pc:spChg>
        <pc:spChg chg="add mod">
          <ac:chgData name="Charlie Cutler" userId="c5b094de-3707-4aae-994d-70175e9a1467" providerId="ADAL" clId="{4096B5B8-936A-4F90-B365-5CE73396A72D}" dt="2023-09-03T12:21:40.666" v="18077" actId="1076"/>
          <ac:spMkLst>
            <pc:docMk/>
            <pc:sldMk cId="3193810710" sldId="548"/>
            <ac:spMk id="89" creationId="{AE365B95-04E7-D908-5DAA-2416AEEE7D0F}"/>
          </ac:spMkLst>
        </pc:spChg>
        <pc:spChg chg="add mod">
          <ac:chgData name="Charlie Cutler" userId="c5b094de-3707-4aae-994d-70175e9a1467" providerId="ADAL" clId="{4096B5B8-936A-4F90-B365-5CE73396A72D}" dt="2023-08-20T16:26:58.528" v="13250" actId="113"/>
          <ac:spMkLst>
            <pc:docMk/>
            <pc:sldMk cId="3193810710" sldId="548"/>
            <ac:spMk id="94" creationId="{D355F2D2-19EA-C027-5183-807C18000DFD}"/>
          </ac:spMkLst>
        </pc:spChg>
        <pc:spChg chg="add mod">
          <ac:chgData name="Charlie Cutler" userId="c5b094de-3707-4aae-994d-70175e9a1467" providerId="ADAL" clId="{4096B5B8-936A-4F90-B365-5CE73396A72D}" dt="2023-09-03T12:21:34.293" v="18075" actId="1076"/>
          <ac:spMkLst>
            <pc:docMk/>
            <pc:sldMk cId="3193810710" sldId="548"/>
            <ac:spMk id="97" creationId="{8EF18135-4E7F-153D-40FD-046EE48B56F6}"/>
          </ac:spMkLst>
        </pc:spChg>
        <pc:spChg chg="add del mod">
          <ac:chgData name="Charlie Cutler" userId="c5b094de-3707-4aae-994d-70175e9a1467" providerId="ADAL" clId="{4096B5B8-936A-4F90-B365-5CE73396A72D}" dt="2023-08-17T12:39:40.049" v="10781" actId="478"/>
          <ac:spMkLst>
            <pc:docMk/>
            <pc:sldMk cId="3193810710" sldId="548"/>
            <ac:spMk id="99" creationId="{D868ABB6-86E4-A57A-0EFC-51E43523DA80}"/>
          </ac:spMkLst>
        </pc:spChg>
        <pc:spChg chg="add mod">
          <ac:chgData name="Charlie Cutler" userId="c5b094de-3707-4aae-994d-70175e9a1467" providerId="ADAL" clId="{4096B5B8-936A-4F90-B365-5CE73396A72D}" dt="2023-08-20T15:38:10.853" v="13092" actId="14100"/>
          <ac:spMkLst>
            <pc:docMk/>
            <pc:sldMk cId="3193810710" sldId="548"/>
            <ac:spMk id="101" creationId="{F7642511-E218-CCF2-6551-F1CE2E02B893}"/>
          </ac:spMkLst>
        </pc:spChg>
        <pc:grpChg chg="add mod">
          <ac:chgData name="Charlie Cutler" userId="c5b094de-3707-4aae-994d-70175e9a1467" providerId="ADAL" clId="{4096B5B8-936A-4F90-B365-5CE73396A72D}" dt="2023-08-17T12:14:37.131" v="9759"/>
          <ac:grpSpMkLst>
            <pc:docMk/>
            <pc:sldMk cId="3193810710" sldId="548"/>
            <ac:grpSpMk id="2" creationId="{62CBDDD4-D620-32F0-9D02-36B6B135C260}"/>
          </ac:grpSpMkLst>
        </pc:grpChg>
        <pc:graphicFrameChg chg="add del mod modGraphic">
          <ac:chgData name="Charlie Cutler" userId="c5b094de-3707-4aae-994d-70175e9a1467" providerId="ADAL" clId="{4096B5B8-936A-4F90-B365-5CE73396A72D}" dt="2023-08-17T12:39:57.547" v="10786" actId="478"/>
          <ac:graphicFrameMkLst>
            <pc:docMk/>
            <pc:sldMk cId="3193810710" sldId="548"/>
            <ac:graphicFrameMk id="38" creationId="{8F5A0A6A-8C99-E711-80BC-21D011E89D86}"/>
          </ac:graphicFrameMkLst>
        </pc:graphicFrameChg>
        <pc:graphicFrameChg chg="add del mod modGraphic">
          <ac:chgData name="Charlie Cutler" userId="c5b094de-3707-4aae-994d-70175e9a1467" providerId="ADAL" clId="{4096B5B8-936A-4F90-B365-5CE73396A72D}" dt="2023-08-17T12:30:21.623" v="10252" actId="478"/>
          <ac:graphicFrameMkLst>
            <pc:docMk/>
            <pc:sldMk cId="3193810710" sldId="548"/>
            <ac:graphicFrameMk id="39" creationId="{355560F4-0918-618D-251D-0E92BD01B43F}"/>
          </ac:graphicFrameMkLst>
        </pc:graphicFrameChg>
        <pc:picChg chg="add del mod">
          <ac:chgData name="Charlie Cutler" userId="c5b094de-3707-4aae-994d-70175e9a1467" providerId="ADAL" clId="{4096B5B8-936A-4F90-B365-5CE73396A72D}" dt="2023-08-17T12:20:31.660" v="10021" actId="478"/>
          <ac:picMkLst>
            <pc:docMk/>
            <pc:sldMk cId="3193810710" sldId="548"/>
            <ac:picMk id="14" creationId="{7A33AC36-3BFB-3773-F81D-F3F233F63DC7}"/>
          </ac:picMkLst>
        </pc:picChg>
        <pc:picChg chg="add mod ord">
          <ac:chgData name="Charlie Cutler" userId="c5b094de-3707-4aae-994d-70175e9a1467" providerId="ADAL" clId="{4096B5B8-936A-4F90-B365-5CE73396A72D}" dt="2023-08-17T12:20:29.505" v="10020" actId="167"/>
          <ac:picMkLst>
            <pc:docMk/>
            <pc:sldMk cId="3193810710" sldId="548"/>
            <ac:picMk id="37" creationId="{2E0AE123-C18A-F404-822D-B56AF64C5CD9}"/>
          </ac:picMkLst>
        </pc:picChg>
        <pc:picChg chg="add mod">
          <ac:chgData name="Charlie Cutler" userId="c5b094de-3707-4aae-994d-70175e9a1467" providerId="ADAL" clId="{4096B5B8-936A-4F90-B365-5CE73396A72D}" dt="2023-08-20T15:40:11.075" v="13139"/>
          <ac:picMkLst>
            <pc:docMk/>
            <pc:sldMk cId="3193810710" sldId="548"/>
            <ac:picMk id="102" creationId="{B14A8F80-3FDF-2EEC-B157-B6F649974408}"/>
          </ac:picMkLst>
        </pc:picChg>
        <pc:cxnChg chg="add mod">
          <ac:chgData name="Charlie Cutler" userId="c5b094de-3707-4aae-994d-70175e9a1467" providerId="ADAL" clId="{4096B5B8-936A-4F90-B365-5CE73396A72D}" dt="2023-08-17T12:22:19.538" v="10191" actId="14100"/>
          <ac:cxnSpMkLst>
            <pc:docMk/>
            <pc:sldMk cId="3193810710" sldId="548"/>
            <ac:cxnSpMk id="16" creationId="{C74116EE-FE2A-6335-5735-B3C8C90967BC}"/>
          </ac:cxnSpMkLst>
        </pc:cxnChg>
        <pc:cxnChg chg="add mod">
          <ac:chgData name="Charlie Cutler" userId="c5b094de-3707-4aae-994d-70175e9a1467" providerId="ADAL" clId="{4096B5B8-936A-4F90-B365-5CE73396A72D}" dt="2023-08-17T12:32:50.069" v="10329" actId="14100"/>
          <ac:cxnSpMkLst>
            <pc:docMk/>
            <pc:sldMk cId="3193810710" sldId="548"/>
            <ac:cxnSpMk id="20" creationId="{4875C415-FA88-C4C1-2D37-A0285D1016B7}"/>
          </ac:cxnSpMkLst>
        </pc:cxnChg>
        <pc:cxnChg chg="add mod">
          <ac:chgData name="Charlie Cutler" userId="c5b094de-3707-4aae-994d-70175e9a1467" providerId="ADAL" clId="{4096B5B8-936A-4F90-B365-5CE73396A72D}" dt="2023-08-17T12:35:12.669" v="10381" actId="14100"/>
          <ac:cxnSpMkLst>
            <pc:docMk/>
            <pc:sldMk cId="3193810710" sldId="548"/>
            <ac:cxnSpMk id="22" creationId="{1B3EC18C-9FEF-2597-DF91-7F2F0005391A}"/>
          </ac:cxnSpMkLst>
        </pc:cxnChg>
        <pc:cxnChg chg="add mod">
          <ac:chgData name="Charlie Cutler" userId="c5b094de-3707-4aae-994d-70175e9a1467" providerId="ADAL" clId="{4096B5B8-936A-4F90-B365-5CE73396A72D}" dt="2023-08-17T12:35:43.948" v="10392" actId="14100"/>
          <ac:cxnSpMkLst>
            <pc:docMk/>
            <pc:sldMk cId="3193810710" sldId="548"/>
            <ac:cxnSpMk id="24" creationId="{91B4A331-8BE9-3700-E7B2-A906F3250C77}"/>
          </ac:cxnSpMkLst>
        </pc:cxnChg>
        <pc:cxnChg chg="mod">
          <ac:chgData name="Charlie Cutler" userId="c5b094de-3707-4aae-994d-70175e9a1467" providerId="ADAL" clId="{4096B5B8-936A-4F90-B365-5CE73396A72D}" dt="2023-09-03T12:21:28.947" v="18072" actId="14100"/>
          <ac:cxnSpMkLst>
            <pc:docMk/>
            <pc:sldMk cId="3193810710" sldId="548"/>
            <ac:cxnSpMk id="25" creationId="{2CA54074-1E93-BD5B-6CB6-ECE8C870819D}"/>
          </ac:cxnSpMkLst>
        </pc:cxnChg>
        <pc:cxnChg chg="add mod">
          <ac:chgData name="Charlie Cutler" userId="c5b094de-3707-4aae-994d-70175e9a1467" providerId="ADAL" clId="{4096B5B8-936A-4F90-B365-5CE73396A72D}" dt="2023-08-17T12:35:37.724" v="10390" actId="14100"/>
          <ac:cxnSpMkLst>
            <pc:docMk/>
            <pc:sldMk cId="3193810710" sldId="548"/>
            <ac:cxnSpMk id="26" creationId="{24271B78-3697-9AE4-9456-A400EF8E012D}"/>
          </ac:cxnSpMkLst>
        </pc:cxnChg>
        <pc:cxnChg chg="add mod">
          <ac:chgData name="Charlie Cutler" userId="c5b094de-3707-4aae-994d-70175e9a1467" providerId="ADAL" clId="{4096B5B8-936A-4F90-B365-5CE73396A72D}" dt="2023-09-03T12:21:42.854" v="18078" actId="14100"/>
          <ac:cxnSpMkLst>
            <pc:docMk/>
            <pc:sldMk cId="3193810710" sldId="548"/>
            <ac:cxnSpMk id="28" creationId="{E6E4D3AC-6223-1582-48FD-2AA3DE6C37FE}"/>
          </ac:cxnSpMkLst>
        </pc:cxnChg>
        <pc:cxnChg chg="add mod">
          <ac:chgData name="Charlie Cutler" userId="c5b094de-3707-4aae-994d-70175e9a1467" providerId="ADAL" clId="{4096B5B8-936A-4F90-B365-5CE73396A72D}" dt="2023-08-17T12:37:57.522" v="10651" actId="14100"/>
          <ac:cxnSpMkLst>
            <pc:docMk/>
            <pc:sldMk cId="3193810710" sldId="548"/>
            <ac:cxnSpMk id="30" creationId="{4C33DAC0-ED31-E73C-1C3A-FC1F934557A6}"/>
          </ac:cxnSpMkLst>
        </pc:cxnChg>
        <pc:cxnChg chg="add mod">
          <ac:chgData name="Charlie Cutler" userId="c5b094de-3707-4aae-994d-70175e9a1467" providerId="ADAL" clId="{4096B5B8-936A-4F90-B365-5CE73396A72D}" dt="2023-08-17T12:38:35.973" v="10667" actId="14100"/>
          <ac:cxnSpMkLst>
            <pc:docMk/>
            <pc:sldMk cId="3193810710" sldId="548"/>
            <ac:cxnSpMk id="32" creationId="{A47B9406-7625-3E77-A9FC-51FA249A200F}"/>
          </ac:cxnSpMkLst>
        </pc:cxnChg>
        <pc:cxnChg chg="add mod">
          <ac:chgData name="Charlie Cutler" userId="c5b094de-3707-4aae-994d-70175e9a1467" providerId="ADAL" clId="{4096B5B8-936A-4F90-B365-5CE73396A72D}" dt="2023-09-03T12:21:38.270" v="18076" actId="14100"/>
          <ac:cxnSpMkLst>
            <pc:docMk/>
            <pc:sldMk cId="3193810710" sldId="548"/>
            <ac:cxnSpMk id="34" creationId="{E0E01AD1-0FD2-7FFC-AD39-4A6A8FDB3284}"/>
          </ac:cxnSpMkLst>
        </pc:cxnChg>
        <pc:cxnChg chg="add mod">
          <ac:chgData name="Charlie Cutler" userId="c5b094de-3707-4aae-994d-70175e9a1467" providerId="ADAL" clId="{4096B5B8-936A-4F90-B365-5CE73396A72D}" dt="2023-08-17T12:22:25.699" v="10197" actId="14100"/>
          <ac:cxnSpMkLst>
            <pc:docMk/>
            <pc:sldMk cId="3193810710" sldId="548"/>
            <ac:cxnSpMk id="41" creationId="{38E2C2EB-03E0-1E69-F19F-C9B3262FA4C6}"/>
          </ac:cxnSpMkLst>
        </pc:cxnChg>
        <pc:cxnChg chg="add mod">
          <ac:chgData name="Charlie Cutler" userId="c5b094de-3707-4aae-994d-70175e9a1467" providerId="ADAL" clId="{4096B5B8-936A-4F90-B365-5CE73396A72D}" dt="2023-08-17T12:32:44.032" v="10327" actId="14100"/>
          <ac:cxnSpMkLst>
            <pc:docMk/>
            <pc:sldMk cId="3193810710" sldId="548"/>
            <ac:cxnSpMk id="53" creationId="{F4B95E68-CC20-166A-6D88-72A9E2E2B8A9}"/>
          </ac:cxnSpMkLst>
        </pc:cxnChg>
        <pc:cxnChg chg="add mod">
          <ac:chgData name="Charlie Cutler" userId="c5b094de-3707-4aae-994d-70175e9a1467" providerId="ADAL" clId="{4096B5B8-936A-4F90-B365-5CE73396A72D}" dt="2023-08-17T12:35:18.242" v="10383" actId="14100"/>
          <ac:cxnSpMkLst>
            <pc:docMk/>
            <pc:sldMk cId="3193810710" sldId="548"/>
            <ac:cxnSpMk id="73" creationId="{D435458B-11C7-CE17-95CA-0D8DAD3D91E5}"/>
          </ac:cxnSpMkLst>
        </pc:cxnChg>
        <pc:cxnChg chg="add mod">
          <ac:chgData name="Charlie Cutler" userId="c5b094de-3707-4aae-994d-70175e9a1467" providerId="ADAL" clId="{4096B5B8-936A-4F90-B365-5CE73396A72D}" dt="2023-09-03T12:21:21.307" v="18068" actId="14100"/>
          <ac:cxnSpMkLst>
            <pc:docMk/>
            <pc:sldMk cId="3193810710" sldId="548"/>
            <ac:cxnSpMk id="84" creationId="{65200C69-41F3-ABCF-2323-C9ED7F7E2EB6}"/>
          </ac:cxnSpMkLst>
        </pc:cxnChg>
        <pc:cxnChg chg="add mod">
          <ac:chgData name="Charlie Cutler" userId="c5b094de-3707-4aae-994d-70175e9a1467" providerId="ADAL" clId="{4096B5B8-936A-4F90-B365-5CE73396A72D}" dt="2023-08-17T12:39:00.744" v="10676" actId="14100"/>
          <ac:cxnSpMkLst>
            <pc:docMk/>
            <pc:sldMk cId="3193810710" sldId="548"/>
            <ac:cxnSpMk id="95" creationId="{721A5927-872B-33D8-6067-8A05E2EC7F6A}"/>
          </ac:cxnSpMkLst>
        </pc:cxnChg>
      </pc:sldChg>
      <pc:sldChg chg="addSp delSp modSp add mod ord modClrScheme chgLayout">
        <pc:chgData name="Charlie Cutler" userId="c5b094de-3707-4aae-994d-70175e9a1467" providerId="ADAL" clId="{4096B5B8-936A-4F90-B365-5CE73396A72D}" dt="2023-09-03T12:22:26.322" v="18092" actId="14100"/>
        <pc:sldMkLst>
          <pc:docMk/>
          <pc:sldMk cId="335780735" sldId="549"/>
        </pc:sldMkLst>
        <pc:spChg chg="add del mod">
          <ac:chgData name="Charlie Cutler" userId="c5b094de-3707-4aae-994d-70175e9a1467" providerId="ADAL" clId="{4096B5B8-936A-4F90-B365-5CE73396A72D}" dt="2023-08-17T12:41:11.743" v="10813"/>
          <ac:spMkLst>
            <pc:docMk/>
            <pc:sldMk cId="335780735" sldId="549"/>
            <ac:spMk id="14" creationId="{2847C0F9-04A9-E617-5391-240E7B75CE44}"/>
          </ac:spMkLst>
        </pc:spChg>
        <pc:spChg chg="del">
          <ac:chgData name="Charlie Cutler" userId="c5b094de-3707-4aae-994d-70175e9a1467" providerId="ADAL" clId="{4096B5B8-936A-4F90-B365-5CE73396A72D}" dt="2023-08-17T12:41:18.498" v="10815" actId="478"/>
          <ac:spMkLst>
            <pc:docMk/>
            <pc:sldMk cId="335780735" sldId="549"/>
            <ac:spMk id="15" creationId="{34B44BC0-DDF0-A5D4-C8C6-7308238BBD4A}"/>
          </ac:spMkLst>
        </pc:spChg>
        <pc:spChg chg="del mod">
          <ac:chgData name="Charlie Cutler" userId="c5b094de-3707-4aae-994d-70175e9a1467" providerId="ADAL" clId="{4096B5B8-936A-4F90-B365-5CE73396A72D}" dt="2023-08-20T15:38:20.311" v="13093" actId="478"/>
          <ac:spMkLst>
            <pc:docMk/>
            <pc:sldMk cId="335780735" sldId="549"/>
            <ac:spMk id="18" creationId="{365020B3-393B-532D-3209-55913DD4E04E}"/>
          </ac:spMkLst>
        </pc:spChg>
        <pc:spChg chg="del">
          <ac:chgData name="Charlie Cutler" userId="c5b094de-3707-4aae-994d-70175e9a1467" providerId="ADAL" clId="{4096B5B8-936A-4F90-B365-5CE73396A72D}" dt="2023-08-17T12:41:18.498" v="10815" actId="478"/>
          <ac:spMkLst>
            <pc:docMk/>
            <pc:sldMk cId="335780735" sldId="549"/>
            <ac:spMk id="19" creationId="{04FCC299-FD99-3E3C-2677-ABDDF9E20B6C}"/>
          </ac:spMkLst>
        </pc:spChg>
        <pc:spChg chg="mod">
          <ac:chgData name="Charlie Cutler" userId="c5b094de-3707-4aae-994d-70175e9a1467" providerId="ADAL" clId="{4096B5B8-936A-4F90-B365-5CE73396A72D}" dt="2023-09-03T12:22:13.762" v="18087" actId="1076"/>
          <ac:spMkLst>
            <pc:docMk/>
            <pc:sldMk cId="335780735" sldId="549"/>
            <ac:spMk id="19" creationId="{284A1210-8AB9-D058-7E5E-96E8FA250653}"/>
          </ac:spMkLst>
        </pc:spChg>
        <pc:spChg chg="del">
          <ac:chgData name="Charlie Cutler" userId="c5b094de-3707-4aae-994d-70175e9a1467" providerId="ADAL" clId="{4096B5B8-936A-4F90-B365-5CE73396A72D}" dt="2023-08-17T12:41:18.498" v="10815" actId="478"/>
          <ac:spMkLst>
            <pc:docMk/>
            <pc:sldMk cId="335780735" sldId="549"/>
            <ac:spMk id="21" creationId="{042BC9B4-1051-40F4-98F8-928824D4D84A}"/>
          </ac:spMkLst>
        </pc:spChg>
        <pc:spChg chg="add mod">
          <ac:chgData name="Charlie Cutler" userId="c5b094de-3707-4aae-994d-70175e9a1467" providerId="ADAL" clId="{4096B5B8-936A-4F90-B365-5CE73396A72D}" dt="2023-08-20T15:38:20.687" v="13094"/>
          <ac:spMkLst>
            <pc:docMk/>
            <pc:sldMk cId="335780735" sldId="549"/>
            <ac:spMk id="23" creationId="{B69B6927-E2B4-DEBB-E479-5209DCC77E11}"/>
          </ac:spMkLst>
        </pc:spChg>
        <pc:spChg chg="add mod">
          <ac:chgData name="Charlie Cutler" userId="c5b094de-3707-4aae-994d-70175e9a1467" providerId="ADAL" clId="{4096B5B8-936A-4F90-B365-5CE73396A72D}" dt="2023-08-20T15:38:20.687" v="13094"/>
          <ac:spMkLst>
            <pc:docMk/>
            <pc:sldMk cId="335780735" sldId="549"/>
            <ac:spMk id="25" creationId="{ECE4947F-17A7-E1EC-F92B-C60B8C69193C}"/>
          </ac:spMkLst>
        </pc:spChg>
        <pc:spChg chg="mod">
          <ac:chgData name="Charlie Cutler" userId="c5b094de-3707-4aae-994d-70175e9a1467" providerId="ADAL" clId="{4096B5B8-936A-4F90-B365-5CE73396A72D}" dt="2023-09-03T12:22:19.239" v="18089" actId="1076"/>
          <ac:spMkLst>
            <pc:docMk/>
            <pc:sldMk cId="335780735" sldId="549"/>
            <ac:spMk id="33" creationId="{3B5408F9-0BD2-5077-9F50-F084DA805E50}"/>
          </ac:spMkLst>
        </pc:spChg>
        <pc:spChg chg="mod">
          <ac:chgData name="Charlie Cutler" userId="c5b094de-3707-4aae-994d-70175e9a1467" providerId="ADAL" clId="{4096B5B8-936A-4F90-B365-5CE73396A72D}" dt="2023-08-17T12:41:22.817" v="10836" actId="20577"/>
          <ac:spMkLst>
            <pc:docMk/>
            <pc:sldMk cId="335780735" sldId="549"/>
            <ac:spMk id="35" creationId="{7FA76E38-CA7A-C16C-2513-B43BED5CA0F4}"/>
          </ac:spMkLst>
        </pc:spChg>
        <pc:spChg chg="mod ord">
          <ac:chgData name="Charlie Cutler" userId="c5b094de-3707-4aae-994d-70175e9a1467" providerId="ADAL" clId="{4096B5B8-936A-4F90-B365-5CE73396A72D}" dt="2023-08-20T15:39:57.896" v="13108" actId="20577"/>
          <ac:spMkLst>
            <pc:docMk/>
            <pc:sldMk cId="335780735" sldId="549"/>
            <ac:spMk id="36" creationId="{E6B249D7-D027-DA80-E596-752E10A42B7B}"/>
          </ac:spMkLst>
        </pc:spChg>
        <pc:spChg chg="del">
          <ac:chgData name="Charlie Cutler" userId="c5b094de-3707-4aae-994d-70175e9a1467" providerId="ADAL" clId="{4096B5B8-936A-4F90-B365-5CE73396A72D}" dt="2023-08-17T12:41:18.498" v="10815" actId="478"/>
          <ac:spMkLst>
            <pc:docMk/>
            <pc:sldMk cId="335780735" sldId="549"/>
            <ac:spMk id="43" creationId="{2C87B1DE-89AF-5444-107B-3EB8D795EC71}"/>
          </ac:spMkLst>
        </pc:spChg>
        <pc:spChg chg="mod">
          <ac:chgData name="Charlie Cutler" userId="c5b094de-3707-4aae-994d-70175e9a1467" providerId="ADAL" clId="{4096B5B8-936A-4F90-B365-5CE73396A72D}" dt="2023-09-03T12:22:05.444" v="18084" actId="14100"/>
          <ac:spMkLst>
            <pc:docMk/>
            <pc:sldMk cId="335780735" sldId="549"/>
            <ac:spMk id="43" creationId="{783D670E-BEFA-2523-CF23-1B5EC2FCA070}"/>
          </ac:spMkLst>
        </pc:spChg>
        <pc:spChg chg="mod">
          <ac:chgData name="Charlie Cutler" userId="c5b094de-3707-4aae-994d-70175e9a1467" providerId="ADAL" clId="{4096B5B8-936A-4F90-B365-5CE73396A72D}" dt="2023-09-03T12:22:22.752" v="18090" actId="14100"/>
          <ac:spMkLst>
            <pc:docMk/>
            <pc:sldMk cId="335780735" sldId="549"/>
            <ac:spMk id="48" creationId="{E1D56103-2C2F-FA27-A56F-12069846C68D}"/>
          </ac:spMkLst>
        </pc:spChg>
        <pc:spChg chg="del">
          <ac:chgData name="Charlie Cutler" userId="c5b094de-3707-4aae-994d-70175e9a1467" providerId="ADAL" clId="{4096B5B8-936A-4F90-B365-5CE73396A72D}" dt="2023-08-17T12:41:18.498" v="10815" actId="478"/>
          <ac:spMkLst>
            <pc:docMk/>
            <pc:sldMk cId="335780735" sldId="549"/>
            <ac:spMk id="50" creationId="{3BBE9F2B-F63C-8733-2532-98266E55B0B9}"/>
          </ac:spMkLst>
        </pc:spChg>
        <pc:spChg chg="mod">
          <ac:chgData name="Charlie Cutler" userId="c5b094de-3707-4aae-994d-70175e9a1467" providerId="ADAL" clId="{4096B5B8-936A-4F90-B365-5CE73396A72D}" dt="2023-09-03T12:22:00.384" v="18082" actId="1076"/>
          <ac:spMkLst>
            <pc:docMk/>
            <pc:sldMk cId="335780735" sldId="549"/>
            <ac:spMk id="56" creationId="{2F5E1875-B67F-D03D-5562-7C51F5C3F99E}"/>
          </ac:spMkLst>
        </pc:spChg>
        <pc:spChg chg="del">
          <ac:chgData name="Charlie Cutler" userId="c5b094de-3707-4aae-994d-70175e9a1467" providerId="ADAL" clId="{4096B5B8-936A-4F90-B365-5CE73396A72D}" dt="2023-08-17T12:41:18.498" v="10815" actId="478"/>
          <ac:spMkLst>
            <pc:docMk/>
            <pc:sldMk cId="335780735" sldId="549"/>
            <ac:spMk id="59" creationId="{43A9F872-33AA-D08A-BB81-883BB1E7E783}"/>
          </ac:spMkLst>
        </pc:spChg>
        <pc:spChg chg="mod">
          <ac:chgData name="Charlie Cutler" userId="c5b094de-3707-4aae-994d-70175e9a1467" providerId="ADAL" clId="{4096B5B8-936A-4F90-B365-5CE73396A72D}" dt="2023-09-03T12:21:56.086" v="18080" actId="1076"/>
          <ac:spMkLst>
            <pc:docMk/>
            <pc:sldMk cId="335780735" sldId="549"/>
            <ac:spMk id="59" creationId="{78BC8519-CDB8-598B-3CDE-B268180E7340}"/>
          </ac:spMkLst>
        </pc:spChg>
        <pc:spChg chg="del">
          <ac:chgData name="Charlie Cutler" userId="c5b094de-3707-4aae-994d-70175e9a1467" providerId="ADAL" clId="{4096B5B8-936A-4F90-B365-5CE73396A72D}" dt="2023-08-17T12:41:18.498" v="10815" actId="478"/>
          <ac:spMkLst>
            <pc:docMk/>
            <pc:sldMk cId="335780735" sldId="549"/>
            <ac:spMk id="65" creationId="{EF5A6FC0-3913-4BFF-8CED-ABF0CF1B2DE6}"/>
          </ac:spMkLst>
        </pc:spChg>
        <pc:spChg chg="mod">
          <ac:chgData name="Charlie Cutler" userId="c5b094de-3707-4aae-994d-70175e9a1467" providerId="ADAL" clId="{4096B5B8-936A-4F90-B365-5CE73396A72D}" dt="2023-09-03T12:21:54.154" v="18079" actId="1076"/>
          <ac:spMkLst>
            <pc:docMk/>
            <pc:sldMk cId="335780735" sldId="549"/>
            <ac:spMk id="66" creationId="{089695D6-40E8-A1D0-1377-58FC264C14C3}"/>
          </ac:spMkLst>
        </pc:spChg>
        <pc:spChg chg="del">
          <ac:chgData name="Charlie Cutler" userId="c5b094de-3707-4aae-994d-70175e9a1467" providerId="ADAL" clId="{4096B5B8-936A-4F90-B365-5CE73396A72D}" dt="2023-08-17T12:41:18.498" v="10815" actId="478"/>
          <ac:spMkLst>
            <pc:docMk/>
            <pc:sldMk cId="335780735" sldId="549"/>
            <ac:spMk id="70" creationId="{4FA4E3F2-2FEE-88A0-8137-985E50EEC213}"/>
          </ac:spMkLst>
        </pc:spChg>
        <pc:spChg chg="del">
          <ac:chgData name="Charlie Cutler" userId="c5b094de-3707-4aae-994d-70175e9a1467" providerId="ADAL" clId="{4096B5B8-936A-4F90-B365-5CE73396A72D}" dt="2023-08-17T12:41:18.498" v="10815" actId="478"/>
          <ac:spMkLst>
            <pc:docMk/>
            <pc:sldMk cId="335780735" sldId="549"/>
            <ac:spMk id="71" creationId="{1946A27E-E051-CCEE-5D2C-ED232CF15D8B}"/>
          </ac:spMkLst>
        </pc:spChg>
        <pc:spChg chg="del">
          <ac:chgData name="Charlie Cutler" userId="c5b094de-3707-4aae-994d-70175e9a1467" providerId="ADAL" clId="{4096B5B8-936A-4F90-B365-5CE73396A72D}" dt="2023-08-17T12:41:18.498" v="10815" actId="478"/>
          <ac:spMkLst>
            <pc:docMk/>
            <pc:sldMk cId="335780735" sldId="549"/>
            <ac:spMk id="83" creationId="{F092DF62-B818-75E1-7AEB-EAB469693C10}"/>
          </ac:spMkLst>
        </pc:spChg>
        <pc:spChg chg="del">
          <ac:chgData name="Charlie Cutler" userId="c5b094de-3707-4aae-994d-70175e9a1467" providerId="ADAL" clId="{4096B5B8-936A-4F90-B365-5CE73396A72D}" dt="2023-08-17T12:41:18.498" v="10815" actId="478"/>
          <ac:spMkLst>
            <pc:docMk/>
            <pc:sldMk cId="335780735" sldId="549"/>
            <ac:spMk id="86" creationId="{83522F96-3F51-2539-1DD5-8A7BADAABC53}"/>
          </ac:spMkLst>
        </pc:spChg>
        <pc:spChg chg="del">
          <ac:chgData name="Charlie Cutler" userId="c5b094de-3707-4aae-994d-70175e9a1467" providerId="ADAL" clId="{4096B5B8-936A-4F90-B365-5CE73396A72D}" dt="2023-08-17T12:41:18.498" v="10815" actId="478"/>
          <ac:spMkLst>
            <pc:docMk/>
            <pc:sldMk cId="335780735" sldId="549"/>
            <ac:spMk id="89" creationId="{AE365B95-04E7-D908-5DAA-2416AEEE7D0F}"/>
          </ac:spMkLst>
        </pc:spChg>
        <pc:spChg chg="del">
          <ac:chgData name="Charlie Cutler" userId="c5b094de-3707-4aae-994d-70175e9a1467" providerId="ADAL" clId="{4096B5B8-936A-4F90-B365-5CE73396A72D}" dt="2023-08-17T12:41:18.498" v="10815" actId="478"/>
          <ac:spMkLst>
            <pc:docMk/>
            <pc:sldMk cId="335780735" sldId="549"/>
            <ac:spMk id="94" creationId="{D355F2D2-19EA-C027-5183-807C18000DFD}"/>
          </ac:spMkLst>
        </pc:spChg>
        <pc:spChg chg="del">
          <ac:chgData name="Charlie Cutler" userId="c5b094de-3707-4aae-994d-70175e9a1467" providerId="ADAL" clId="{4096B5B8-936A-4F90-B365-5CE73396A72D}" dt="2023-08-17T12:41:18.498" v="10815" actId="478"/>
          <ac:spMkLst>
            <pc:docMk/>
            <pc:sldMk cId="335780735" sldId="549"/>
            <ac:spMk id="97" creationId="{8EF18135-4E7F-153D-40FD-046EE48B56F6}"/>
          </ac:spMkLst>
        </pc:spChg>
        <pc:picChg chg="add mod">
          <ac:chgData name="Charlie Cutler" userId="c5b094de-3707-4aae-994d-70175e9a1467" providerId="ADAL" clId="{4096B5B8-936A-4F90-B365-5CE73396A72D}" dt="2023-08-20T15:40:07.852" v="13138" actId="1038"/>
          <ac:picMkLst>
            <pc:docMk/>
            <pc:sldMk cId="335780735" sldId="549"/>
            <ac:picMk id="27" creationId="{DAE568CC-B3E8-2216-378B-B5318795C138}"/>
          </ac:picMkLst>
        </pc:picChg>
        <pc:cxnChg chg="mod">
          <ac:chgData name="Charlie Cutler" userId="c5b094de-3707-4aae-994d-70175e9a1467" providerId="ADAL" clId="{4096B5B8-936A-4F90-B365-5CE73396A72D}" dt="2023-09-03T12:22:09.236" v="18086" actId="14100"/>
          <ac:cxnSpMkLst>
            <pc:docMk/>
            <pc:sldMk cId="335780735" sldId="549"/>
            <ac:cxnSpMk id="28" creationId="{E6E4D3AC-6223-1582-48FD-2AA3DE6C37FE}"/>
          </ac:cxnSpMkLst>
        </pc:cxnChg>
        <pc:cxnChg chg="mod">
          <ac:chgData name="Charlie Cutler" userId="c5b094de-3707-4aae-994d-70175e9a1467" providerId="ADAL" clId="{4096B5B8-936A-4F90-B365-5CE73396A72D}" dt="2023-09-03T12:21:58.418" v="18081" actId="14100"/>
          <ac:cxnSpMkLst>
            <pc:docMk/>
            <pc:sldMk cId="335780735" sldId="549"/>
            <ac:cxnSpMk id="32" creationId="{A47B9406-7625-3E77-A9FC-51FA249A200F}"/>
          </ac:cxnSpMkLst>
        </pc:cxnChg>
        <pc:cxnChg chg="mod">
          <ac:chgData name="Charlie Cutler" userId="c5b094de-3707-4aae-994d-70175e9a1467" providerId="ADAL" clId="{4096B5B8-936A-4F90-B365-5CE73396A72D}" dt="2023-09-03T12:22:15.480" v="18088" actId="14100"/>
          <ac:cxnSpMkLst>
            <pc:docMk/>
            <pc:sldMk cId="335780735" sldId="549"/>
            <ac:cxnSpMk id="41" creationId="{38E2C2EB-03E0-1E69-F19F-C9B3262FA4C6}"/>
          </ac:cxnSpMkLst>
        </pc:cxnChg>
        <pc:cxnChg chg="mod">
          <ac:chgData name="Charlie Cutler" userId="c5b094de-3707-4aae-994d-70175e9a1467" providerId="ADAL" clId="{4096B5B8-936A-4F90-B365-5CE73396A72D}" dt="2023-09-03T12:22:26.322" v="18092" actId="14100"/>
          <ac:cxnSpMkLst>
            <pc:docMk/>
            <pc:sldMk cId="335780735" sldId="549"/>
            <ac:cxnSpMk id="73" creationId="{D435458B-11C7-CE17-95CA-0D8DAD3D91E5}"/>
          </ac:cxnSpMkLst>
        </pc:cxnChg>
        <pc:cxnChg chg="mod">
          <ac:chgData name="Charlie Cutler" userId="c5b094de-3707-4aae-994d-70175e9a1467" providerId="ADAL" clId="{4096B5B8-936A-4F90-B365-5CE73396A72D}" dt="2023-09-03T12:22:02.356" v="18083" actId="14100"/>
          <ac:cxnSpMkLst>
            <pc:docMk/>
            <pc:sldMk cId="335780735" sldId="549"/>
            <ac:cxnSpMk id="95" creationId="{721A5927-872B-33D8-6067-8A05E2EC7F6A}"/>
          </ac:cxnSpMkLst>
        </pc:cxnChg>
      </pc:sldChg>
      <pc:sldChg chg="new del">
        <pc:chgData name="Charlie Cutler" userId="c5b094de-3707-4aae-994d-70175e9a1467" providerId="ADAL" clId="{4096B5B8-936A-4F90-B365-5CE73396A72D}" dt="2023-08-17T12:41:05.011" v="10807" actId="680"/>
        <pc:sldMkLst>
          <pc:docMk/>
          <pc:sldMk cId="4127421786" sldId="549"/>
        </pc:sldMkLst>
      </pc:sldChg>
      <pc:sldChg chg="addSp modSp add del mod">
        <pc:chgData name="Charlie Cutler" userId="c5b094de-3707-4aae-994d-70175e9a1467" providerId="ADAL" clId="{4096B5B8-936A-4F90-B365-5CE73396A72D}" dt="2023-09-03T12:00:02.832" v="17142" actId="47"/>
        <pc:sldMkLst>
          <pc:docMk/>
          <pc:sldMk cId="2245598027" sldId="550"/>
        </pc:sldMkLst>
        <pc:spChg chg="add mod">
          <ac:chgData name="Charlie Cutler" userId="c5b094de-3707-4aae-994d-70175e9a1467" providerId="ADAL" clId="{4096B5B8-936A-4F90-B365-5CE73396A72D}" dt="2023-08-21T11:45:45.284" v="13697" actId="20577"/>
          <ac:spMkLst>
            <pc:docMk/>
            <pc:sldMk cId="2245598027" sldId="550"/>
            <ac:spMk id="3" creationId="{A679D596-4E91-A585-BC05-DD904E0AECAE}"/>
          </ac:spMkLst>
        </pc:spChg>
        <pc:graphicFrameChg chg="mod modGraphic">
          <ac:chgData name="Charlie Cutler" userId="c5b094de-3707-4aae-994d-70175e9a1467" providerId="ADAL" clId="{4096B5B8-936A-4F90-B365-5CE73396A72D}" dt="2023-09-03T11:58:17.004" v="16927" actId="14100"/>
          <ac:graphicFrameMkLst>
            <pc:docMk/>
            <pc:sldMk cId="2245598027" sldId="550"/>
            <ac:graphicFrameMk id="2" creationId="{F70CB652-82B3-A870-9420-8C464EC6C2FC}"/>
          </ac:graphicFrameMkLst>
        </pc:graphicFrameChg>
      </pc:sldChg>
      <pc:sldChg chg="addSp delSp modSp new mod ord modClrScheme chgLayout">
        <pc:chgData name="Charlie Cutler" userId="c5b094de-3707-4aae-994d-70175e9a1467" providerId="ADAL" clId="{4096B5B8-936A-4F90-B365-5CE73396A72D}" dt="2023-08-17T13:17:22.337" v="13088" actId="1076"/>
        <pc:sldMkLst>
          <pc:docMk/>
          <pc:sldMk cId="3976114647" sldId="551"/>
        </pc:sldMkLst>
        <pc:spChg chg="add mod">
          <ac:chgData name="Charlie Cutler" userId="c5b094de-3707-4aae-994d-70175e9a1467" providerId="ADAL" clId="{4096B5B8-936A-4F90-B365-5CE73396A72D}" dt="2023-08-17T13:17:17.109" v="13087" actId="20577"/>
          <ac:spMkLst>
            <pc:docMk/>
            <pc:sldMk cId="3976114647" sldId="551"/>
            <ac:spMk id="2" creationId="{679242DE-D3E0-C44C-0A4E-DCAE234A73B8}"/>
          </ac:spMkLst>
        </pc:spChg>
        <pc:spChg chg="add del mod">
          <ac:chgData name="Charlie Cutler" userId="c5b094de-3707-4aae-994d-70175e9a1467" providerId="ADAL" clId="{4096B5B8-936A-4F90-B365-5CE73396A72D}" dt="2023-08-17T13:17:12.678" v="13084"/>
          <ac:spMkLst>
            <pc:docMk/>
            <pc:sldMk cId="3976114647" sldId="551"/>
            <ac:spMk id="3" creationId="{4A55BE6C-B2B3-5546-76E3-25B6EE471BFE}"/>
          </ac:spMkLst>
        </pc:spChg>
        <pc:spChg chg="add del mod">
          <ac:chgData name="Charlie Cutler" userId="c5b094de-3707-4aae-994d-70175e9a1467" providerId="ADAL" clId="{4096B5B8-936A-4F90-B365-5CE73396A72D}" dt="2023-08-17T13:17:12.678" v="13084"/>
          <ac:spMkLst>
            <pc:docMk/>
            <pc:sldMk cId="3976114647" sldId="551"/>
            <ac:spMk id="4" creationId="{F13499EC-96FB-9A46-AC60-BE9A94D54DF3}"/>
          </ac:spMkLst>
        </pc:spChg>
        <pc:spChg chg="add del mod">
          <ac:chgData name="Charlie Cutler" userId="c5b094de-3707-4aae-994d-70175e9a1467" providerId="ADAL" clId="{4096B5B8-936A-4F90-B365-5CE73396A72D}" dt="2023-08-17T13:17:12.678" v="13084"/>
          <ac:spMkLst>
            <pc:docMk/>
            <pc:sldMk cId="3976114647" sldId="551"/>
            <ac:spMk id="5" creationId="{730ED61E-9BA4-E58F-2B77-FA0C4BAEB335}"/>
          </ac:spMkLst>
        </pc:spChg>
        <pc:spChg chg="add del mod">
          <ac:chgData name="Charlie Cutler" userId="c5b094de-3707-4aae-994d-70175e9a1467" providerId="ADAL" clId="{4096B5B8-936A-4F90-B365-5CE73396A72D}" dt="2023-08-17T13:17:12.678" v="13084"/>
          <ac:spMkLst>
            <pc:docMk/>
            <pc:sldMk cId="3976114647" sldId="551"/>
            <ac:spMk id="6" creationId="{98EDE588-026F-262C-8292-BC7AEE8DAD8D}"/>
          </ac:spMkLst>
        </pc:spChg>
        <pc:spChg chg="add del mod">
          <ac:chgData name="Charlie Cutler" userId="c5b094de-3707-4aae-994d-70175e9a1467" providerId="ADAL" clId="{4096B5B8-936A-4F90-B365-5CE73396A72D}" dt="2023-08-17T13:17:12.678" v="13084"/>
          <ac:spMkLst>
            <pc:docMk/>
            <pc:sldMk cId="3976114647" sldId="551"/>
            <ac:spMk id="7" creationId="{D01C1623-F475-A5B8-D9E0-529C9B5C86E7}"/>
          </ac:spMkLst>
        </pc:spChg>
        <pc:spChg chg="add del mod">
          <ac:chgData name="Charlie Cutler" userId="c5b094de-3707-4aae-994d-70175e9a1467" providerId="ADAL" clId="{4096B5B8-936A-4F90-B365-5CE73396A72D}" dt="2023-08-17T13:17:12.678" v="13084"/>
          <ac:spMkLst>
            <pc:docMk/>
            <pc:sldMk cId="3976114647" sldId="551"/>
            <ac:spMk id="8" creationId="{01F30D5B-0C5C-98FC-7C91-DB227938E5F2}"/>
          </ac:spMkLst>
        </pc:spChg>
        <pc:spChg chg="add del mod">
          <ac:chgData name="Charlie Cutler" userId="c5b094de-3707-4aae-994d-70175e9a1467" providerId="ADAL" clId="{4096B5B8-936A-4F90-B365-5CE73396A72D}" dt="2023-08-17T13:17:12.678" v="13084"/>
          <ac:spMkLst>
            <pc:docMk/>
            <pc:sldMk cId="3976114647" sldId="551"/>
            <ac:spMk id="9" creationId="{0BD8F6D8-925E-B750-C9B3-508EB9A9E97F}"/>
          </ac:spMkLst>
        </pc:spChg>
        <pc:spChg chg="add del mod">
          <ac:chgData name="Charlie Cutler" userId="c5b094de-3707-4aae-994d-70175e9a1467" providerId="ADAL" clId="{4096B5B8-936A-4F90-B365-5CE73396A72D}" dt="2023-08-17T13:17:12.678" v="13084"/>
          <ac:spMkLst>
            <pc:docMk/>
            <pc:sldMk cId="3976114647" sldId="551"/>
            <ac:spMk id="10" creationId="{9CB93530-A31C-4DA5-9C38-876CE7A12489}"/>
          </ac:spMkLst>
        </pc:spChg>
        <pc:spChg chg="add del mod">
          <ac:chgData name="Charlie Cutler" userId="c5b094de-3707-4aae-994d-70175e9a1467" providerId="ADAL" clId="{4096B5B8-936A-4F90-B365-5CE73396A72D}" dt="2023-08-17T13:17:12.678" v="13084"/>
          <ac:spMkLst>
            <pc:docMk/>
            <pc:sldMk cId="3976114647" sldId="551"/>
            <ac:spMk id="11" creationId="{95086677-BD5C-12FB-2AE3-BFDFF970D0EE}"/>
          </ac:spMkLst>
        </pc:spChg>
        <pc:spChg chg="add del mod">
          <ac:chgData name="Charlie Cutler" userId="c5b094de-3707-4aae-994d-70175e9a1467" providerId="ADAL" clId="{4096B5B8-936A-4F90-B365-5CE73396A72D}" dt="2023-08-17T13:17:12.678" v="13084"/>
          <ac:spMkLst>
            <pc:docMk/>
            <pc:sldMk cId="3976114647" sldId="551"/>
            <ac:spMk id="12" creationId="{C387DC51-B403-8449-AF41-C1474C8BFFA9}"/>
          </ac:spMkLst>
        </pc:spChg>
        <pc:spChg chg="add del mod">
          <ac:chgData name="Charlie Cutler" userId="c5b094de-3707-4aae-994d-70175e9a1467" providerId="ADAL" clId="{4096B5B8-936A-4F90-B365-5CE73396A72D}" dt="2023-08-17T13:17:12.678" v="13084"/>
          <ac:spMkLst>
            <pc:docMk/>
            <pc:sldMk cId="3976114647" sldId="551"/>
            <ac:spMk id="13" creationId="{0AF34921-0729-0F89-0903-8B08084D0E3A}"/>
          </ac:spMkLst>
        </pc:spChg>
        <pc:spChg chg="add del mod">
          <ac:chgData name="Charlie Cutler" userId="c5b094de-3707-4aae-994d-70175e9a1467" providerId="ADAL" clId="{4096B5B8-936A-4F90-B365-5CE73396A72D}" dt="2023-08-17T13:17:12.678" v="13084"/>
          <ac:spMkLst>
            <pc:docMk/>
            <pc:sldMk cId="3976114647" sldId="551"/>
            <ac:spMk id="14" creationId="{B20818AB-6737-00F8-A3C5-2654325AD70A}"/>
          </ac:spMkLst>
        </pc:spChg>
        <pc:spChg chg="add del mod">
          <ac:chgData name="Charlie Cutler" userId="c5b094de-3707-4aae-994d-70175e9a1467" providerId="ADAL" clId="{4096B5B8-936A-4F90-B365-5CE73396A72D}" dt="2023-08-17T13:17:12.678" v="13084"/>
          <ac:spMkLst>
            <pc:docMk/>
            <pc:sldMk cId="3976114647" sldId="551"/>
            <ac:spMk id="15" creationId="{7D96D484-A4C6-8E1C-4B3E-77628F1AFFB8}"/>
          </ac:spMkLst>
        </pc:spChg>
        <pc:spChg chg="add del mod">
          <ac:chgData name="Charlie Cutler" userId="c5b094de-3707-4aae-994d-70175e9a1467" providerId="ADAL" clId="{4096B5B8-936A-4F90-B365-5CE73396A72D}" dt="2023-08-17T13:17:12.678" v="13084"/>
          <ac:spMkLst>
            <pc:docMk/>
            <pc:sldMk cId="3976114647" sldId="551"/>
            <ac:spMk id="16" creationId="{5102D3DB-1FC5-5EFD-CE0C-711485C75336}"/>
          </ac:spMkLst>
        </pc:spChg>
        <pc:spChg chg="add del mod">
          <ac:chgData name="Charlie Cutler" userId="c5b094de-3707-4aae-994d-70175e9a1467" providerId="ADAL" clId="{4096B5B8-936A-4F90-B365-5CE73396A72D}" dt="2023-08-17T13:17:12.678" v="13084"/>
          <ac:spMkLst>
            <pc:docMk/>
            <pc:sldMk cId="3976114647" sldId="551"/>
            <ac:spMk id="17" creationId="{73ADC912-F752-C168-07E8-EADC4A186DFF}"/>
          </ac:spMkLst>
        </pc:spChg>
        <pc:spChg chg="add del mod">
          <ac:chgData name="Charlie Cutler" userId="c5b094de-3707-4aae-994d-70175e9a1467" providerId="ADAL" clId="{4096B5B8-936A-4F90-B365-5CE73396A72D}" dt="2023-08-17T13:17:12.678" v="13084"/>
          <ac:spMkLst>
            <pc:docMk/>
            <pc:sldMk cId="3976114647" sldId="551"/>
            <ac:spMk id="18" creationId="{E60DC4E7-4415-7965-CCC3-A627C48F1C82}"/>
          </ac:spMkLst>
        </pc:spChg>
        <pc:spChg chg="add del mod">
          <ac:chgData name="Charlie Cutler" userId="c5b094de-3707-4aae-994d-70175e9a1467" providerId="ADAL" clId="{4096B5B8-936A-4F90-B365-5CE73396A72D}" dt="2023-08-17T13:17:12.678" v="13084"/>
          <ac:spMkLst>
            <pc:docMk/>
            <pc:sldMk cId="3976114647" sldId="551"/>
            <ac:spMk id="19" creationId="{8984E5AE-A30E-4F3E-1659-A85A9EDD6483}"/>
          </ac:spMkLst>
        </pc:spChg>
        <pc:spChg chg="add del mod">
          <ac:chgData name="Charlie Cutler" userId="c5b094de-3707-4aae-994d-70175e9a1467" providerId="ADAL" clId="{4096B5B8-936A-4F90-B365-5CE73396A72D}" dt="2023-08-17T13:17:12.678" v="13084"/>
          <ac:spMkLst>
            <pc:docMk/>
            <pc:sldMk cId="3976114647" sldId="551"/>
            <ac:spMk id="20" creationId="{D7B0CC04-F125-E898-8FEF-8EC8FA23053D}"/>
          </ac:spMkLst>
        </pc:spChg>
        <pc:spChg chg="add del mod">
          <ac:chgData name="Charlie Cutler" userId="c5b094de-3707-4aae-994d-70175e9a1467" providerId="ADAL" clId="{4096B5B8-936A-4F90-B365-5CE73396A72D}" dt="2023-08-17T13:17:12.678" v="13084"/>
          <ac:spMkLst>
            <pc:docMk/>
            <pc:sldMk cId="3976114647" sldId="551"/>
            <ac:spMk id="21" creationId="{C04D25DB-7B85-67F4-52BA-91ED33B56CED}"/>
          </ac:spMkLst>
        </pc:spChg>
        <pc:spChg chg="add del mod">
          <ac:chgData name="Charlie Cutler" userId="c5b094de-3707-4aae-994d-70175e9a1467" providerId="ADAL" clId="{4096B5B8-936A-4F90-B365-5CE73396A72D}" dt="2023-08-17T13:17:12.678" v="13084"/>
          <ac:spMkLst>
            <pc:docMk/>
            <pc:sldMk cId="3976114647" sldId="551"/>
            <ac:spMk id="22" creationId="{C0267CF4-39B6-814C-3B9A-8075185BE7BF}"/>
          </ac:spMkLst>
        </pc:spChg>
        <pc:spChg chg="add del mod">
          <ac:chgData name="Charlie Cutler" userId="c5b094de-3707-4aae-994d-70175e9a1467" providerId="ADAL" clId="{4096B5B8-936A-4F90-B365-5CE73396A72D}" dt="2023-08-17T13:17:12.678" v="13084"/>
          <ac:spMkLst>
            <pc:docMk/>
            <pc:sldMk cId="3976114647" sldId="551"/>
            <ac:spMk id="23" creationId="{2571C515-AF35-74E3-7534-CD91A8B965CA}"/>
          </ac:spMkLst>
        </pc:spChg>
        <pc:spChg chg="add del mod">
          <ac:chgData name="Charlie Cutler" userId="c5b094de-3707-4aae-994d-70175e9a1467" providerId="ADAL" clId="{4096B5B8-936A-4F90-B365-5CE73396A72D}" dt="2023-08-17T13:17:12.678" v="13084"/>
          <ac:spMkLst>
            <pc:docMk/>
            <pc:sldMk cId="3976114647" sldId="551"/>
            <ac:spMk id="24" creationId="{A7E8AC9F-E58A-2085-AF95-D844129BF34C}"/>
          </ac:spMkLst>
        </pc:spChg>
        <pc:spChg chg="add del mod">
          <ac:chgData name="Charlie Cutler" userId="c5b094de-3707-4aae-994d-70175e9a1467" providerId="ADAL" clId="{4096B5B8-936A-4F90-B365-5CE73396A72D}" dt="2023-08-17T13:17:12.678" v="13084"/>
          <ac:spMkLst>
            <pc:docMk/>
            <pc:sldMk cId="3976114647" sldId="551"/>
            <ac:spMk id="25" creationId="{17B8FC03-FD4D-44E2-2FF2-9B948F35D813}"/>
          </ac:spMkLst>
        </pc:spChg>
        <pc:spChg chg="add del mod">
          <ac:chgData name="Charlie Cutler" userId="c5b094de-3707-4aae-994d-70175e9a1467" providerId="ADAL" clId="{4096B5B8-936A-4F90-B365-5CE73396A72D}" dt="2023-08-17T13:17:12.678" v="13084"/>
          <ac:spMkLst>
            <pc:docMk/>
            <pc:sldMk cId="3976114647" sldId="551"/>
            <ac:spMk id="26" creationId="{D29EF0B8-4ED4-F5E5-8C62-07B258945D21}"/>
          </ac:spMkLst>
        </pc:spChg>
        <pc:spChg chg="add del mod">
          <ac:chgData name="Charlie Cutler" userId="c5b094de-3707-4aae-994d-70175e9a1467" providerId="ADAL" clId="{4096B5B8-936A-4F90-B365-5CE73396A72D}" dt="2023-08-17T13:17:12.678" v="13084"/>
          <ac:spMkLst>
            <pc:docMk/>
            <pc:sldMk cId="3976114647" sldId="551"/>
            <ac:spMk id="27" creationId="{AF71B15A-E1F7-5018-ABC1-414EFB9184AB}"/>
          </ac:spMkLst>
        </pc:spChg>
        <pc:spChg chg="add del mod">
          <ac:chgData name="Charlie Cutler" userId="c5b094de-3707-4aae-994d-70175e9a1467" providerId="ADAL" clId="{4096B5B8-936A-4F90-B365-5CE73396A72D}" dt="2023-08-17T13:17:12.678" v="13084"/>
          <ac:spMkLst>
            <pc:docMk/>
            <pc:sldMk cId="3976114647" sldId="551"/>
            <ac:spMk id="28" creationId="{A848C43F-4942-39C5-C99A-64BC57751637}"/>
          </ac:spMkLst>
        </pc:spChg>
        <pc:spChg chg="add del mod">
          <ac:chgData name="Charlie Cutler" userId="c5b094de-3707-4aae-994d-70175e9a1467" providerId="ADAL" clId="{4096B5B8-936A-4F90-B365-5CE73396A72D}" dt="2023-08-17T13:17:12.678" v="13084"/>
          <ac:spMkLst>
            <pc:docMk/>
            <pc:sldMk cId="3976114647" sldId="551"/>
            <ac:spMk id="29" creationId="{75A6BBAA-28D3-7741-74A2-199E3E00D3B5}"/>
          </ac:spMkLst>
        </pc:spChg>
        <pc:spChg chg="add del mod">
          <ac:chgData name="Charlie Cutler" userId="c5b094de-3707-4aae-994d-70175e9a1467" providerId="ADAL" clId="{4096B5B8-936A-4F90-B365-5CE73396A72D}" dt="2023-08-17T13:17:12.678" v="13084"/>
          <ac:spMkLst>
            <pc:docMk/>
            <pc:sldMk cId="3976114647" sldId="551"/>
            <ac:spMk id="30" creationId="{91B0A8B8-D129-00F4-26CE-F1465358E67F}"/>
          </ac:spMkLst>
        </pc:spChg>
        <pc:spChg chg="add del mod">
          <ac:chgData name="Charlie Cutler" userId="c5b094de-3707-4aae-994d-70175e9a1467" providerId="ADAL" clId="{4096B5B8-936A-4F90-B365-5CE73396A72D}" dt="2023-08-17T13:17:12.678" v="13084"/>
          <ac:spMkLst>
            <pc:docMk/>
            <pc:sldMk cId="3976114647" sldId="551"/>
            <ac:spMk id="31" creationId="{435C5C51-605D-8EF1-9A98-CE53912A8043}"/>
          </ac:spMkLst>
        </pc:spChg>
        <pc:spChg chg="add del mod">
          <ac:chgData name="Charlie Cutler" userId="c5b094de-3707-4aae-994d-70175e9a1467" providerId="ADAL" clId="{4096B5B8-936A-4F90-B365-5CE73396A72D}" dt="2023-08-17T13:17:12.678" v="13084"/>
          <ac:spMkLst>
            <pc:docMk/>
            <pc:sldMk cId="3976114647" sldId="551"/>
            <ac:spMk id="32" creationId="{B219707F-CDAE-55C3-2EEE-DD8D6CC9E3B4}"/>
          </ac:spMkLst>
        </pc:spChg>
        <pc:spChg chg="add del mod">
          <ac:chgData name="Charlie Cutler" userId="c5b094de-3707-4aae-994d-70175e9a1467" providerId="ADAL" clId="{4096B5B8-936A-4F90-B365-5CE73396A72D}" dt="2023-08-17T13:17:12.678" v="13084"/>
          <ac:spMkLst>
            <pc:docMk/>
            <pc:sldMk cId="3976114647" sldId="551"/>
            <ac:spMk id="33" creationId="{31562268-EA2B-8A1E-00AA-0E3EA7FB83DE}"/>
          </ac:spMkLst>
        </pc:spChg>
        <pc:spChg chg="mod">
          <ac:chgData name="Charlie Cutler" userId="c5b094de-3707-4aae-994d-70175e9a1467" providerId="ADAL" clId="{4096B5B8-936A-4F90-B365-5CE73396A72D}" dt="2023-08-17T13:17:11.506" v="13083"/>
          <ac:spMkLst>
            <pc:docMk/>
            <pc:sldMk cId="3976114647" sldId="551"/>
            <ac:spMk id="35" creationId="{8AB94E72-7F17-F5B2-E37B-C85616A1159A}"/>
          </ac:spMkLst>
        </pc:spChg>
        <pc:spChg chg="mod">
          <ac:chgData name="Charlie Cutler" userId="c5b094de-3707-4aae-994d-70175e9a1467" providerId="ADAL" clId="{4096B5B8-936A-4F90-B365-5CE73396A72D}" dt="2023-08-17T13:17:11.506" v="13083"/>
          <ac:spMkLst>
            <pc:docMk/>
            <pc:sldMk cId="3976114647" sldId="551"/>
            <ac:spMk id="36" creationId="{EC819BB2-9969-99F1-F951-197A51555018}"/>
          </ac:spMkLst>
        </pc:spChg>
        <pc:spChg chg="add del mod">
          <ac:chgData name="Charlie Cutler" userId="c5b094de-3707-4aae-994d-70175e9a1467" providerId="ADAL" clId="{4096B5B8-936A-4F90-B365-5CE73396A72D}" dt="2023-08-17T13:17:12.678" v="13084"/>
          <ac:spMkLst>
            <pc:docMk/>
            <pc:sldMk cId="3976114647" sldId="551"/>
            <ac:spMk id="37" creationId="{C467D6C1-42B7-956F-A4C4-2DC4FC5859D3}"/>
          </ac:spMkLst>
        </pc:spChg>
        <pc:spChg chg="add del mod">
          <ac:chgData name="Charlie Cutler" userId="c5b094de-3707-4aae-994d-70175e9a1467" providerId="ADAL" clId="{4096B5B8-936A-4F90-B365-5CE73396A72D}" dt="2023-08-17T13:17:12.678" v="13084"/>
          <ac:spMkLst>
            <pc:docMk/>
            <pc:sldMk cId="3976114647" sldId="551"/>
            <ac:spMk id="38" creationId="{A39E265C-C0F5-E4EE-4EEA-B31DCBB7A193}"/>
          </ac:spMkLst>
        </pc:spChg>
        <pc:spChg chg="add del mod">
          <ac:chgData name="Charlie Cutler" userId="c5b094de-3707-4aae-994d-70175e9a1467" providerId="ADAL" clId="{4096B5B8-936A-4F90-B365-5CE73396A72D}" dt="2023-08-17T13:17:12.678" v="13084"/>
          <ac:spMkLst>
            <pc:docMk/>
            <pc:sldMk cId="3976114647" sldId="551"/>
            <ac:spMk id="39" creationId="{AF21CDF3-C6E2-5367-C4F2-B16F8E60077D}"/>
          </ac:spMkLst>
        </pc:spChg>
        <pc:spChg chg="add del mod">
          <ac:chgData name="Charlie Cutler" userId="c5b094de-3707-4aae-994d-70175e9a1467" providerId="ADAL" clId="{4096B5B8-936A-4F90-B365-5CE73396A72D}" dt="2023-08-17T13:17:12.678" v="13084"/>
          <ac:spMkLst>
            <pc:docMk/>
            <pc:sldMk cId="3976114647" sldId="551"/>
            <ac:spMk id="40" creationId="{8A8A3ACA-2E3C-DD99-D6DA-CBBEF75B6A13}"/>
          </ac:spMkLst>
        </pc:spChg>
        <pc:spChg chg="add del mod">
          <ac:chgData name="Charlie Cutler" userId="c5b094de-3707-4aae-994d-70175e9a1467" providerId="ADAL" clId="{4096B5B8-936A-4F90-B365-5CE73396A72D}" dt="2023-08-17T13:17:12.678" v="13084"/>
          <ac:spMkLst>
            <pc:docMk/>
            <pc:sldMk cId="3976114647" sldId="551"/>
            <ac:spMk id="41" creationId="{D9154D73-17A3-49C6-59A6-51FFDBE391F1}"/>
          </ac:spMkLst>
        </pc:spChg>
        <pc:spChg chg="add del mod">
          <ac:chgData name="Charlie Cutler" userId="c5b094de-3707-4aae-994d-70175e9a1467" providerId="ADAL" clId="{4096B5B8-936A-4F90-B365-5CE73396A72D}" dt="2023-08-17T13:17:12.678" v="13084"/>
          <ac:spMkLst>
            <pc:docMk/>
            <pc:sldMk cId="3976114647" sldId="551"/>
            <ac:spMk id="42" creationId="{06502083-CEEC-349A-B8E1-0879FE119894}"/>
          </ac:spMkLst>
        </pc:spChg>
        <pc:spChg chg="add del mod">
          <ac:chgData name="Charlie Cutler" userId="c5b094de-3707-4aae-994d-70175e9a1467" providerId="ADAL" clId="{4096B5B8-936A-4F90-B365-5CE73396A72D}" dt="2023-08-17T13:17:12.678" v="13084"/>
          <ac:spMkLst>
            <pc:docMk/>
            <pc:sldMk cId="3976114647" sldId="551"/>
            <ac:spMk id="43" creationId="{BAC47A0A-4FC8-18A3-C3AC-0B2BC0643414}"/>
          </ac:spMkLst>
        </pc:spChg>
        <pc:spChg chg="add del mod">
          <ac:chgData name="Charlie Cutler" userId="c5b094de-3707-4aae-994d-70175e9a1467" providerId="ADAL" clId="{4096B5B8-936A-4F90-B365-5CE73396A72D}" dt="2023-08-17T13:17:12.678" v="13084"/>
          <ac:spMkLst>
            <pc:docMk/>
            <pc:sldMk cId="3976114647" sldId="551"/>
            <ac:spMk id="44" creationId="{1B66F0E2-C05E-00C8-B8CA-171CC7BCA60B}"/>
          </ac:spMkLst>
        </pc:spChg>
        <pc:spChg chg="add del mod">
          <ac:chgData name="Charlie Cutler" userId="c5b094de-3707-4aae-994d-70175e9a1467" providerId="ADAL" clId="{4096B5B8-936A-4F90-B365-5CE73396A72D}" dt="2023-08-17T13:17:12.678" v="13084"/>
          <ac:spMkLst>
            <pc:docMk/>
            <pc:sldMk cId="3976114647" sldId="551"/>
            <ac:spMk id="45" creationId="{1417BF08-8A23-93BF-F9FA-A491BFF37D8F}"/>
          </ac:spMkLst>
        </pc:spChg>
        <pc:spChg chg="add del mod">
          <ac:chgData name="Charlie Cutler" userId="c5b094de-3707-4aae-994d-70175e9a1467" providerId="ADAL" clId="{4096B5B8-936A-4F90-B365-5CE73396A72D}" dt="2023-08-17T13:17:12.678" v="13084"/>
          <ac:spMkLst>
            <pc:docMk/>
            <pc:sldMk cId="3976114647" sldId="551"/>
            <ac:spMk id="46" creationId="{2D69F764-8852-96B6-6B9D-A6C2398F5F02}"/>
          </ac:spMkLst>
        </pc:spChg>
        <pc:spChg chg="add del mod">
          <ac:chgData name="Charlie Cutler" userId="c5b094de-3707-4aae-994d-70175e9a1467" providerId="ADAL" clId="{4096B5B8-936A-4F90-B365-5CE73396A72D}" dt="2023-08-17T13:17:12.678" v="13084"/>
          <ac:spMkLst>
            <pc:docMk/>
            <pc:sldMk cId="3976114647" sldId="551"/>
            <ac:spMk id="47" creationId="{56929FDE-5423-13A4-C5AF-A4F8E21DA4A5}"/>
          </ac:spMkLst>
        </pc:spChg>
        <pc:spChg chg="add del mod">
          <ac:chgData name="Charlie Cutler" userId="c5b094de-3707-4aae-994d-70175e9a1467" providerId="ADAL" clId="{4096B5B8-936A-4F90-B365-5CE73396A72D}" dt="2023-08-17T13:17:12.678" v="13084"/>
          <ac:spMkLst>
            <pc:docMk/>
            <pc:sldMk cId="3976114647" sldId="551"/>
            <ac:spMk id="48" creationId="{8F3CED16-25C4-B27B-C66D-429C9566764C}"/>
          </ac:spMkLst>
        </pc:spChg>
        <pc:spChg chg="add del mod">
          <ac:chgData name="Charlie Cutler" userId="c5b094de-3707-4aae-994d-70175e9a1467" providerId="ADAL" clId="{4096B5B8-936A-4F90-B365-5CE73396A72D}" dt="2023-08-17T13:17:12.678" v="13084"/>
          <ac:spMkLst>
            <pc:docMk/>
            <pc:sldMk cId="3976114647" sldId="551"/>
            <ac:spMk id="49" creationId="{33828F22-E0CE-01E7-0318-7785389C9D13}"/>
          </ac:spMkLst>
        </pc:spChg>
        <pc:spChg chg="add del mod">
          <ac:chgData name="Charlie Cutler" userId="c5b094de-3707-4aae-994d-70175e9a1467" providerId="ADAL" clId="{4096B5B8-936A-4F90-B365-5CE73396A72D}" dt="2023-08-17T13:17:12.678" v="13084"/>
          <ac:spMkLst>
            <pc:docMk/>
            <pc:sldMk cId="3976114647" sldId="551"/>
            <ac:spMk id="50" creationId="{B710E496-426B-4E3D-3A3F-D88E404A2D25}"/>
          </ac:spMkLst>
        </pc:spChg>
        <pc:spChg chg="add del mod">
          <ac:chgData name="Charlie Cutler" userId="c5b094de-3707-4aae-994d-70175e9a1467" providerId="ADAL" clId="{4096B5B8-936A-4F90-B365-5CE73396A72D}" dt="2023-08-17T13:17:12.678" v="13084"/>
          <ac:spMkLst>
            <pc:docMk/>
            <pc:sldMk cId="3976114647" sldId="551"/>
            <ac:spMk id="51" creationId="{E1F68617-796F-8A99-0B2D-BE1EF326EBA3}"/>
          </ac:spMkLst>
        </pc:spChg>
        <pc:spChg chg="add del mod">
          <ac:chgData name="Charlie Cutler" userId="c5b094de-3707-4aae-994d-70175e9a1467" providerId="ADAL" clId="{4096B5B8-936A-4F90-B365-5CE73396A72D}" dt="2023-08-17T13:17:12.678" v="13084"/>
          <ac:spMkLst>
            <pc:docMk/>
            <pc:sldMk cId="3976114647" sldId="551"/>
            <ac:spMk id="52" creationId="{20A791F0-9785-B101-C58C-31F7EE41CB9B}"/>
          </ac:spMkLst>
        </pc:spChg>
        <pc:spChg chg="add del mod">
          <ac:chgData name="Charlie Cutler" userId="c5b094de-3707-4aae-994d-70175e9a1467" providerId="ADAL" clId="{4096B5B8-936A-4F90-B365-5CE73396A72D}" dt="2023-08-17T13:17:12.678" v="13084"/>
          <ac:spMkLst>
            <pc:docMk/>
            <pc:sldMk cId="3976114647" sldId="551"/>
            <ac:spMk id="53" creationId="{045B8A72-42EE-A399-DC49-4A52F19146C7}"/>
          </ac:spMkLst>
        </pc:spChg>
        <pc:spChg chg="add del mod">
          <ac:chgData name="Charlie Cutler" userId="c5b094de-3707-4aae-994d-70175e9a1467" providerId="ADAL" clId="{4096B5B8-936A-4F90-B365-5CE73396A72D}" dt="2023-08-17T13:17:12.678" v="13084"/>
          <ac:spMkLst>
            <pc:docMk/>
            <pc:sldMk cId="3976114647" sldId="551"/>
            <ac:spMk id="54" creationId="{8E180125-4784-95CA-4E70-CFE679E3864D}"/>
          </ac:spMkLst>
        </pc:spChg>
        <pc:spChg chg="add del mod">
          <ac:chgData name="Charlie Cutler" userId="c5b094de-3707-4aae-994d-70175e9a1467" providerId="ADAL" clId="{4096B5B8-936A-4F90-B365-5CE73396A72D}" dt="2023-08-17T13:17:12.678" v="13084"/>
          <ac:spMkLst>
            <pc:docMk/>
            <pc:sldMk cId="3976114647" sldId="551"/>
            <ac:spMk id="55" creationId="{D581B43B-C2BA-1B64-A87A-CC824B2E81E4}"/>
          </ac:spMkLst>
        </pc:spChg>
        <pc:spChg chg="add del mod">
          <ac:chgData name="Charlie Cutler" userId="c5b094de-3707-4aae-994d-70175e9a1467" providerId="ADAL" clId="{4096B5B8-936A-4F90-B365-5CE73396A72D}" dt="2023-08-17T13:17:12.678" v="13084"/>
          <ac:spMkLst>
            <pc:docMk/>
            <pc:sldMk cId="3976114647" sldId="551"/>
            <ac:spMk id="56" creationId="{BE11D033-15CD-1B63-63C2-E0DEECABDCF3}"/>
          </ac:spMkLst>
        </pc:spChg>
        <pc:spChg chg="add del mod">
          <ac:chgData name="Charlie Cutler" userId="c5b094de-3707-4aae-994d-70175e9a1467" providerId="ADAL" clId="{4096B5B8-936A-4F90-B365-5CE73396A72D}" dt="2023-08-17T13:17:12.678" v="13084"/>
          <ac:spMkLst>
            <pc:docMk/>
            <pc:sldMk cId="3976114647" sldId="551"/>
            <ac:spMk id="57" creationId="{666ED72B-F136-A2B6-B87E-4C06CE53CBD5}"/>
          </ac:spMkLst>
        </pc:spChg>
        <pc:spChg chg="add del mod">
          <ac:chgData name="Charlie Cutler" userId="c5b094de-3707-4aae-994d-70175e9a1467" providerId="ADAL" clId="{4096B5B8-936A-4F90-B365-5CE73396A72D}" dt="2023-08-17T13:17:12.678" v="13084"/>
          <ac:spMkLst>
            <pc:docMk/>
            <pc:sldMk cId="3976114647" sldId="551"/>
            <ac:spMk id="58" creationId="{5128FA6B-428C-29A8-3F31-0237900F2556}"/>
          </ac:spMkLst>
        </pc:spChg>
        <pc:spChg chg="add del mod">
          <ac:chgData name="Charlie Cutler" userId="c5b094de-3707-4aae-994d-70175e9a1467" providerId="ADAL" clId="{4096B5B8-936A-4F90-B365-5CE73396A72D}" dt="2023-08-17T13:17:12.678" v="13084"/>
          <ac:spMkLst>
            <pc:docMk/>
            <pc:sldMk cId="3976114647" sldId="551"/>
            <ac:spMk id="59" creationId="{60CD1FC0-8FD1-9BD6-2519-CAEAA790F154}"/>
          </ac:spMkLst>
        </pc:spChg>
        <pc:spChg chg="add del mod">
          <ac:chgData name="Charlie Cutler" userId="c5b094de-3707-4aae-994d-70175e9a1467" providerId="ADAL" clId="{4096B5B8-936A-4F90-B365-5CE73396A72D}" dt="2023-08-17T13:17:12.678" v="13084"/>
          <ac:spMkLst>
            <pc:docMk/>
            <pc:sldMk cId="3976114647" sldId="551"/>
            <ac:spMk id="60" creationId="{06846EAD-2E6A-D640-E28F-05C0E4BC115C}"/>
          </ac:spMkLst>
        </pc:spChg>
        <pc:spChg chg="add del mod">
          <ac:chgData name="Charlie Cutler" userId="c5b094de-3707-4aae-994d-70175e9a1467" providerId="ADAL" clId="{4096B5B8-936A-4F90-B365-5CE73396A72D}" dt="2023-08-17T13:17:12.678" v="13084"/>
          <ac:spMkLst>
            <pc:docMk/>
            <pc:sldMk cId="3976114647" sldId="551"/>
            <ac:spMk id="61" creationId="{A95334A8-A93F-0EF2-C5AB-6E01D9672EE8}"/>
          </ac:spMkLst>
        </pc:spChg>
        <pc:spChg chg="add del mod">
          <ac:chgData name="Charlie Cutler" userId="c5b094de-3707-4aae-994d-70175e9a1467" providerId="ADAL" clId="{4096B5B8-936A-4F90-B365-5CE73396A72D}" dt="2023-08-17T13:17:12.678" v="13084"/>
          <ac:spMkLst>
            <pc:docMk/>
            <pc:sldMk cId="3976114647" sldId="551"/>
            <ac:spMk id="62" creationId="{D03E909C-4E78-E124-85EB-C66D371CEBF5}"/>
          </ac:spMkLst>
        </pc:spChg>
        <pc:spChg chg="add del mod">
          <ac:chgData name="Charlie Cutler" userId="c5b094de-3707-4aae-994d-70175e9a1467" providerId="ADAL" clId="{4096B5B8-936A-4F90-B365-5CE73396A72D}" dt="2023-08-17T13:17:12.678" v="13084"/>
          <ac:spMkLst>
            <pc:docMk/>
            <pc:sldMk cId="3976114647" sldId="551"/>
            <ac:spMk id="63" creationId="{19A1A835-B0A0-7D55-5574-DDA65A9D148F}"/>
          </ac:spMkLst>
        </pc:spChg>
        <pc:spChg chg="add del mod">
          <ac:chgData name="Charlie Cutler" userId="c5b094de-3707-4aae-994d-70175e9a1467" providerId="ADAL" clId="{4096B5B8-936A-4F90-B365-5CE73396A72D}" dt="2023-08-17T13:17:12.678" v="13084"/>
          <ac:spMkLst>
            <pc:docMk/>
            <pc:sldMk cId="3976114647" sldId="551"/>
            <ac:spMk id="64" creationId="{74783CDD-8D80-5582-8CBD-7E3339E060C4}"/>
          </ac:spMkLst>
        </pc:spChg>
        <pc:spChg chg="add del mod">
          <ac:chgData name="Charlie Cutler" userId="c5b094de-3707-4aae-994d-70175e9a1467" providerId="ADAL" clId="{4096B5B8-936A-4F90-B365-5CE73396A72D}" dt="2023-08-17T13:17:12.678" v="13084"/>
          <ac:spMkLst>
            <pc:docMk/>
            <pc:sldMk cId="3976114647" sldId="551"/>
            <ac:spMk id="65" creationId="{2CBEE8D4-495A-6A90-6D18-FC86F11EA7EA}"/>
          </ac:spMkLst>
        </pc:spChg>
        <pc:spChg chg="add del mod">
          <ac:chgData name="Charlie Cutler" userId="c5b094de-3707-4aae-994d-70175e9a1467" providerId="ADAL" clId="{4096B5B8-936A-4F90-B365-5CE73396A72D}" dt="2023-08-17T13:17:12.678" v="13084"/>
          <ac:spMkLst>
            <pc:docMk/>
            <pc:sldMk cId="3976114647" sldId="551"/>
            <ac:spMk id="66" creationId="{E2BBC4E5-969E-AA25-70D8-117CC36A5574}"/>
          </ac:spMkLst>
        </pc:spChg>
        <pc:spChg chg="add del mod">
          <ac:chgData name="Charlie Cutler" userId="c5b094de-3707-4aae-994d-70175e9a1467" providerId="ADAL" clId="{4096B5B8-936A-4F90-B365-5CE73396A72D}" dt="2023-08-17T13:17:12.678" v="13084"/>
          <ac:spMkLst>
            <pc:docMk/>
            <pc:sldMk cId="3976114647" sldId="551"/>
            <ac:spMk id="67" creationId="{E64755D5-1DDC-6CAF-5EC2-A862A63446D5}"/>
          </ac:spMkLst>
        </pc:spChg>
        <pc:spChg chg="add del mod">
          <ac:chgData name="Charlie Cutler" userId="c5b094de-3707-4aae-994d-70175e9a1467" providerId="ADAL" clId="{4096B5B8-936A-4F90-B365-5CE73396A72D}" dt="2023-08-17T13:17:12.678" v="13084"/>
          <ac:spMkLst>
            <pc:docMk/>
            <pc:sldMk cId="3976114647" sldId="551"/>
            <ac:spMk id="68" creationId="{6BC1946C-7B74-7689-495A-8EC46583C89B}"/>
          </ac:spMkLst>
        </pc:spChg>
        <pc:spChg chg="add del mod">
          <ac:chgData name="Charlie Cutler" userId="c5b094de-3707-4aae-994d-70175e9a1467" providerId="ADAL" clId="{4096B5B8-936A-4F90-B365-5CE73396A72D}" dt="2023-08-17T13:17:12.678" v="13084"/>
          <ac:spMkLst>
            <pc:docMk/>
            <pc:sldMk cId="3976114647" sldId="551"/>
            <ac:spMk id="69" creationId="{72A06709-78D7-130D-4B91-5BB829B5FA4D}"/>
          </ac:spMkLst>
        </pc:spChg>
        <pc:spChg chg="add del mod">
          <ac:chgData name="Charlie Cutler" userId="c5b094de-3707-4aae-994d-70175e9a1467" providerId="ADAL" clId="{4096B5B8-936A-4F90-B365-5CE73396A72D}" dt="2023-08-17T13:17:12.678" v="13084"/>
          <ac:spMkLst>
            <pc:docMk/>
            <pc:sldMk cId="3976114647" sldId="551"/>
            <ac:spMk id="70" creationId="{DA5009A3-986F-A9B6-C291-BB67DD691465}"/>
          </ac:spMkLst>
        </pc:spChg>
        <pc:spChg chg="add del mod">
          <ac:chgData name="Charlie Cutler" userId="c5b094de-3707-4aae-994d-70175e9a1467" providerId="ADAL" clId="{4096B5B8-936A-4F90-B365-5CE73396A72D}" dt="2023-08-17T13:17:12.678" v="13084"/>
          <ac:spMkLst>
            <pc:docMk/>
            <pc:sldMk cId="3976114647" sldId="551"/>
            <ac:spMk id="71" creationId="{DEDE4E86-68DA-484D-5BB9-6D2914829F4F}"/>
          </ac:spMkLst>
        </pc:spChg>
        <pc:spChg chg="add del mod">
          <ac:chgData name="Charlie Cutler" userId="c5b094de-3707-4aae-994d-70175e9a1467" providerId="ADAL" clId="{4096B5B8-936A-4F90-B365-5CE73396A72D}" dt="2023-08-17T13:17:12.678" v="13084"/>
          <ac:spMkLst>
            <pc:docMk/>
            <pc:sldMk cId="3976114647" sldId="551"/>
            <ac:spMk id="72" creationId="{FDD3701A-8B42-D4C0-6923-5BE3B7EEC070}"/>
          </ac:spMkLst>
        </pc:spChg>
        <pc:spChg chg="add del mod">
          <ac:chgData name="Charlie Cutler" userId="c5b094de-3707-4aae-994d-70175e9a1467" providerId="ADAL" clId="{4096B5B8-936A-4F90-B365-5CE73396A72D}" dt="2023-08-17T13:17:12.678" v="13084"/>
          <ac:spMkLst>
            <pc:docMk/>
            <pc:sldMk cId="3976114647" sldId="551"/>
            <ac:spMk id="73" creationId="{E4B2A19F-FB51-C80D-EE6A-0EE28B3AE1A2}"/>
          </ac:spMkLst>
        </pc:spChg>
        <pc:spChg chg="add mod">
          <ac:chgData name="Charlie Cutler" userId="c5b094de-3707-4aae-994d-70175e9a1467" providerId="ADAL" clId="{4096B5B8-936A-4F90-B365-5CE73396A72D}" dt="2023-08-17T13:17:22.337" v="13088" actId="1076"/>
          <ac:spMkLst>
            <pc:docMk/>
            <pc:sldMk cId="3976114647" sldId="551"/>
            <ac:spMk id="74" creationId="{6DBED727-5051-81F4-298B-771309880AEC}"/>
          </ac:spMkLst>
        </pc:spChg>
        <pc:spChg chg="add mod">
          <ac:chgData name="Charlie Cutler" userId="c5b094de-3707-4aae-994d-70175e9a1467" providerId="ADAL" clId="{4096B5B8-936A-4F90-B365-5CE73396A72D}" dt="2023-08-17T13:17:22.337" v="13088" actId="1076"/>
          <ac:spMkLst>
            <pc:docMk/>
            <pc:sldMk cId="3976114647" sldId="551"/>
            <ac:spMk id="75" creationId="{D5CA9DB8-7CA7-DFF5-E6B4-97DCC8FF34EE}"/>
          </ac:spMkLst>
        </pc:spChg>
        <pc:spChg chg="add mod">
          <ac:chgData name="Charlie Cutler" userId="c5b094de-3707-4aae-994d-70175e9a1467" providerId="ADAL" clId="{4096B5B8-936A-4F90-B365-5CE73396A72D}" dt="2023-08-17T13:17:22.337" v="13088" actId="1076"/>
          <ac:spMkLst>
            <pc:docMk/>
            <pc:sldMk cId="3976114647" sldId="551"/>
            <ac:spMk id="76" creationId="{0927F2B4-32B0-5857-F799-142066FDE913}"/>
          </ac:spMkLst>
        </pc:spChg>
        <pc:spChg chg="add mod">
          <ac:chgData name="Charlie Cutler" userId="c5b094de-3707-4aae-994d-70175e9a1467" providerId="ADAL" clId="{4096B5B8-936A-4F90-B365-5CE73396A72D}" dt="2023-08-17T13:17:22.337" v="13088" actId="1076"/>
          <ac:spMkLst>
            <pc:docMk/>
            <pc:sldMk cId="3976114647" sldId="551"/>
            <ac:spMk id="77" creationId="{A700B222-4061-387D-364A-D03E609942B2}"/>
          </ac:spMkLst>
        </pc:spChg>
        <pc:spChg chg="add mod">
          <ac:chgData name="Charlie Cutler" userId="c5b094de-3707-4aae-994d-70175e9a1467" providerId="ADAL" clId="{4096B5B8-936A-4F90-B365-5CE73396A72D}" dt="2023-08-17T13:17:22.337" v="13088" actId="1076"/>
          <ac:spMkLst>
            <pc:docMk/>
            <pc:sldMk cId="3976114647" sldId="551"/>
            <ac:spMk id="78" creationId="{B3D7CBCA-3E14-C80F-2DC9-802AD9AE22D9}"/>
          </ac:spMkLst>
        </pc:spChg>
        <pc:spChg chg="add mod">
          <ac:chgData name="Charlie Cutler" userId="c5b094de-3707-4aae-994d-70175e9a1467" providerId="ADAL" clId="{4096B5B8-936A-4F90-B365-5CE73396A72D}" dt="2023-08-17T13:17:22.337" v="13088" actId="1076"/>
          <ac:spMkLst>
            <pc:docMk/>
            <pc:sldMk cId="3976114647" sldId="551"/>
            <ac:spMk id="79" creationId="{CC5A7B20-192D-A8DF-617B-117F26C190DC}"/>
          </ac:spMkLst>
        </pc:spChg>
        <pc:spChg chg="add mod">
          <ac:chgData name="Charlie Cutler" userId="c5b094de-3707-4aae-994d-70175e9a1467" providerId="ADAL" clId="{4096B5B8-936A-4F90-B365-5CE73396A72D}" dt="2023-08-17T13:17:22.337" v="13088" actId="1076"/>
          <ac:spMkLst>
            <pc:docMk/>
            <pc:sldMk cId="3976114647" sldId="551"/>
            <ac:spMk id="80" creationId="{656D41FE-0846-078D-6512-F4B5F21A8195}"/>
          </ac:spMkLst>
        </pc:spChg>
        <pc:spChg chg="add mod">
          <ac:chgData name="Charlie Cutler" userId="c5b094de-3707-4aae-994d-70175e9a1467" providerId="ADAL" clId="{4096B5B8-936A-4F90-B365-5CE73396A72D}" dt="2023-08-17T13:17:22.337" v="13088" actId="1076"/>
          <ac:spMkLst>
            <pc:docMk/>
            <pc:sldMk cId="3976114647" sldId="551"/>
            <ac:spMk id="81" creationId="{5CC42AA3-A247-FFEE-FB06-2EBFB3395922}"/>
          </ac:spMkLst>
        </pc:spChg>
        <pc:spChg chg="add mod">
          <ac:chgData name="Charlie Cutler" userId="c5b094de-3707-4aae-994d-70175e9a1467" providerId="ADAL" clId="{4096B5B8-936A-4F90-B365-5CE73396A72D}" dt="2023-08-17T13:17:22.337" v="13088" actId="1076"/>
          <ac:spMkLst>
            <pc:docMk/>
            <pc:sldMk cId="3976114647" sldId="551"/>
            <ac:spMk id="82" creationId="{42B22379-C17B-B4F7-B0D4-8372F9E59966}"/>
          </ac:spMkLst>
        </pc:spChg>
        <pc:spChg chg="add mod">
          <ac:chgData name="Charlie Cutler" userId="c5b094de-3707-4aae-994d-70175e9a1467" providerId="ADAL" clId="{4096B5B8-936A-4F90-B365-5CE73396A72D}" dt="2023-08-17T13:17:22.337" v="13088" actId="1076"/>
          <ac:spMkLst>
            <pc:docMk/>
            <pc:sldMk cId="3976114647" sldId="551"/>
            <ac:spMk id="83" creationId="{2B01A50E-35D6-C937-81FB-0FC81BD4C459}"/>
          </ac:spMkLst>
        </pc:spChg>
        <pc:spChg chg="add mod">
          <ac:chgData name="Charlie Cutler" userId="c5b094de-3707-4aae-994d-70175e9a1467" providerId="ADAL" clId="{4096B5B8-936A-4F90-B365-5CE73396A72D}" dt="2023-08-17T13:17:22.337" v="13088" actId="1076"/>
          <ac:spMkLst>
            <pc:docMk/>
            <pc:sldMk cId="3976114647" sldId="551"/>
            <ac:spMk id="84" creationId="{98F52992-58C8-E069-C536-431732673634}"/>
          </ac:spMkLst>
        </pc:spChg>
        <pc:spChg chg="add mod">
          <ac:chgData name="Charlie Cutler" userId="c5b094de-3707-4aae-994d-70175e9a1467" providerId="ADAL" clId="{4096B5B8-936A-4F90-B365-5CE73396A72D}" dt="2023-08-17T13:17:22.337" v="13088" actId="1076"/>
          <ac:spMkLst>
            <pc:docMk/>
            <pc:sldMk cId="3976114647" sldId="551"/>
            <ac:spMk id="85" creationId="{232A34BC-82CD-5BF8-4F55-00E1B4BBF183}"/>
          </ac:spMkLst>
        </pc:spChg>
        <pc:spChg chg="add mod">
          <ac:chgData name="Charlie Cutler" userId="c5b094de-3707-4aae-994d-70175e9a1467" providerId="ADAL" clId="{4096B5B8-936A-4F90-B365-5CE73396A72D}" dt="2023-08-17T13:17:22.337" v="13088" actId="1076"/>
          <ac:spMkLst>
            <pc:docMk/>
            <pc:sldMk cId="3976114647" sldId="551"/>
            <ac:spMk id="86" creationId="{FEA18107-6916-8256-2DA6-5E63EC62242D}"/>
          </ac:spMkLst>
        </pc:spChg>
        <pc:spChg chg="add mod">
          <ac:chgData name="Charlie Cutler" userId="c5b094de-3707-4aae-994d-70175e9a1467" providerId="ADAL" clId="{4096B5B8-936A-4F90-B365-5CE73396A72D}" dt="2023-08-17T13:17:22.337" v="13088" actId="1076"/>
          <ac:spMkLst>
            <pc:docMk/>
            <pc:sldMk cId="3976114647" sldId="551"/>
            <ac:spMk id="87" creationId="{B9A66E02-55FB-AA20-4EDC-796B62DD38D2}"/>
          </ac:spMkLst>
        </pc:spChg>
        <pc:spChg chg="add mod">
          <ac:chgData name="Charlie Cutler" userId="c5b094de-3707-4aae-994d-70175e9a1467" providerId="ADAL" clId="{4096B5B8-936A-4F90-B365-5CE73396A72D}" dt="2023-08-17T13:17:22.337" v="13088" actId="1076"/>
          <ac:spMkLst>
            <pc:docMk/>
            <pc:sldMk cId="3976114647" sldId="551"/>
            <ac:spMk id="88" creationId="{DF933A8A-74B9-8775-C599-5DAC7E20311E}"/>
          </ac:spMkLst>
        </pc:spChg>
        <pc:spChg chg="add mod">
          <ac:chgData name="Charlie Cutler" userId="c5b094de-3707-4aae-994d-70175e9a1467" providerId="ADAL" clId="{4096B5B8-936A-4F90-B365-5CE73396A72D}" dt="2023-08-17T13:17:22.337" v="13088" actId="1076"/>
          <ac:spMkLst>
            <pc:docMk/>
            <pc:sldMk cId="3976114647" sldId="551"/>
            <ac:spMk id="89" creationId="{56FC3B74-A94A-A783-0D34-8880F29A58BD}"/>
          </ac:spMkLst>
        </pc:spChg>
        <pc:spChg chg="add mod">
          <ac:chgData name="Charlie Cutler" userId="c5b094de-3707-4aae-994d-70175e9a1467" providerId="ADAL" clId="{4096B5B8-936A-4F90-B365-5CE73396A72D}" dt="2023-08-17T13:17:22.337" v="13088" actId="1076"/>
          <ac:spMkLst>
            <pc:docMk/>
            <pc:sldMk cId="3976114647" sldId="551"/>
            <ac:spMk id="90" creationId="{1B53F503-8157-D5C4-9C43-42952CA4AC43}"/>
          </ac:spMkLst>
        </pc:spChg>
        <pc:spChg chg="add mod">
          <ac:chgData name="Charlie Cutler" userId="c5b094de-3707-4aae-994d-70175e9a1467" providerId="ADAL" clId="{4096B5B8-936A-4F90-B365-5CE73396A72D}" dt="2023-08-17T13:17:22.337" v="13088" actId="1076"/>
          <ac:spMkLst>
            <pc:docMk/>
            <pc:sldMk cId="3976114647" sldId="551"/>
            <ac:spMk id="91" creationId="{4DC1DB10-0B0A-4BC6-825C-68C24C95A042}"/>
          </ac:spMkLst>
        </pc:spChg>
        <pc:spChg chg="add mod">
          <ac:chgData name="Charlie Cutler" userId="c5b094de-3707-4aae-994d-70175e9a1467" providerId="ADAL" clId="{4096B5B8-936A-4F90-B365-5CE73396A72D}" dt="2023-08-17T13:17:22.337" v="13088" actId="1076"/>
          <ac:spMkLst>
            <pc:docMk/>
            <pc:sldMk cId="3976114647" sldId="551"/>
            <ac:spMk id="92" creationId="{1C59D769-16D3-A38E-78A9-E711BE42AB8C}"/>
          </ac:spMkLst>
        </pc:spChg>
        <pc:spChg chg="add mod">
          <ac:chgData name="Charlie Cutler" userId="c5b094de-3707-4aae-994d-70175e9a1467" providerId="ADAL" clId="{4096B5B8-936A-4F90-B365-5CE73396A72D}" dt="2023-08-17T13:17:22.337" v="13088" actId="1076"/>
          <ac:spMkLst>
            <pc:docMk/>
            <pc:sldMk cId="3976114647" sldId="551"/>
            <ac:spMk id="93" creationId="{E99DBA89-82FF-0A36-D259-B3F5E5C941B6}"/>
          </ac:spMkLst>
        </pc:spChg>
        <pc:spChg chg="add mod">
          <ac:chgData name="Charlie Cutler" userId="c5b094de-3707-4aae-994d-70175e9a1467" providerId="ADAL" clId="{4096B5B8-936A-4F90-B365-5CE73396A72D}" dt="2023-08-17T13:17:22.337" v="13088" actId="1076"/>
          <ac:spMkLst>
            <pc:docMk/>
            <pc:sldMk cId="3976114647" sldId="551"/>
            <ac:spMk id="94" creationId="{F34FB229-A3D6-1708-CF60-9F43CA3F1920}"/>
          </ac:spMkLst>
        </pc:spChg>
        <pc:spChg chg="add mod">
          <ac:chgData name="Charlie Cutler" userId="c5b094de-3707-4aae-994d-70175e9a1467" providerId="ADAL" clId="{4096B5B8-936A-4F90-B365-5CE73396A72D}" dt="2023-08-17T13:17:22.337" v="13088" actId="1076"/>
          <ac:spMkLst>
            <pc:docMk/>
            <pc:sldMk cId="3976114647" sldId="551"/>
            <ac:spMk id="95" creationId="{0DA37834-4DCA-4431-AE15-F3D0CE5B6CF2}"/>
          </ac:spMkLst>
        </pc:spChg>
        <pc:spChg chg="add mod">
          <ac:chgData name="Charlie Cutler" userId="c5b094de-3707-4aae-994d-70175e9a1467" providerId="ADAL" clId="{4096B5B8-936A-4F90-B365-5CE73396A72D}" dt="2023-08-17T13:17:22.337" v="13088" actId="1076"/>
          <ac:spMkLst>
            <pc:docMk/>
            <pc:sldMk cId="3976114647" sldId="551"/>
            <ac:spMk id="96" creationId="{B1E0CE40-16F4-304A-B286-1AA26F46ECA6}"/>
          </ac:spMkLst>
        </pc:spChg>
        <pc:spChg chg="add mod">
          <ac:chgData name="Charlie Cutler" userId="c5b094de-3707-4aae-994d-70175e9a1467" providerId="ADAL" clId="{4096B5B8-936A-4F90-B365-5CE73396A72D}" dt="2023-08-17T13:17:22.337" v="13088" actId="1076"/>
          <ac:spMkLst>
            <pc:docMk/>
            <pc:sldMk cId="3976114647" sldId="551"/>
            <ac:spMk id="97" creationId="{13D672AE-46BB-B47C-1DA7-B954FBE630CB}"/>
          </ac:spMkLst>
        </pc:spChg>
        <pc:spChg chg="add mod">
          <ac:chgData name="Charlie Cutler" userId="c5b094de-3707-4aae-994d-70175e9a1467" providerId="ADAL" clId="{4096B5B8-936A-4F90-B365-5CE73396A72D}" dt="2023-08-17T13:17:22.337" v="13088" actId="1076"/>
          <ac:spMkLst>
            <pc:docMk/>
            <pc:sldMk cId="3976114647" sldId="551"/>
            <ac:spMk id="98" creationId="{EB1F7652-4F5A-2498-D2F0-6BE154002A77}"/>
          </ac:spMkLst>
        </pc:spChg>
        <pc:spChg chg="add mod">
          <ac:chgData name="Charlie Cutler" userId="c5b094de-3707-4aae-994d-70175e9a1467" providerId="ADAL" clId="{4096B5B8-936A-4F90-B365-5CE73396A72D}" dt="2023-08-17T13:17:22.337" v="13088" actId="1076"/>
          <ac:spMkLst>
            <pc:docMk/>
            <pc:sldMk cId="3976114647" sldId="551"/>
            <ac:spMk id="99" creationId="{9E6F2AA6-7770-09D3-AC6C-378857CB15FE}"/>
          </ac:spMkLst>
        </pc:spChg>
        <pc:spChg chg="add mod">
          <ac:chgData name="Charlie Cutler" userId="c5b094de-3707-4aae-994d-70175e9a1467" providerId="ADAL" clId="{4096B5B8-936A-4F90-B365-5CE73396A72D}" dt="2023-08-17T13:17:22.337" v="13088" actId="1076"/>
          <ac:spMkLst>
            <pc:docMk/>
            <pc:sldMk cId="3976114647" sldId="551"/>
            <ac:spMk id="100" creationId="{1F8BFF27-1AAF-2031-2554-09D34019791C}"/>
          </ac:spMkLst>
        </pc:spChg>
        <pc:spChg chg="add mod">
          <ac:chgData name="Charlie Cutler" userId="c5b094de-3707-4aae-994d-70175e9a1467" providerId="ADAL" clId="{4096B5B8-936A-4F90-B365-5CE73396A72D}" dt="2023-08-17T13:17:22.337" v="13088" actId="1076"/>
          <ac:spMkLst>
            <pc:docMk/>
            <pc:sldMk cId="3976114647" sldId="551"/>
            <ac:spMk id="101" creationId="{BCE1171D-3CB6-0DAD-37C7-26AF44986265}"/>
          </ac:spMkLst>
        </pc:spChg>
        <pc:spChg chg="add mod">
          <ac:chgData name="Charlie Cutler" userId="c5b094de-3707-4aae-994d-70175e9a1467" providerId="ADAL" clId="{4096B5B8-936A-4F90-B365-5CE73396A72D}" dt="2023-08-17T13:17:22.337" v="13088" actId="1076"/>
          <ac:spMkLst>
            <pc:docMk/>
            <pc:sldMk cId="3976114647" sldId="551"/>
            <ac:spMk id="102" creationId="{77D672E4-CF89-ED1E-BB98-BE7B960D0146}"/>
          </ac:spMkLst>
        </pc:spChg>
        <pc:spChg chg="add mod">
          <ac:chgData name="Charlie Cutler" userId="c5b094de-3707-4aae-994d-70175e9a1467" providerId="ADAL" clId="{4096B5B8-936A-4F90-B365-5CE73396A72D}" dt="2023-08-17T13:17:22.337" v="13088" actId="1076"/>
          <ac:spMkLst>
            <pc:docMk/>
            <pc:sldMk cId="3976114647" sldId="551"/>
            <ac:spMk id="103" creationId="{C1440629-5358-00AE-9917-F3B5EF8CDB35}"/>
          </ac:spMkLst>
        </pc:spChg>
        <pc:spChg chg="add mod">
          <ac:chgData name="Charlie Cutler" userId="c5b094de-3707-4aae-994d-70175e9a1467" providerId="ADAL" clId="{4096B5B8-936A-4F90-B365-5CE73396A72D}" dt="2023-08-17T13:17:22.337" v="13088" actId="1076"/>
          <ac:spMkLst>
            <pc:docMk/>
            <pc:sldMk cId="3976114647" sldId="551"/>
            <ac:spMk id="104" creationId="{EBCB6AC6-5A6C-DA68-B013-895CA4C81759}"/>
          </ac:spMkLst>
        </pc:spChg>
        <pc:spChg chg="mod">
          <ac:chgData name="Charlie Cutler" userId="c5b094de-3707-4aae-994d-70175e9a1467" providerId="ADAL" clId="{4096B5B8-936A-4F90-B365-5CE73396A72D}" dt="2023-08-17T13:17:13.477" v="13085"/>
          <ac:spMkLst>
            <pc:docMk/>
            <pc:sldMk cId="3976114647" sldId="551"/>
            <ac:spMk id="106" creationId="{44020132-2550-F86C-A10F-E551F354C6CC}"/>
          </ac:spMkLst>
        </pc:spChg>
        <pc:spChg chg="mod">
          <ac:chgData name="Charlie Cutler" userId="c5b094de-3707-4aae-994d-70175e9a1467" providerId="ADAL" clId="{4096B5B8-936A-4F90-B365-5CE73396A72D}" dt="2023-08-17T13:17:13.477" v="13085"/>
          <ac:spMkLst>
            <pc:docMk/>
            <pc:sldMk cId="3976114647" sldId="551"/>
            <ac:spMk id="107" creationId="{28A4A8AC-4A7F-3F49-1520-07E36032AD09}"/>
          </ac:spMkLst>
        </pc:spChg>
        <pc:spChg chg="add mod">
          <ac:chgData name="Charlie Cutler" userId="c5b094de-3707-4aae-994d-70175e9a1467" providerId="ADAL" clId="{4096B5B8-936A-4F90-B365-5CE73396A72D}" dt="2023-08-17T13:17:22.337" v="13088" actId="1076"/>
          <ac:spMkLst>
            <pc:docMk/>
            <pc:sldMk cId="3976114647" sldId="551"/>
            <ac:spMk id="108" creationId="{7DC87C9B-6ADD-3271-1431-59195D0FC46E}"/>
          </ac:spMkLst>
        </pc:spChg>
        <pc:spChg chg="add mod">
          <ac:chgData name="Charlie Cutler" userId="c5b094de-3707-4aae-994d-70175e9a1467" providerId="ADAL" clId="{4096B5B8-936A-4F90-B365-5CE73396A72D}" dt="2023-08-17T13:17:22.337" v="13088" actId="1076"/>
          <ac:spMkLst>
            <pc:docMk/>
            <pc:sldMk cId="3976114647" sldId="551"/>
            <ac:spMk id="109" creationId="{DB40461F-E723-D12D-110B-4933D9DFA9FD}"/>
          </ac:spMkLst>
        </pc:spChg>
        <pc:spChg chg="add mod">
          <ac:chgData name="Charlie Cutler" userId="c5b094de-3707-4aae-994d-70175e9a1467" providerId="ADAL" clId="{4096B5B8-936A-4F90-B365-5CE73396A72D}" dt="2023-08-17T13:17:22.337" v="13088" actId="1076"/>
          <ac:spMkLst>
            <pc:docMk/>
            <pc:sldMk cId="3976114647" sldId="551"/>
            <ac:spMk id="110" creationId="{B4EB1CF3-D478-CC7D-3BF4-A74952F08962}"/>
          </ac:spMkLst>
        </pc:spChg>
        <pc:spChg chg="add mod">
          <ac:chgData name="Charlie Cutler" userId="c5b094de-3707-4aae-994d-70175e9a1467" providerId="ADAL" clId="{4096B5B8-936A-4F90-B365-5CE73396A72D}" dt="2023-08-17T13:17:22.337" v="13088" actId="1076"/>
          <ac:spMkLst>
            <pc:docMk/>
            <pc:sldMk cId="3976114647" sldId="551"/>
            <ac:spMk id="111" creationId="{82EA04E5-6AE4-1CAC-61EF-57CBEB972430}"/>
          </ac:spMkLst>
        </pc:spChg>
        <pc:spChg chg="add mod">
          <ac:chgData name="Charlie Cutler" userId="c5b094de-3707-4aae-994d-70175e9a1467" providerId="ADAL" clId="{4096B5B8-936A-4F90-B365-5CE73396A72D}" dt="2023-08-17T13:17:22.337" v="13088" actId="1076"/>
          <ac:spMkLst>
            <pc:docMk/>
            <pc:sldMk cId="3976114647" sldId="551"/>
            <ac:spMk id="112" creationId="{A518AED4-EE88-E4CB-FF37-9CC13F7EDA82}"/>
          </ac:spMkLst>
        </pc:spChg>
        <pc:spChg chg="add mod">
          <ac:chgData name="Charlie Cutler" userId="c5b094de-3707-4aae-994d-70175e9a1467" providerId="ADAL" clId="{4096B5B8-936A-4F90-B365-5CE73396A72D}" dt="2023-08-17T13:17:22.337" v="13088" actId="1076"/>
          <ac:spMkLst>
            <pc:docMk/>
            <pc:sldMk cId="3976114647" sldId="551"/>
            <ac:spMk id="113" creationId="{9B8D6B51-1A06-99FB-E5EE-A18565165D15}"/>
          </ac:spMkLst>
        </pc:spChg>
        <pc:spChg chg="add mod">
          <ac:chgData name="Charlie Cutler" userId="c5b094de-3707-4aae-994d-70175e9a1467" providerId="ADAL" clId="{4096B5B8-936A-4F90-B365-5CE73396A72D}" dt="2023-08-17T13:17:22.337" v="13088" actId="1076"/>
          <ac:spMkLst>
            <pc:docMk/>
            <pc:sldMk cId="3976114647" sldId="551"/>
            <ac:spMk id="114" creationId="{EF47658A-115C-DE49-6883-B9FB9D0C2150}"/>
          </ac:spMkLst>
        </pc:spChg>
        <pc:spChg chg="add mod">
          <ac:chgData name="Charlie Cutler" userId="c5b094de-3707-4aae-994d-70175e9a1467" providerId="ADAL" clId="{4096B5B8-936A-4F90-B365-5CE73396A72D}" dt="2023-08-17T13:17:22.337" v="13088" actId="1076"/>
          <ac:spMkLst>
            <pc:docMk/>
            <pc:sldMk cId="3976114647" sldId="551"/>
            <ac:spMk id="115" creationId="{8F4CE08D-8CD7-BF03-1097-7170525A58E0}"/>
          </ac:spMkLst>
        </pc:spChg>
        <pc:spChg chg="add mod">
          <ac:chgData name="Charlie Cutler" userId="c5b094de-3707-4aae-994d-70175e9a1467" providerId="ADAL" clId="{4096B5B8-936A-4F90-B365-5CE73396A72D}" dt="2023-08-17T13:17:22.337" v="13088" actId="1076"/>
          <ac:spMkLst>
            <pc:docMk/>
            <pc:sldMk cId="3976114647" sldId="551"/>
            <ac:spMk id="116" creationId="{52FA67D4-EE96-216B-8AF0-F01EB6A97B82}"/>
          </ac:spMkLst>
        </pc:spChg>
        <pc:spChg chg="add mod">
          <ac:chgData name="Charlie Cutler" userId="c5b094de-3707-4aae-994d-70175e9a1467" providerId="ADAL" clId="{4096B5B8-936A-4F90-B365-5CE73396A72D}" dt="2023-08-17T13:17:22.337" v="13088" actId="1076"/>
          <ac:spMkLst>
            <pc:docMk/>
            <pc:sldMk cId="3976114647" sldId="551"/>
            <ac:spMk id="117" creationId="{1946CA04-858D-0A14-17DC-6C80F4FDBDFF}"/>
          </ac:spMkLst>
        </pc:spChg>
        <pc:spChg chg="add mod">
          <ac:chgData name="Charlie Cutler" userId="c5b094de-3707-4aae-994d-70175e9a1467" providerId="ADAL" clId="{4096B5B8-936A-4F90-B365-5CE73396A72D}" dt="2023-08-17T13:17:22.337" v="13088" actId="1076"/>
          <ac:spMkLst>
            <pc:docMk/>
            <pc:sldMk cId="3976114647" sldId="551"/>
            <ac:spMk id="118" creationId="{522713D1-4044-9D7A-8C64-00E0A27D17BC}"/>
          </ac:spMkLst>
        </pc:spChg>
        <pc:spChg chg="add mod">
          <ac:chgData name="Charlie Cutler" userId="c5b094de-3707-4aae-994d-70175e9a1467" providerId="ADAL" clId="{4096B5B8-936A-4F90-B365-5CE73396A72D}" dt="2023-08-17T13:17:22.337" v="13088" actId="1076"/>
          <ac:spMkLst>
            <pc:docMk/>
            <pc:sldMk cId="3976114647" sldId="551"/>
            <ac:spMk id="119" creationId="{D823789F-DE6E-3419-B65C-5A846ABDE3C8}"/>
          </ac:spMkLst>
        </pc:spChg>
        <pc:spChg chg="add mod">
          <ac:chgData name="Charlie Cutler" userId="c5b094de-3707-4aae-994d-70175e9a1467" providerId="ADAL" clId="{4096B5B8-936A-4F90-B365-5CE73396A72D}" dt="2023-08-17T13:17:22.337" v="13088" actId="1076"/>
          <ac:spMkLst>
            <pc:docMk/>
            <pc:sldMk cId="3976114647" sldId="551"/>
            <ac:spMk id="120" creationId="{1FD9E389-E7B3-8B03-66E3-D968FB552186}"/>
          </ac:spMkLst>
        </pc:spChg>
        <pc:spChg chg="add mod">
          <ac:chgData name="Charlie Cutler" userId="c5b094de-3707-4aae-994d-70175e9a1467" providerId="ADAL" clId="{4096B5B8-936A-4F90-B365-5CE73396A72D}" dt="2023-08-17T13:17:22.337" v="13088" actId="1076"/>
          <ac:spMkLst>
            <pc:docMk/>
            <pc:sldMk cId="3976114647" sldId="551"/>
            <ac:spMk id="121" creationId="{14E167B7-FB15-816E-1D0A-532BEC17F99F}"/>
          </ac:spMkLst>
        </pc:spChg>
        <pc:spChg chg="add mod">
          <ac:chgData name="Charlie Cutler" userId="c5b094de-3707-4aae-994d-70175e9a1467" providerId="ADAL" clId="{4096B5B8-936A-4F90-B365-5CE73396A72D}" dt="2023-08-17T13:17:22.337" v="13088" actId="1076"/>
          <ac:spMkLst>
            <pc:docMk/>
            <pc:sldMk cId="3976114647" sldId="551"/>
            <ac:spMk id="122" creationId="{3E4CF900-4A74-FB7C-285B-C6AB1EFB869F}"/>
          </ac:spMkLst>
        </pc:spChg>
        <pc:spChg chg="add mod">
          <ac:chgData name="Charlie Cutler" userId="c5b094de-3707-4aae-994d-70175e9a1467" providerId="ADAL" clId="{4096B5B8-936A-4F90-B365-5CE73396A72D}" dt="2023-08-17T13:17:22.337" v="13088" actId="1076"/>
          <ac:spMkLst>
            <pc:docMk/>
            <pc:sldMk cId="3976114647" sldId="551"/>
            <ac:spMk id="123" creationId="{773EA2FE-5DEC-D9E4-75AD-CA5C33857CDD}"/>
          </ac:spMkLst>
        </pc:spChg>
        <pc:spChg chg="add mod">
          <ac:chgData name="Charlie Cutler" userId="c5b094de-3707-4aae-994d-70175e9a1467" providerId="ADAL" clId="{4096B5B8-936A-4F90-B365-5CE73396A72D}" dt="2023-08-17T13:17:22.337" v="13088" actId="1076"/>
          <ac:spMkLst>
            <pc:docMk/>
            <pc:sldMk cId="3976114647" sldId="551"/>
            <ac:spMk id="124" creationId="{063C5BB6-F290-5D47-6A8F-193EAC86C784}"/>
          </ac:spMkLst>
        </pc:spChg>
        <pc:spChg chg="add mod">
          <ac:chgData name="Charlie Cutler" userId="c5b094de-3707-4aae-994d-70175e9a1467" providerId="ADAL" clId="{4096B5B8-936A-4F90-B365-5CE73396A72D}" dt="2023-08-17T13:17:22.337" v="13088" actId="1076"/>
          <ac:spMkLst>
            <pc:docMk/>
            <pc:sldMk cId="3976114647" sldId="551"/>
            <ac:spMk id="125" creationId="{DD1580D2-F6EC-D718-931E-B357A1F87094}"/>
          </ac:spMkLst>
        </pc:spChg>
        <pc:spChg chg="add mod">
          <ac:chgData name="Charlie Cutler" userId="c5b094de-3707-4aae-994d-70175e9a1467" providerId="ADAL" clId="{4096B5B8-936A-4F90-B365-5CE73396A72D}" dt="2023-08-17T13:17:22.337" v="13088" actId="1076"/>
          <ac:spMkLst>
            <pc:docMk/>
            <pc:sldMk cId="3976114647" sldId="551"/>
            <ac:spMk id="126" creationId="{C4A80B83-10B9-F6CB-AEAE-A8B6F7810289}"/>
          </ac:spMkLst>
        </pc:spChg>
        <pc:spChg chg="add mod">
          <ac:chgData name="Charlie Cutler" userId="c5b094de-3707-4aae-994d-70175e9a1467" providerId="ADAL" clId="{4096B5B8-936A-4F90-B365-5CE73396A72D}" dt="2023-08-17T13:17:22.337" v="13088" actId="1076"/>
          <ac:spMkLst>
            <pc:docMk/>
            <pc:sldMk cId="3976114647" sldId="551"/>
            <ac:spMk id="127" creationId="{B1B53DB0-2E9C-986F-C183-DF60483FF8AC}"/>
          </ac:spMkLst>
        </pc:spChg>
        <pc:spChg chg="add mod">
          <ac:chgData name="Charlie Cutler" userId="c5b094de-3707-4aae-994d-70175e9a1467" providerId="ADAL" clId="{4096B5B8-936A-4F90-B365-5CE73396A72D}" dt="2023-08-17T13:17:22.337" v="13088" actId="1076"/>
          <ac:spMkLst>
            <pc:docMk/>
            <pc:sldMk cId="3976114647" sldId="551"/>
            <ac:spMk id="128" creationId="{0A93DA46-0312-6D0C-CC80-448C531DDED7}"/>
          </ac:spMkLst>
        </pc:spChg>
        <pc:spChg chg="add mod">
          <ac:chgData name="Charlie Cutler" userId="c5b094de-3707-4aae-994d-70175e9a1467" providerId="ADAL" clId="{4096B5B8-936A-4F90-B365-5CE73396A72D}" dt="2023-08-17T13:17:22.337" v="13088" actId="1076"/>
          <ac:spMkLst>
            <pc:docMk/>
            <pc:sldMk cId="3976114647" sldId="551"/>
            <ac:spMk id="129" creationId="{36A603C5-E41B-277C-F8F2-D0E5FF2426E0}"/>
          </ac:spMkLst>
        </pc:spChg>
        <pc:spChg chg="add mod">
          <ac:chgData name="Charlie Cutler" userId="c5b094de-3707-4aae-994d-70175e9a1467" providerId="ADAL" clId="{4096B5B8-936A-4F90-B365-5CE73396A72D}" dt="2023-08-17T13:17:22.337" v="13088" actId="1076"/>
          <ac:spMkLst>
            <pc:docMk/>
            <pc:sldMk cId="3976114647" sldId="551"/>
            <ac:spMk id="130" creationId="{2FC988B8-328E-1807-7E6F-E2213F9CDD82}"/>
          </ac:spMkLst>
        </pc:spChg>
        <pc:spChg chg="add mod">
          <ac:chgData name="Charlie Cutler" userId="c5b094de-3707-4aae-994d-70175e9a1467" providerId="ADAL" clId="{4096B5B8-936A-4F90-B365-5CE73396A72D}" dt="2023-08-17T13:17:22.337" v="13088" actId="1076"/>
          <ac:spMkLst>
            <pc:docMk/>
            <pc:sldMk cId="3976114647" sldId="551"/>
            <ac:spMk id="131" creationId="{55A6C175-27CF-D848-CEAD-B8D66C51CB17}"/>
          </ac:spMkLst>
        </pc:spChg>
        <pc:spChg chg="add mod">
          <ac:chgData name="Charlie Cutler" userId="c5b094de-3707-4aae-994d-70175e9a1467" providerId="ADAL" clId="{4096B5B8-936A-4F90-B365-5CE73396A72D}" dt="2023-08-17T13:17:22.337" v="13088" actId="1076"/>
          <ac:spMkLst>
            <pc:docMk/>
            <pc:sldMk cId="3976114647" sldId="551"/>
            <ac:spMk id="132" creationId="{9A9041FE-A79C-707D-707D-8513B0834805}"/>
          </ac:spMkLst>
        </pc:spChg>
        <pc:spChg chg="add mod">
          <ac:chgData name="Charlie Cutler" userId="c5b094de-3707-4aae-994d-70175e9a1467" providerId="ADAL" clId="{4096B5B8-936A-4F90-B365-5CE73396A72D}" dt="2023-08-17T13:17:22.337" v="13088" actId="1076"/>
          <ac:spMkLst>
            <pc:docMk/>
            <pc:sldMk cId="3976114647" sldId="551"/>
            <ac:spMk id="133" creationId="{61C72322-8F12-78BE-007A-69C255F268FD}"/>
          </ac:spMkLst>
        </pc:spChg>
        <pc:spChg chg="add mod">
          <ac:chgData name="Charlie Cutler" userId="c5b094de-3707-4aae-994d-70175e9a1467" providerId="ADAL" clId="{4096B5B8-936A-4F90-B365-5CE73396A72D}" dt="2023-08-17T13:17:22.337" v="13088" actId="1076"/>
          <ac:spMkLst>
            <pc:docMk/>
            <pc:sldMk cId="3976114647" sldId="551"/>
            <ac:spMk id="134" creationId="{9C3919F7-5C20-3D16-7F39-D2654DA697A9}"/>
          </ac:spMkLst>
        </pc:spChg>
        <pc:spChg chg="add mod">
          <ac:chgData name="Charlie Cutler" userId="c5b094de-3707-4aae-994d-70175e9a1467" providerId="ADAL" clId="{4096B5B8-936A-4F90-B365-5CE73396A72D}" dt="2023-08-17T13:17:22.337" v="13088" actId="1076"/>
          <ac:spMkLst>
            <pc:docMk/>
            <pc:sldMk cId="3976114647" sldId="551"/>
            <ac:spMk id="135" creationId="{34F91C7F-1436-C0FB-B2D8-CF65EBD2B070}"/>
          </ac:spMkLst>
        </pc:spChg>
        <pc:spChg chg="add mod">
          <ac:chgData name="Charlie Cutler" userId="c5b094de-3707-4aae-994d-70175e9a1467" providerId="ADAL" clId="{4096B5B8-936A-4F90-B365-5CE73396A72D}" dt="2023-08-17T13:17:22.337" v="13088" actId="1076"/>
          <ac:spMkLst>
            <pc:docMk/>
            <pc:sldMk cId="3976114647" sldId="551"/>
            <ac:spMk id="136" creationId="{88BDD4DA-A704-A61C-6489-D86DA7B9E007}"/>
          </ac:spMkLst>
        </pc:spChg>
        <pc:spChg chg="add mod">
          <ac:chgData name="Charlie Cutler" userId="c5b094de-3707-4aae-994d-70175e9a1467" providerId="ADAL" clId="{4096B5B8-936A-4F90-B365-5CE73396A72D}" dt="2023-08-17T13:17:22.337" v="13088" actId="1076"/>
          <ac:spMkLst>
            <pc:docMk/>
            <pc:sldMk cId="3976114647" sldId="551"/>
            <ac:spMk id="137" creationId="{5384EF83-CD77-2125-F178-53E1FFB04FA4}"/>
          </ac:spMkLst>
        </pc:spChg>
        <pc:spChg chg="add mod">
          <ac:chgData name="Charlie Cutler" userId="c5b094de-3707-4aae-994d-70175e9a1467" providerId="ADAL" clId="{4096B5B8-936A-4F90-B365-5CE73396A72D}" dt="2023-08-17T13:17:22.337" v="13088" actId="1076"/>
          <ac:spMkLst>
            <pc:docMk/>
            <pc:sldMk cId="3976114647" sldId="551"/>
            <ac:spMk id="138" creationId="{305180B3-C1CA-DDA1-5855-28AC872A4C2A}"/>
          </ac:spMkLst>
        </pc:spChg>
        <pc:spChg chg="add mod">
          <ac:chgData name="Charlie Cutler" userId="c5b094de-3707-4aae-994d-70175e9a1467" providerId="ADAL" clId="{4096B5B8-936A-4F90-B365-5CE73396A72D}" dt="2023-08-17T13:17:22.337" v="13088" actId="1076"/>
          <ac:spMkLst>
            <pc:docMk/>
            <pc:sldMk cId="3976114647" sldId="551"/>
            <ac:spMk id="139" creationId="{5055BBFE-36A8-A345-1FFE-25F914C526A1}"/>
          </ac:spMkLst>
        </pc:spChg>
        <pc:spChg chg="add mod">
          <ac:chgData name="Charlie Cutler" userId="c5b094de-3707-4aae-994d-70175e9a1467" providerId="ADAL" clId="{4096B5B8-936A-4F90-B365-5CE73396A72D}" dt="2023-08-17T13:17:22.337" v="13088" actId="1076"/>
          <ac:spMkLst>
            <pc:docMk/>
            <pc:sldMk cId="3976114647" sldId="551"/>
            <ac:spMk id="140" creationId="{D5C735F1-8E27-8DAE-AFF6-5203ED6323BF}"/>
          </ac:spMkLst>
        </pc:spChg>
        <pc:spChg chg="add mod">
          <ac:chgData name="Charlie Cutler" userId="c5b094de-3707-4aae-994d-70175e9a1467" providerId="ADAL" clId="{4096B5B8-936A-4F90-B365-5CE73396A72D}" dt="2023-08-17T13:17:22.337" v="13088" actId="1076"/>
          <ac:spMkLst>
            <pc:docMk/>
            <pc:sldMk cId="3976114647" sldId="551"/>
            <ac:spMk id="141" creationId="{6B412109-8028-EDDF-CF15-ABD1BA9E0F1E}"/>
          </ac:spMkLst>
        </pc:spChg>
        <pc:spChg chg="add mod">
          <ac:chgData name="Charlie Cutler" userId="c5b094de-3707-4aae-994d-70175e9a1467" providerId="ADAL" clId="{4096B5B8-936A-4F90-B365-5CE73396A72D}" dt="2023-08-17T13:17:22.337" v="13088" actId="1076"/>
          <ac:spMkLst>
            <pc:docMk/>
            <pc:sldMk cId="3976114647" sldId="551"/>
            <ac:spMk id="142" creationId="{2B7ABF9C-BFB7-030A-7325-A11599B11C2E}"/>
          </ac:spMkLst>
        </pc:spChg>
        <pc:spChg chg="add mod">
          <ac:chgData name="Charlie Cutler" userId="c5b094de-3707-4aae-994d-70175e9a1467" providerId="ADAL" clId="{4096B5B8-936A-4F90-B365-5CE73396A72D}" dt="2023-08-17T13:17:22.337" v="13088" actId="1076"/>
          <ac:spMkLst>
            <pc:docMk/>
            <pc:sldMk cId="3976114647" sldId="551"/>
            <ac:spMk id="143" creationId="{C0DE1A9F-C144-3960-C3ED-DD0B2DC706D0}"/>
          </ac:spMkLst>
        </pc:spChg>
        <pc:spChg chg="add mod">
          <ac:chgData name="Charlie Cutler" userId="c5b094de-3707-4aae-994d-70175e9a1467" providerId="ADAL" clId="{4096B5B8-936A-4F90-B365-5CE73396A72D}" dt="2023-08-17T13:17:22.337" v="13088" actId="1076"/>
          <ac:spMkLst>
            <pc:docMk/>
            <pc:sldMk cId="3976114647" sldId="551"/>
            <ac:spMk id="144" creationId="{A7EEF878-8225-1FE7-99D8-0C2E25AB5E78}"/>
          </ac:spMkLst>
        </pc:spChg>
        <pc:grpChg chg="add del mod">
          <ac:chgData name="Charlie Cutler" userId="c5b094de-3707-4aae-994d-70175e9a1467" providerId="ADAL" clId="{4096B5B8-936A-4F90-B365-5CE73396A72D}" dt="2023-08-17T13:17:12.678" v="13084"/>
          <ac:grpSpMkLst>
            <pc:docMk/>
            <pc:sldMk cId="3976114647" sldId="551"/>
            <ac:grpSpMk id="34" creationId="{A36770C9-D38A-98F6-13DE-7EF80E83AE62}"/>
          </ac:grpSpMkLst>
        </pc:grpChg>
        <pc:grpChg chg="add mod">
          <ac:chgData name="Charlie Cutler" userId="c5b094de-3707-4aae-994d-70175e9a1467" providerId="ADAL" clId="{4096B5B8-936A-4F90-B365-5CE73396A72D}" dt="2023-08-17T13:17:22.337" v="13088" actId="1076"/>
          <ac:grpSpMkLst>
            <pc:docMk/>
            <pc:sldMk cId="3976114647" sldId="551"/>
            <ac:grpSpMk id="105" creationId="{EE15DD30-6A35-B34F-82E9-201CC4FACCDE}"/>
          </ac:grpSpMkLst>
        </pc:grpChg>
      </pc:sldChg>
      <pc:sldChg chg="addSp delSp modSp new mod ord modClrScheme chgLayout">
        <pc:chgData name="Charlie Cutler" userId="c5b094de-3707-4aae-994d-70175e9a1467" providerId="ADAL" clId="{4096B5B8-936A-4F90-B365-5CE73396A72D}" dt="2023-09-03T12:25:07.344" v="18163" actId="1076"/>
        <pc:sldMkLst>
          <pc:docMk/>
          <pc:sldMk cId="1476904553" sldId="552"/>
        </pc:sldMkLst>
        <pc:spChg chg="del mod ord">
          <ac:chgData name="Charlie Cutler" userId="c5b094de-3707-4aae-994d-70175e9a1467" providerId="ADAL" clId="{4096B5B8-936A-4F90-B365-5CE73396A72D}" dt="2023-08-20T15:40:15.576" v="13141" actId="700"/>
          <ac:spMkLst>
            <pc:docMk/>
            <pc:sldMk cId="1476904553" sldId="552"/>
            <ac:spMk id="2" creationId="{21CA83CC-33D8-622C-81E9-360AC6A0EC43}"/>
          </ac:spMkLst>
        </pc:spChg>
        <pc:spChg chg="add mod ord">
          <ac:chgData name="Charlie Cutler" userId="c5b094de-3707-4aae-994d-70175e9a1467" providerId="ADAL" clId="{4096B5B8-936A-4F90-B365-5CE73396A72D}" dt="2023-08-20T15:40:32.639" v="13169" actId="20577"/>
          <ac:spMkLst>
            <pc:docMk/>
            <pc:sldMk cId="1476904553" sldId="552"/>
            <ac:spMk id="3" creationId="{D067E6F5-0370-BB22-287C-3FD61242B460}"/>
          </ac:spMkLst>
        </pc:spChg>
        <pc:spChg chg="mod">
          <ac:chgData name="Charlie Cutler" userId="c5b094de-3707-4aae-994d-70175e9a1467" providerId="ADAL" clId="{4096B5B8-936A-4F90-B365-5CE73396A72D}" dt="2023-08-20T15:40:18.971" v="13142"/>
          <ac:spMkLst>
            <pc:docMk/>
            <pc:sldMk cId="1476904553" sldId="552"/>
            <ac:spMk id="5" creationId="{13E0C481-9E8C-DB0C-1A5E-A871DDC0FC00}"/>
          </ac:spMkLst>
        </pc:spChg>
        <pc:spChg chg="mod">
          <ac:chgData name="Charlie Cutler" userId="c5b094de-3707-4aae-994d-70175e9a1467" providerId="ADAL" clId="{4096B5B8-936A-4F90-B365-5CE73396A72D}" dt="2023-08-20T15:40:18.971" v="13142"/>
          <ac:spMkLst>
            <pc:docMk/>
            <pc:sldMk cId="1476904553" sldId="552"/>
            <ac:spMk id="6" creationId="{90975ECE-AF98-04BA-1BA3-9087202E6D7E}"/>
          </ac:spMkLst>
        </pc:spChg>
        <pc:spChg chg="mod">
          <ac:chgData name="Charlie Cutler" userId="c5b094de-3707-4aae-994d-70175e9a1467" providerId="ADAL" clId="{4096B5B8-936A-4F90-B365-5CE73396A72D}" dt="2023-08-20T15:40:18.971" v="13142"/>
          <ac:spMkLst>
            <pc:docMk/>
            <pc:sldMk cId="1476904553" sldId="552"/>
            <ac:spMk id="7" creationId="{7C419E13-D4A4-ED67-9656-B6008E46EF69}"/>
          </ac:spMkLst>
        </pc:spChg>
        <pc:spChg chg="mod">
          <ac:chgData name="Charlie Cutler" userId="c5b094de-3707-4aae-994d-70175e9a1467" providerId="ADAL" clId="{4096B5B8-936A-4F90-B365-5CE73396A72D}" dt="2023-08-20T15:40:18.971" v="13142"/>
          <ac:spMkLst>
            <pc:docMk/>
            <pc:sldMk cId="1476904553" sldId="552"/>
            <ac:spMk id="8" creationId="{160E951E-01D2-FCDA-02B4-134BAD041943}"/>
          </ac:spMkLst>
        </pc:spChg>
        <pc:spChg chg="mod">
          <ac:chgData name="Charlie Cutler" userId="c5b094de-3707-4aae-994d-70175e9a1467" providerId="ADAL" clId="{4096B5B8-936A-4F90-B365-5CE73396A72D}" dt="2023-08-20T15:40:18.971" v="13142"/>
          <ac:spMkLst>
            <pc:docMk/>
            <pc:sldMk cId="1476904553" sldId="552"/>
            <ac:spMk id="9" creationId="{B23CDC7C-1A09-A43D-C525-6EB2A460CFB0}"/>
          </ac:spMkLst>
        </pc:spChg>
        <pc:spChg chg="mod">
          <ac:chgData name="Charlie Cutler" userId="c5b094de-3707-4aae-994d-70175e9a1467" providerId="ADAL" clId="{4096B5B8-936A-4F90-B365-5CE73396A72D}" dt="2023-08-20T15:40:18.971" v="13142"/>
          <ac:spMkLst>
            <pc:docMk/>
            <pc:sldMk cId="1476904553" sldId="552"/>
            <ac:spMk id="10" creationId="{549EA6F5-500E-4242-1969-ECA963C081B4}"/>
          </ac:spMkLst>
        </pc:spChg>
        <pc:spChg chg="mod">
          <ac:chgData name="Charlie Cutler" userId="c5b094de-3707-4aae-994d-70175e9a1467" providerId="ADAL" clId="{4096B5B8-936A-4F90-B365-5CE73396A72D}" dt="2023-08-20T15:40:18.971" v="13142"/>
          <ac:spMkLst>
            <pc:docMk/>
            <pc:sldMk cId="1476904553" sldId="552"/>
            <ac:spMk id="11" creationId="{2FF870E2-E204-B5BA-9270-FFBCF2F06909}"/>
          </ac:spMkLst>
        </pc:spChg>
        <pc:spChg chg="mod">
          <ac:chgData name="Charlie Cutler" userId="c5b094de-3707-4aae-994d-70175e9a1467" providerId="ADAL" clId="{4096B5B8-936A-4F90-B365-5CE73396A72D}" dt="2023-08-20T15:40:18.971" v="13142"/>
          <ac:spMkLst>
            <pc:docMk/>
            <pc:sldMk cId="1476904553" sldId="552"/>
            <ac:spMk id="12" creationId="{73A1F6E6-D095-C03D-4413-060214F3103D}"/>
          </ac:spMkLst>
        </pc:spChg>
        <pc:spChg chg="mod">
          <ac:chgData name="Charlie Cutler" userId="c5b094de-3707-4aae-994d-70175e9a1467" providerId="ADAL" clId="{4096B5B8-936A-4F90-B365-5CE73396A72D}" dt="2023-08-20T15:40:18.971" v="13142"/>
          <ac:spMkLst>
            <pc:docMk/>
            <pc:sldMk cId="1476904553" sldId="552"/>
            <ac:spMk id="13" creationId="{3AE70EC8-DD14-DA7B-0981-9A3AC1676B60}"/>
          </ac:spMkLst>
        </pc:spChg>
        <pc:spChg chg="mod">
          <ac:chgData name="Charlie Cutler" userId="c5b094de-3707-4aae-994d-70175e9a1467" providerId="ADAL" clId="{4096B5B8-936A-4F90-B365-5CE73396A72D}" dt="2023-08-20T15:40:18.971" v="13142"/>
          <ac:spMkLst>
            <pc:docMk/>
            <pc:sldMk cId="1476904553" sldId="552"/>
            <ac:spMk id="14" creationId="{CB5A20CB-352B-90C4-402E-0078675EBA61}"/>
          </ac:spMkLst>
        </pc:spChg>
        <pc:spChg chg="mod">
          <ac:chgData name="Charlie Cutler" userId="c5b094de-3707-4aae-994d-70175e9a1467" providerId="ADAL" clId="{4096B5B8-936A-4F90-B365-5CE73396A72D}" dt="2023-08-20T15:40:18.971" v="13142"/>
          <ac:spMkLst>
            <pc:docMk/>
            <pc:sldMk cId="1476904553" sldId="552"/>
            <ac:spMk id="15" creationId="{9D7A76A0-F225-6490-FB4B-59BDB9CED549}"/>
          </ac:spMkLst>
        </pc:spChg>
        <pc:spChg chg="add mod">
          <ac:chgData name="Charlie Cutler" userId="c5b094de-3707-4aae-994d-70175e9a1467" providerId="ADAL" clId="{4096B5B8-936A-4F90-B365-5CE73396A72D}" dt="2023-08-20T15:40:26.281" v="13144" actId="14100"/>
          <ac:spMkLst>
            <pc:docMk/>
            <pc:sldMk cId="1476904553" sldId="552"/>
            <ac:spMk id="16" creationId="{93E2B7AA-972D-7C08-6AB1-0765DAC11FB4}"/>
          </ac:spMkLst>
        </pc:spChg>
        <pc:spChg chg="add mod">
          <ac:chgData name="Charlie Cutler" userId="c5b094de-3707-4aae-994d-70175e9a1467" providerId="ADAL" clId="{4096B5B8-936A-4F90-B365-5CE73396A72D}" dt="2023-08-20T15:40:28.685" v="13145" actId="14100"/>
          <ac:spMkLst>
            <pc:docMk/>
            <pc:sldMk cId="1476904553" sldId="552"/>
            <ac:spMk id="17" creationId="{52A50E8B-FA18-D8E6-4B36-5B4288081671}"/>
          </ac:spMkLst>
        </pc:spChg>
        <pc:spChg chg="mod">
          <ac:chgData name="Charlie Cutler" userId="c5b094de-3707-4aae-994d-70175e9a1467" providerId="ADAL" clId="{4096B5B8-936A-4F90-B365-5CE73396A72D}" dt="2023-09-03T12:22:50.282" v="18094" actId="14100"/>
          <ac:spMkLst>
            <pc:docMk/>
            <pc:sldMk cId="1476904553" sldId="552"/>
            <ac:spMk id="19" creationId="{90D90E4E-635F-7D93-9A47-B07C5F779CE2}"/>
          </ac:spMkLst>
        </pc:spChg>
        <pc:spChg chg="mod">
          <ac:chgData name="Charlie Cutler" userId="c5b094de-3707-4aae-994d-70175e9a1467" providerId="ADAL" clId="{4096B5B8-936A-4F90-B365-5CE73396A72D}" dt="2023-09-03T12:22:46.783" v="18093" actId="948"/>
          <ac:spMkLst>
            <pc:docMk/>
            <pc:sldMk cId="1476904553" sldId="552"/>
            <ac:spMk id="35" creationId="{3E9FE952-CF38-B718-6CAB-3E050B6111B6}"/>
          </ac:spMkLst>
        </pc:spChg>
        <pc:spChg chg="mod">
          <ac:chgData name="Charlie Cutler" userId="c5b094de-3707-4aae-994d-70175e9a1467" providerId="ADAL" clId="{4096B5B8-936A-4F90-B365-5CE73396A72D}" dt="2023-09-03T12:22:54.409" v="18095" actId="14100"/>
          <ac:spMkLst>
            <pc:docMk/>
            <pc:sldMk cId="1476904553" sldId="552"/>
            <ac:spMk id="37" creationId="{42515A40-228B-E713-5429-275CD59C257C}"/>
          </ac:spMkLst>
        </pc:spChg>
        <pc:spChg chg="mod">
          <ac:chgData name="Charlie Cutler" userId="c5b094de-3707-4aae-994d-70175e9a1467" providerId="ADAL" clId="{4096B5B8-936A-4F90-B365-5CE73396A72D}" dt="2023-09-03T12:22:58.559" v="18096" actId="14100"/>
          <ac:spMkLst>
            <pc:docMk/>
            <pc:sldMk cId="1476904553" sldId="552"/>
            <ac:spMk id="39" creationId="{D945C0FD-011D-A160-1EAB-F5DF55C4A3D8}"/>
          </ac:spMkLst>
        </pc:spChg>
        <pc:spChg chg="mod">
          <ac:chgData name="Charlie Cutler" userId="c5b094de-3707-4aae-994d-70175e9a1467" providerId="ADAL" clId="{4096B5B8-936A-4F90-B365-5CE73396A72D}" dt="2023-09-03T12:22:46.783" v="18093" actId="948"/>
          <ac:spMkLst>
            <pc:docMk/>
            <pc:sldMk cId="1476904553" sldId="552"/>
            <ac:spMk id="41" creationId="{1A85AA64-34E7-26B4-DCDA-9BD5EF65CF3B}"/>
          </ac:spMkLst>
        </pc:spChg>
        <pc:spChg chg="mod">
          <ac:chgData name="Charlie Cutler" userId="c5b094de-3707-4aae-994d-70175e9a1467" providerId="ADAL" clId="{4096B5B8-936A-4F90-B365-5CE73396A72D}" dt="2023-09-03T12:23:44.519" v="18114" actId="14100"/>
          <ac:spMkLst>
            <pc:docMk/>
            <pc:sldMk cId="1476904553" sldId="552"/>
            <ac:spMk id="48" creationId="{4A44BE7E-EC21-12E6-C4D0-FBDA95AFA11B}"/>
          </ac:spMkLst>
        </pc:spChg>
        <pc:spChg chg="mod">
          <ac:chgData name="Charlie Cutler" userId="c5b094de-3707-4aae-994d-70175e9a1467" providerId="ADAL" clId="{4096B5B8-936A-4F90-B365-5CE73396A72D}" dt="2023-09-03T12:23:38.311" v="18113" actId="14100"/>
          <ac:spMkLst>
            <pc:docMk/>
            <pc:sldMk cId="1476904553" sldId="552"/>
            <ac:spMk id="51" creationId="{F9936DD4-F530-9874-8AF4-7720EBCFDA48}"/>
          </ac:spMkLst>
        </pc:spChg>
        <pc:spChg chg="mod">
          <ac:chgData name="Charlie Cutler" userId="c5b094de-3707-4aae-994d-70175e9a1467" providerId="ADAL" clId="{4096B5B8-936A-4F90-B365-5CE73396A72D}" dt="2023-09-03T12:23:07.531" v="18098" actId="1076"/>
          <ac:spMkLst>
            <pc:docMk/>
            <pc:sldMk cId="1476904553" sldId="552"/>
            <ac:spMk id="54" creationId="{16603F91-EBAF-E64E-4C3F-F0A8CA7019B3}"/>
          </ac:spMkLst>
        </pc:spChg>
        <pc:spChg chg="mod">
          <ac:chgData name="Charlie Cutler" userId="c5b094de-3707-4aae-994d-70175e9a1467" providerId="ADAL" clId="{4096B5B8-936A-4F90-B365-5CE73396A72D}" dt="2023-09-03T12:23:23.836" v="18103" actId="1076"/>
          <ac:spMkLst>
            <pc:docMk/>
            <pc:sldMk cId="1476904553" sldId="552"/>
            <ac:spMk id="59" creationId="{10EA6269-A0F5-8B3F-4086-1644E1BE816D}"/>
          </ac:spMkLst>
        </pc:spChg>
        <pc:spChg chg="mod">
          <ac:chgData name="Charlie Cutler" userId="c5b094de-3707-4aae-994d-70175e9a1467" providerId="ADAL" clId="{4096B5B8-936A-4F90-B365-5CE73396A72D}" dt="2023-09-03T12:24:51.269" v="18158" actId="20577"/>
          <ac:spMkLst>
            <pc:docMk/>
            <pc:sldMk cId="1476904553" sldId="552"/>
            <ac:spMk id="65" creationId="{3860978E-B910-A7B1-C40B-E26586CD36D6}"/>
          </ac:spMkLst>
        </pc:spChg>
        <pc:spChg chg="mod">
          <ac:chgData name="Charlie Cutler" userId="c5b094de-3707-4aae-994d-70175e9a1467" providerId="ADAL" clId="{4096B5B8-936A-4F90-B365-5CE73396A72D}" dt="2023-09-03T12:25:07.344" v="18163" actId="1076"/>
          <ac:spMkLst>
            <pc:docMk/>
            <pc:sldMk cId="1476904553" sldId="552"/>
            <ac:spMk id="73" creationId="{94FAC1D7-5778-C9BD-DCD3-05D90E195598}"/>
          </ac:spMkLst>
        </pc:spChg>
        <pc:spChg chg="mod">
          <ac:chgData name="Charlie Cutler" userId="c5b094de-3707-4aae-994d-70175e9a1467" providerId="ADAL" clId="{4096B5B8-936A-4F90-B365-5CE73396A72D}" dt="2023-09-03T12:24:43.538" v="18152" actId="14100"/>
          <ac:spMkLst>
            <pc:docMk/>
            <pc:sldMk cId="1476904553" sldId="552"/>
            <ac:spMk id="79" creationId="{3E68697B-9F8C-BCD9-98A5-CD1605BC43D4}"/>
          </ac:spMkLst>
        </pc:spChg>
        <pc:spChg chg="mod">
          <ac:chgData name="Charlie Cutler" userId="c5b094de-3707-4aae-994d-70175e9a1467" providerId="ADAL" clId="{4096B5B8-936A-4F90-B365-5CE73396A72D}" dt="2023-09-03T12:24:15.118" v="18133" actId="1076"/>
          <ac:spMkLst>
            <pc:docMk/>
            <pc:sldMk cId="1476904553" sldId="552"/>
            <ac:spMk id="86" creationId="{A7DEA77D-AFA9-99CB-3180-DD3EDD96D190}"/>
          </ac:spMkLst>
        </pc:spChg>
        <pc:spChg chg="mod">
          <ac:chgData name="Charlie Cutler" userId="c5b094de-3707-4aae-994d-70175e9a1467" providerId="ADAL" clId="{4096B5B8-936A-4F90-B365-5CE73396A72D}" dt="2023-09-03T12:23:52.121" v="18118" actId="14100"/>
          <ac:spMkLst>
            <pc:docMk/>
            <pc:sldMk cId="1476904553" sldId="552"/>
            <ac:spMk id="91" creationId="{430B4923-BADC-32FF-B27C-5A5278110D75}"/>
          </ac:spMkLst>
        </pc:spChg>
        <pc:spChg chg="mod">
          <ac:chgData name="Charlie Cutler" userId="c5b094de-3707-4aae-994d-70175e9a1467" providerId="ADAL" clId="{4096B5B8-936A-4F90-B365-5CE73396A72D}" dt="2023-09-03T12:24:02.786" v="18122" actId="14100"/>
          <ac:spMkLst>
            <pc:docMk/>
            <pc:sldMk cId="1476904553" sldId="552"/>
            <ac:spMk id="93" creationId="{E671D92A-D01B-CA64-6461-BA1828B4667A}"/>
          </ac:spMkLst>
        </pc:spChg>
        <pc:spChg chg="mod">
          <ac:chgData name="Charlie Cutler" userId="c5b094de-3707-4aae-994d-70175e9a1467" providerId="ADAL" clId="{4096B5B8-936A-4F90-B365-5CE73396A72D}" dt="2023-09-03T12:24:36.288" v="18149" actId="552"/>
          <ac:spMkLst>
            <pc:docMk/>
            <pc:sldMk cId="1476904553" sldId="552"/>
            <ac:spMk id="98" creationId="{46975101-916F-AC4E-25F4-22719ACC8D03}"/>
          </ac:spMkLst>
        </pc:spChg>
        <pc:spChg chg="mod">
          <ac:chgData name="Charlie Cutler" userId="c5b094de-3707-4aae-994d-70175e9a1467" providerId="ADAL" clId="{4096B5B8-936A-4F90-B365-5CE73396A72D}" dt="2023-09-03T12:24:38.593" v="18150" actId="14100"/>
          <ac:spMkLst>
            <pc:docMk/>
            <pc:sldMk cId="1476904553" sldId="552"/>
            <ac:spMk id="102" creationId="{4536707E-88CB-1677-9038-486368255A70}"/>
          </ac:spMkLst>
        </pc:spChg>
        <pc:grpChg chg="add mod">
          <ac:chgData name="Charlie Cutler" userId="c5b094de-3707-4aae-994d-70175e9a1467" providerId="ADAL" clId="{4096B5B8-936A-4F90-B365-5CE73396A72D}" dt="2023-08-20T15:40:18.971" v="13142"/>
          <ac:grpSpMkLst>
            <pc:docMk/>
            <pc:sldMk cId="1476904553" sldId="552"/>
            <ac:grpSpMk id="4" creationId="{09039C73-7BC5-A2BF-20EF-A79B0621D613}"/>
          </ac:grpSpMkLst>
        </pc:grpChg>
        <pc:picChg chg="add mod">
          <ac:chgData name="Charlie Cutler" userId="c5b094de-3707-4aae-994d-70175e9a1467" providerId="ADAL" clId="{4096B5B8-936A-4F90-B365-5CE73396A72D}" dt="2023-08-20T15:40:21.280" v="13143"/>
          <ac:picMkLst>
            <pc:docMk/>
            <pc:sldMk cId="1476904553" sldId="552"/>
            <ac:picMk id="18" creationId="{26400B19-2C10-DD90-C5B9-6C9F923F4511}"/>
          </ac:picMkLst>
        </pc:picChg>
        <pc:cxnChg chg="mod">
          <ac:chgData name="Charlie Cutler" userId="c5b094de-3707-4aae-994d-70175e9a1467" providerId="ADAL" clId="{4096B5B8-936A-4F90-B365-5CE73396A72D}" dt="2023-09-03T12:24:55.524" v="18159" actId="14100"/>
          <ac:cxnSpMkLst>
            <pc:docMk/>
            <pc:sldMk cId="1476904553" sldId="552"/>
            <ac:cxnSpMk id="22" creationId="{B9BEA703-F4F2-F53C-B340-F13662845634}"/>
          </ac:cxnSpMkLst>
        </pc:cxnChg>
        <pc:cxnChg chg="mod">
          <ac:chgData name="Charlie Cutler" userId="c5b094de-3707-4aae-994d-70175e9a1467" providerId="ADAL" clId="{4096B5B8-936A-4F90-B365-5CE73396A72D}" dt="2023-09-03T12:23:09.803" v="18099" actId="14100"/>
          <ac:cxnSpMkLst>
            <pc:docMk/>
            <pc:sldMk cId="1476904553" sldId="552"/>
            <ac:cxnSpMk id="23" creationId="{94452E17-10CA-5BE0-33E2-85E9F7B8FF5B}"/>
          </ac:cxnSpMkLst>
        </pc:cxnChg>
        <pc:cxnChg chg="mod">
          <ac:chgData name="Charlie Cutler" userId="c5b094de-3707-4aae-994d-70175e9a1467" providerId="ADAL" clId="{4096B5B8-936A-4F90-B365-5CE73396A72D}" dt="2023-09-03T12:23:47.264" v="18116" actId="14100"/>
          <ac:cxnSpMkLst>
            <pc:docMk/>
            <pc:sldMk cId="1476904553" sldId="552"/>
            <ac:cxnSpMk id="24" creationId="{A7B22F85-10CF-BD24-45F2-7C9979FF4A1F}"/>
          </ac:cxnSpMkLst>
        </pc:cxnChg>
        <pc:cxnChg chg="mod">
          <ac:chgData name="Charlie Cutler" userId="c5b094de-3707-4aae-994d-70175e9a1467" providerId="ADAL" clId="{4096B5B8-936A-4F90-B365-5CE73396A72D}" dt="2023-09-03T12:23:49.529" v="18117" actId="14100"/>
          <ac:cxnSpMkLst>
            <pc:docMk/>
            <pc:sldMk cId="1476904553" sldId="552"/>
            <ac:cxnSpMk id="25" creationId="{1D932910-E1A4-E8FC-EC2A-9F918DC86BE0}"/>
          </ac:cxnSpMkLst>
        </pc:cxnChg>
        <pc:cxnChg chg="mod">
          <ac:chgData name="Charlie Cutler" userId="c5b094de-3707-4aae-994d-70175e9a1467" providerId="ADAL" clId="{4096B5B8-936A-4F90-B365-5CE73396A72D}" dt="2023-09-03T12:24:45.789" v="18153" actId="14100"/>
          <ac:cxnSpMkLst>
            <pc:docMk/>
            <pc:sldMk cId="1476904553" sldId="552"/>
            <ac:cxnSpMk id="26" creationId="{F0DA23E1-214A-3FC5-985B-DFFB7A003ACC}"/>
          </ac:cxnSpMkLst>
        </pc:cxnChg>
        <pc:cxnChg chg="mod">
          <ac:chgData name="Charlie Cutler" userId="c5b094de-3707-4aae-994d-70175e9a1467" providerId="ADAL" clId="{4096B5B8-936A-4F90-B365-5CE73396A72D}" dt="2023-09-03T12:23:58.653" v="18120" actId="14100"/>
          <ac:cxnSpMkLst>
            <pc:docMk/>
            <pc:sldMk cId="1476904553" sldId="552"/>
            <ac:cxnSpMk id="27" creationId="{F838AD05-2E27-B29E-1515-D29CD8330F2C}"/>
          </ac:cxnSpMkLst>
        </pc:cxnChg>
        <pc:cxnChg chg="mod">
          <ac:chgData name="Charlie Cutler" userId="c5b094de-3707-4aae-994d-70175e9a1467" providerId="ADAL" clId="{4096B5B8-936A-4F90-B365-5CE73396A72D}" dt="2023-09-03T12:24:16.630" v="18134" actId="14100"/>
          <ac:cxnSpMkLst>
            <pc:docMk/>
            <pc:sldMk cId="1476904553" sldId="552"/>
            <ac:cxnSpMk id="28" creationId="{3528A8CC-D667-32F7-19DB-0D7B18CFEF4C}"/>
          </ac:cxnSpMkLst>
        </pc:cxnChg>
        <pc:cxnChg chg="mod">
          <ac:chgData name="Charlie Cutler" userId="c5b094de-3707-4aae-994d-70175e9a1467" providerId="ADAL" clId="{4096B5B8-936A-4F90-B365-5CE73396A72D}" dt="2023-09-03T12:23:13.264" v="18100" actId="14100"/>
          <ac:cxnSpMkLst>
            <pc:docMk/>
            <pc:sldMk cId="1476904553" sldId="552"/>
            <ac:cxnSpMk id="32" creationId="{5033CC63-2641-C752-70D9-A0F696D2BEB8}"/>
          </ac:cxnSpMkLst>
        </pc:cxnChg>
        <pc:cxnChg chg="mod">
          <ac:chgData name="Charlie Cutler" userId="c5b094de-3707-4aae-994d-70175e9a1467" providerId="ADAL" clId="{4096B5B8-936A-4F90-B365-5CE73396A72D}" dt="2023-09-03T12:23:54.593" v="18119" actId="14100"/>
          <ac:cxnSpMkLst>
            <pc:docMk/>
            <pc:sldMk cId="1476904553" sldId="552"/>
            <ac:cxnSpMk id="33" creationId="{8189841D-C8D4-B51A-5592-189C684EFD0D}"/>
          </ac:cxnSpMkLst>
        </pc:cxnChg>
        <pc:cxnChg chg="mod">
          <ac:chgData name="Charlie Cutler" userId="c5b094de-3707-4aae-994d-70175e9a1467" providerId="ADAL" clId="{4096B5B8-936A-4F90-B365-5CE73396A72D}" dt="2023-09-03T12:25:06.002" v="18162" actId="14100"/>
          <ac:cxnSpMkLst>
            <pc:docMk/>
            <pc:sldMk cId="1476904553" sldId="552"/>
            <ac:cxnSpMk id="75" creationId="{7499169D-9423-8C22-BCCF-C10BD794ACD8}"/>
          </ac:cxnSpMkLst>
        </pc:cxnChg>
        <pc:cxnChg chg="mod">
          <ac:chgData name="Charlie Cutler" userId="c5b094de-3707-4aae-994d-70175e9a1467" providerId="ADAL" clId="{4096B5B8-936A-4F90-B365-5CE73396A72D}" dt="2023-09-03T12:24:02.786" v="18122" actId="14100"/>
          <ac:cxnSpMkLst>
            <pc:docMk/>
            <pc:sldMk cId="1476904553" sldId="552"/>
            <ac:cxnSpMk id="94" creationId="{15A09589-78D5-40CF-C119-9CB5067A0994}"/>
          </ac:cxnSpMkLst>
        </pc:cxnChg>
        <pc:cxnChg chg="mod">
          <ac:chgData name="Charlie Cutler" userId="c5b094de-3707-4aae-994d-70175e9a1467" providerId="ADAL" clId="{4096B5B8-936A-4F90-B365-5CE73396A72D}" dt="2023-09-03T12:24:36.288" v="18149" actId="552"/>
          <ac:cxnSpMkLst>
            <pc:docMk/>
            <pc:sldMk cId="1476904553" sldId="552"/>
            <ac:cxnSpMk id="99" creationId="{AAF581A0-AAE9-F005-E516-018F0D800ED9}"/>
          </ac:cxnSpMkLst>
        </pc:cxnChg>
        <pc:cxnChg chg="mod">
          <ac:chgData name="Charlie Cutler" userId="c5b094de-3707-4aae-994d-70175e9a1467" providerId="ADAL" clId="{4096B5B8-936A-4F90-B365-5CE73396A72D}" dt="2023-09-03T12:24:38.593" v="18150" actId="14100"/>
          <ac:cxnSpMkLst>
            <pc:docMk/>
            <pc:sldMk cId="1476904553" sldId="552"/>
            <ac:cxnSpMk id="105" creationId="{2F77C542-2488-1223-D137-28DC7F4C56C6}"/>
          </ac:cxnSpMkLst>
        </pc:cxnChg>
      </pc:sldChg>
      <pc:sldChg chg="addSp delSp modSp add mod ord">
        <pc:chgData name="Charlie Cutler" userId="c5b094de-3707-4aae-994d-70175e9a1467" providerId="ADAL" clId="{4096B5B8-936A-4F90-B365-5CE73396A72D}" dt="2023-09-03T12:18:06.291" v="17999" actId="207"/>
        <pc:sldMkLst>
          <pc:docMk/>
          <pc:sldMk cId="1291475802" sldId="553"/>
        </pc:sldMkLst>
        <pc:spChg chg="add mod">
          <ac:chgData name="Charlie Cutler" userId="c5b094de-3707-4aae-994d-70175e9a1467" providerId="ADAL" clId="{4096B5B8-936A-4F90-B365-5CE73396A72D}" dt="2023-08-20T15:41:18.589" v="13191" actId="207"/>
          <ac:spMkLst>
            <pc:docMk/>
            <pc:sldMk cId="1291475802" sldId="553"/>
            <ac:spMk id="2" creationId="{65003003-7391-54A1-DF78-F7AF58660F6A}"/>
          </ac:spMkLst>
        </pc:spChg>
        <pc:spChg chg="mod">
          <ac:chgData name="Charlie Cutler" userId="c5b094de-3707-4aae-994d-70175e9a1467" providerId="ADAL" clId="{4096B5B8-936A-4F90-B365-5CE73396A72D}" dt="2023-08-21T11:35:41.302" v="13569" actId="14100"/>
          <ac:spMkLst>
            <pc:docMk/>
            <pc:sldMk cId="1291475802" sldId="553"/>
            <ac:spMk id="16" creationId="{93E2B7AA-972D-7C08-6AB1-0765DAC11FB4}"/>
          </ac:spMkLst>
        </pc:spChg>
        <pc:spChg chg="mod">
          <ac:chgData name="Charlie Cutler" userId="c5b094de-3707-4aae-994d-70175e9a1467" providerId="ADAL" clId="{4096B5B8-936A-4F90-B365-5CE73396A72D}" dt="2023-08-21T11:42:13.339" v="13620" actId="14100"/>
          <ac:spMkLst>
            <pc:docMk/>
            <pc:sldMk cId="1291475802" sldId="553"/>
            <ac:spMk id="17" creationId="{52A50E8B-FA18-D8E6-4B36-5B4288081671}"/>
          </ac:spMkLst>
        </pc:spChg>
        <pc:spChg chg="add del mod">
          <ac:chgData name="Charlie Cutler" userId="c5b094de-3707-4aae-994d-70175e9a1467" providerId="ADAL" clId="{4096B5B8-936A-4F90-B365-5CE73396A72D}" dt="2023-09-03T11:33:09.637" v="15108"/>
          <ac:spMkLst>
            <pc:docMk/>
            <pc:sldMk cId="1291475802" sldId="553"/>
            <ac:spMk id="19" creationId="{2FDD8C81-13C1-8ADA-8385-57773EF5C1F1}"/>
          </ac:spMkLst>
        </pc:spChg>
        <pc:spChg chg="mod">
          <ac:chgData name="Charlie Cutler" userId="c5b094de-3707-4aae-994d-70175e9a1467" providerId="ADAL" clId="{4096B5B8-936A-4F90-B365-5CE73396A72D}" dt="2023-09-03T12:18:06.291" v="17999" actId="207"/>
          <ac:spMkLst>
            <pc:docMk/>
            <pc:sldMk cId="1291475802" sldId="553"/>
            <ac:spMk id="34" creationId="{943C1D1C-170E-9473-A83B-04B55A81734C}"/>
          </ac:spMkLst>
        </pc:spChg>
        <pc:spChg chg="mod">
          <ac:chgData name="Charlie Cutler" userId="c5b094de-3707-4aae-994d-70175e9a1467" providerId="ADAL" clId="{4096B5B8-936A-4F90-B365-5CE73396A72D}" dt="2023-09-03T12:18:06.291" v="17999" actId="207"/>
          <ac:spMkLst>
            <pc:docMk/>
            <pc:sldMk cId="1291475802" sldId="553"/>
            <ac:spMk id="36" creationId="{8DD36D70-9EBC-B33C-C3E4-03AA05DEB188}"/>
          </ac:spMkLst>
        </pc:spChg>
        <pc:spChg chg="mod">
          <ac:chgData name="Charlie Cutler" userId="c5b094de-3707-4aae-994d-70175e9a1467" providerId="ADAL" clId="{4096B5B8-936A-4F90-B365-5CE73396A72D}" dt="2023-09-03T12:18:06.291" v="17999" actId="207"/>
          <ac:spMkLst>
            <pc:docMk/>
            <pc:sldMk cId="1291475802" sldId="553"/>
            <ac:spMk id="38" creationId="{3EE888C8-5A5F-1519-AA6A-22582FF74740}"/>
          </ac:spMkLst>
        </pc:spChg>
        <pc:spChg chg="mod">
          <ac:chgData name="Charlie Cutler" userId="c5b094de-3707-4aae-994d-70175e9a1467" providerId="ADAL" clId="{4096B5B8-936A-4F90-B365-5CE73396A72D}" dt="2023-09-03T12:18:06.291" v="17999" actId="207"/>
          <ac:spMkLst>
            <pc:docMk/>
            <pc:sldMk cId="1291475802" sldId="553"/>
            <ac:spMk id="40" creationId="{1ED2FE2F-772E-CF40-AA1B-72D7EEBC4B64}"/>
          </ac:spMkLst>
        </pc:spChg>
        <pc:spChg chg="mod">
          <ac:chgData name="Charlie Cutler" userId="c5b094de-3707-4aae-994d-70175e9a1467" providerId="ADAL" clId="{4096B5B8-936A-4F90-B365-5CE73396A72D}" dt="2023-09-03T12:18:06.291" v="17999" actId="207"/>
          <ac:spMkLst>
            <pc:docMk/>
            <pc:sldMk cId="1291475802" sldId="553"/>
            <ac:spMk id="42" creationId="{860693C2-8F04-7C59-8C1D-4BA413B0FEA5}"/>
          </ac:spMkLst>
        </pc:spChg>
        <pc:spChg chg="mod">
          <ac:chgData name="Charlie Cutler" userId="c5b094de-3707-4aae-994d-70175e9a1467" providerId="ADAL" clId="{4096B5B8-936A-4F90-B365-5CE73396A72D}" dt="2023-09-03T12:18:06.291" v="17999" actId="207"/>
          <ac:spMkLst>
            <pc:docMk/>
            <pc:sldMk cId="1291475802" sldId="553"/>
            <ac:spMk id="44" creationId="{49BB3792-D5CD-72BA-B71B-85EB7079C2C4}"/>
          </ac:spMkLst>
        </pc:spChg>
        <pc:spChg chg="mod">
          <ac:chgData name="Charlie Cutler" userId="c5b094de-3707-4aae-994d-70175e9a1467" providerId="ADAL" clId="{4096B5B8-936A-4F90-B365-5CE73396A72D}" dt="2023-09-03T12:18:06.291" v="17999" actId="207"/>
          <ac:spMkLst>
            <pc:docMk/>
            <pc:sldMk cId="1291475802" sldId="553"/>
            <ac:spMk id="48" creationId="{CD370FAA-021E-8B94-2EA5-275750F58B53}"/>
          </ac:spMkLst>
        </pc:spChg>
        <pc:spChg chg="mod">
          <ac:chgData name="Charlie Cutler" userId="c5b094de-3707-4aae-994d-70175e9a1467" providerId="ADAL" clId="{4096B5B8-936A-4F90-B365-5CE73396A72D}" dt="2023-09-03T12:18:06.291" v="17999" actId="207"/>
          <ac:spMkLst>
            <pc:docMk/>
            <pc:sldMk cId="1291475802" sldId="553"/>
            <ac:spMk id="52" creationId="{DBEFEEF2-9085-A046-DC78-7F9D61E91036}"/>
          </ac:spMkLst>
        </pc:spChg>
        <pc:spChg chg="mod">
          <ac:chgData name="Charlie Cutler" userId="c5b094de-3707-4aae-994d-70175e9a1467" providerId="ADAL" clId="{4096B5B8-936A-4F90-B365-5CE73396A72D}" dt="2023-09-03T12:18:06.291" v="17999" actId="207"/>
          <ac:spMkLst>
            <pc:docMk/>
            <pc:sldMk cId="1291475802" sldId="553"/>
            <ac:spMk id="54" creationId="{85529B5E-D505-0E07-56E7-D543A9B699D1}"/>
          </ac:spMkLst>
        </pc:spChg>
        <pc:spChg chg="mod">
          <ac:chgData name="Charlie Cutler" userId="c5b094de-3707-4aae-994d-70175e9a1467" providerId="ADAL" clId="{4096B5B8-936A-4F90-B365-5CE73396A72D}" dt="2023-09-03T12:18:06.291" v="17999" actId="207"/>
          <ac:spMkLst>
            <pc:docMk/>
            <pc:sldMk cId="1291475802" sldId="553"/>
            <ac:spMk id="57" creationId="{97C53F25-3BA9-EEAD-D3B9-853A6BF71FA0}"/>
          </ac:spMkLst>
        </pc:spChg>
        <pc:spChg chg="mod">
          <ac:chgData name="Charlie Cutler" userId="c5b094de-3707-4aae-994d-70175e9a1467" providerId="ADAL" clId="{4096B5B8-936A-4F90-B365-5CE73396A72D}" dt="2023-09-03T12:18:06.291" v="17999" actId="207"/>
          <ac:spMkLst>
            <pc:docMk/>
            <pc:sldMk cId="1291475802" sldId="553"/>
            <ac:spMk id="59" creationId="{86614937-8B7B-DB2F-7FA6-A969576867F0}"/>
          </ac:spMkLst>
        </pc:spChg>
        <pc:spChg chg="mod">
          <ac:chgData name="Charlie Cutler" userId="c5b094de-3707-4aae-994d-70175e9a1467" providerId="ADAL" clId="{4096B5B8-936A-4F90-B365-5CE73396A72D}" dt="2023-09-03T12:18:06.291" v="17999" actId="207"/>
          <ac:spMkLst>
            <pc:docMk/>
            <pc:sldMk cId="1291475802" sldId="553"/>
            <ac:spMk id="62" creationId="{A722C2B0-E234-01A0-AF03-664226CA2B0A}"/>
          </ac:spMkLst>
        </pc:spChg>
        <pc:picChg chg="mod">
          <ac:chgData name="Charlie Cutler" userId="c5b094de-3707-4aae-994d-70175e9a1467" providerId="ADAL" clId="{4096B5B8-936A-4F90-B365-5CE73396A72D}" dt="2023-08-24T09:41:59.864" v="13724" actId="1076"/>
          <ac:picMkLst>
            <pc:docMk/>
            <pc:sldMk cId="1291475802" sldId="553"/>
            <ac:picMk id="18" creationId="{26400B19-2C10-DD90-C5B9-6C9F923F4511}"/>
          </ac:picMkLst>
        </pc:picChg>
        <pc:cxnChg chg="mod">
          <ac:chgData name="Charlie Cutler" userId="c5b094de-3707-4aae-994d-70175e9a1467" providerId="ADAL" clId="{4096B5B8-936A-4F90-B365-5CE73396A72D}" dt="2023-09-03T12:17:15.019" v="17989" actId="14100"/>
          <ac:cxnSpMkLst>
            <pc:docMk/>
            <pc:sldMk cId="1291475802" sldId="553"/>
            <ac:cxnSpMk id="22" creationId="{50A8E3DA-FD2E-361B-913D-8CDDFA3025D2}"/>
          </ac:cxnSpMkLst>
        </pc:cxnChg>
        <pc:cxnChg chg="mod">
          <ac:chgData name="Charlie Cutler" userId="c5b094de-3707-4aae-994d-70175e9a1467" providerId="ADAL" clId="{4096B5B8-936A-4F90-B365-5CE73396A72D}" dt="2023-09-03T12:16:49.652" v="17980" actId="14100"/>
          <ac:cxnSpMkLst>
            <pc:docMk/>
            <pc:sldMk cId="1291475802" sldId="553"/>
            <ac:cxnSpMk id="25" creationId="{64981BED-06CE-F194-7E89-5E1B1D67E4FD}"/>
          </ac:cxnSpMkLst>
        </pc:cxnChg>
        <pc:cxnChg chg="mod">
          <ac:chgData name="Charlie Cutler" userId="c5b094de-3707-4aae-994d-70175e9a1467" providerId="ADAL" clId="{4096B5B8-936A-4F90-B365-5CE73396A72D}" dt="2023-09-03T12:16:58.009" v="17983" actId="14100"/>
          <ac:cxnSpMkLst>
            <pc:docMk/>
            <pc:sldMk cId="1291475802" sldId="553"/>
            <ac:cxnSpMk id="27" creationId="{A7D92CE7-C934-1800-8620-893E434750C2}"/>
          </ac:cxnSpMkLst>
        </pc:cxnChg>
        <pc:cxnChg chg="mod">
          <ac:chgData name="Charlie Cutler" userId="c5b094de-3707-4aae-994d-70175e9a1467" providerId="ADAL" clId="{4096B5B8-936A-4F90-B365-5CE73396A72D}" dt="2023-09-03T12:16:35.865" v="17974" actId="14100"/>
          <ac:cxnSpMkLst>
            <pc:docMk/>
            <pc:sldMk cId="1291475802" sldId="553"/>
            <ac:cxnSpMk id="29" creationId="{4018A9AA-D3C2-3193-12BB-6B786DCAD14C}"/>
          </ac:cxnSpMkLst>
        </pc:cxnChg>
        <pc:cxnChg chg="mod">
          <ac:chgData name="Charlie Cutler" userId="c5b094de-3707-4aae-994d-70175e9a1467" providerId="ADAL" clId="{4096B5B8-936A-4F90-B365-5CE73396A72D}" dt="2023-09-03T12:17:20.941" v="17992" actId="14100"/>
          <ac:cxnSpMkLst>
            <pc:docMk/>
            <pc:sldMk cId="1291475802" sldId="553"/>
            <ac:cxnSpMk id="30" creationId="{1F3285C4-BBE4-CBFE-CEDB-8DA5BD9EB7D4}"/>
          </ac:cxnSpMkLst>
        </pc:cxnChg>
        <pc:cxnChg chg="mod">
          <ac:chgData name="Charlie Cutler" userId="c5b094de-3707-4aae-994d-70175e9a1467" providerId="ADAL" clId="{4096B5B8-936A-4F90-B365-5CE73396A72D}" dt="2023-09-03T12:17:17.320" v="17990" actId="1076"/>
          <ac:cxnSpMkLst>
            <pc:docMk/>
            <pc:sldMk cId="1291475802" sldId="553"/>
            <ac:cxnSpMk id="31" creationId="{5FACFED8-B5A4-810D-5660-466393FB75B1}"/>
          </ac:cxnSpMkLst>
        </pc:cxnChg>
        <pc:cxnChg chg="mod">
          <ac:chgData name="Charlie Cutler" userId="c5b094de-3707-4aae-994d-70175e9a1467" providerId="ADAL" clId="{4096B5B8-936A-4F90-B365-5CE73396A72D}" dt="2023-09-03T12:17:02.176" v="17985" actId="14100"/>
          <ac:cxnSpMkLst>
            <pc:docMk/>
            <pc:sldMk cId="1291475802" sldId="553"/>
            <ac:cxnSpMk id="32" creationId="{7AAEB19C-1022-9A73-0320-14131C6AA38F}"/>
          </ac:cxnSpMkLst>
        </pc:cxnChg>
        <pc:cxnChg chg="mod">
          <ac:chgData name="Charlie Cutler" userId="c5b094de-3707-4aae-994d-70175e9a1467" providerId="ADAL" clId="{4096B5B8-936A-4F90-B365-5CE73396A72D}" dt="2023-09-03T12:16:53.870" v="17982" actId="14100"/>
          <ac:cxnSpMkLst>
            <pc:docMk/>
            <pc:sldMk cId="1291475802" sldId="553"/>
            <ac:cxnSpMk id="63" creationId="{4FEC5B23-8987-E04D-AE5F-4CED3C1CD7B2}"/>
          </ac:cxnSpMkLst>
        </pc:cxnChg>
      </pc:sldChg>
      <pc:sldChg chg="modSp add mod ord">
        <pc:chgData name="Charlie Cutler" userId="c5b094de-3707-4aae-994d-70175e9a1467" providerId="ADAL" clId="{4096B5B8-936A-4F90-B365-5CE73396A72D}" dt="2023-09-03T12:18:50.195" v="18016" actId="14100"/>
        <pc:sldMkLst>
          <pc:docMk/>
          <pc:sldMk cId="731922353" sldId="554"/>
        </pc:sldMkLst>
        <pc:spChg chg="mod">
          <ac:chgData name="Charlie Cutler" userId="c5b094de-3707-4aae-994d-70175e9a1467" providerId="ADAL" clId="{4096B5B8-936A-4F90-B365-5CE73396A72D}" dt="2023-09-03T11:37:06.898" v="15300" actId="20577"/>
          <ac:spMkLst>
            <pc:docMk/>
            <pc:sldMk cId="731922353" sldId="554"/>
            <ac:spMk id="2" creationId="{65003003-7391-54A1-DF78-F7AF58660F6A}"/>
          </ac:spMkLst>
        </pc:spChg>
        <pc:spChg chg="mod">
          <ac:chgData name="Charlie Cutler" userId="c5b094de-3707-4aae-994d-70175e9a1467" providerId="ADAL" clId="{4096B5B8-936A-4F90-B365-5CE73396A72D}" dt="2023-09-03T12:18:34.179" v="18008" actId="1076"/>
          <ac:spMkLst>
            <pc:docMk/>
            <pc:sldMk cId="731922353" sldId="554"/>
            <ac:spMk id="22" creationId="{3607A4B7-07CC-33E6-42A5-7DC5C625C6DD}"/>
          </ac:spMkLst>
        </pc:spChg>
        <pc:spChg chg="mod">
          <ac:chgData name="Charlie Cutler" userId="c5b094de-3707-4aae-994d-70175e9a1467" providerId="ADAL" clId="{4096B5B8-936A-4F90-B365-5CE73396A72D}" dt="2023-09-03T12:18:48.218" v="18015" actId="1076"/>
          <ac:spMkLst>
            <pc:docMk/>
            <pc:sldMk cId="731922353" sldId="554"/>
            <ac:spMk id="34" creationId="{46896434-96E0-0F5B-ABA0-1A382B03E4EF}"/>
          </ac:spMkLst>
        </pc:spChg>
        <pc:spChg chg="mod">
          <ac:chgData name="Charlie Cutler" userId="c5b094de-3707-4aae-994d-70175e9a1467" providerId="ADAL" clId="{4096B5B8-936A-4F90-B365-5CE73396A72D}" dt="2023-09-03T12:18:17.358" v="18000" actId="948"/>
          <ac:spMkLst>
            <pc:docMk/>
            <pc:sldMk cId="731922353" sldId="554"/>
            <ac:spMk id="36" creationId="{46867DF5-519E-1AC3-9D67-FA6FD973A886}"/>
          </ac:spMkLst>
        </pc:spChg>
        <pc:spChg chg="mod">
          <ac:chgData name="Charlie Cutler" userId="c5b094de-3707-4aae-994d-70175e9a1467" providerId="ADAL" clId="{4096B5B8-936A-4F90-B365-5CE73396A72D}" dt="2023-09-03T12:18:17.358" v="18000" actId="948"/>
          <ac:spMkLst>
            <pc:docMk/>
            <pc:sldMk cId="731922353" sldId="554"/>
            <ac:spMk id="38" creationId="{A3766460-E7D0-C8F5-9EBA-A2FEDD41A493}"/>
          </ac:spMkLst>
        </pc:spChg>
        <pc:spChg chg="mod">
          <ac:chgData name="Charlie Cutler" userId="c5b094de-3707-4aae-994d-70175e9a1467" providerId="ADAL" clId="{4096B5B8-936A-4F90-B365-5CE73396A72D}" dt="2023-09-03T12:18:17.358" v="18000" actId="948"/>
          <ac:spMkLst>
            <pc:docMk/>
            <pc:sldMk cId="731922353" sldId="554"/>
            <ac:spMk id="43" creationId="{C41EE93E-FE7B-C3D0-17EE-76012F47408C}"/>
          </ac:spMkLst>
        </pc:spChg>
        <pc:spChg chg="mod">
          <ac:chgData name="Charlie Cutler" userId="c5b094de-3707-4aae-994d-70175e9a1467" providerId="ADAL" clId="{4096B5B8-936A-4F90-B365-5CE73396A72D}" dt="2023-09-03T12:18:34.179" v="18008" actId="1076"/>
          <ac:spMkLst>
            <pc:docMk/>
            <pc:sldMk cId="731922353" sldId="554"/>
            <ac:spMk id="45" creationId="{BA7D7932-BC6C-7B31-24FE-BD66A9D72837}"/>
          </ac:spMkLst>
        </pc:spChg>
        <pc:spChg chg="mod">
          <ac:chgData name="Charlie Cutler" userId="c5b094de-3707-4aae-994d-70175e9a1467" providerId="ADAL" clId="{4096B5B8-936A-4F90-B365-5CE73396A72D}" dt="2023-09-03T12:18:36.676" v="18009" actId="1076"/>
          <ac:spMkLst>
            <pc:docMk/>
            <pc:sldMk cId="731922353" sldId="554"/>
            <ac:spMk id="48" creationId="{538EB6F3-B421-0CF4-3186-2C18A0A3B998}"/>
          </ac:spMkLst>
        </pc:spChg>
        <pc:spChg chg="mod">
          <ac:chgData name="Charlie Cutler" userId="c5b094de-3707-4aae-994d-70175e9a1467" providerId="ADAL" clId="{4096B5B8-936A-4F90-B365-5CE73396A72D}" dt="2023-09-03T12:18:17.358" v="18000" actId="948"/>
          <ac:spMkLst>
            <pc:docMk/>
            <pc:sldMk cId="731922353" sldId="554"/>
            <ac:spMk id="52" creationId="{3CACCD2B-A0CE-01C4-6E83-D6E99A370C2E}"/>
          </ac:spMkLst>
        </pc:spChg>
        <pc:spChg chg="mod">
          <ac:chgData name="Charlie Cutler" userId="c5b094de-3707-4aae-994d-70175e9a1467" providerId="ADAL" clId="{4096B5B8-936A-4F90-B365-5CE73396A72D}" dt="2023-09-03T12:18:19.973" v="18001" actId="1076"/>
          <ac:spMkLst>
            <pc:docMk/>
            <pc:sldMk cId="731922353" sldId="554"/>
            <ac:spMk id="55" creationId="{F907A08B-DB22-6CA7-78EB-8F632D8E108F}"/>
          </ac:spMkLst>
        </pc:spChg>
        <pc:cxnChg chg="mod">
          <ac:chgData name="Charlie Cutler" userId="c5b094de-3707-4aae-994d-70175e9a1467" providerId="ADAL" clId="{4096B5B8-936A-4F90-B365-5CE73396A72D}" dt="2023-09-03T12:18:50.195" v="18016" actId="14100"/>
          <ac:cxnSpMkLst>
            <pc:docMk/>
            <pc:sldMk cId="731922353" sldId="554"/>
            <ac:cxnSpMk id="19" creationId="{3153E485-E49B-4AE1-6ED1-F2810F022BF0}"/>
          </ac:cxnSpMkLst>
        </pc:cxnChg>
        <pc:cxnChg chg="mod">
          <ac:chgData name="Charlie Cutler" userId="c5b094de-3707-4aae-994d-70175e9a1467" providerId="ADAL" clId="{4096B5B8-936A-4F90-B365-5CE73396A72D}" dt="2023-09-03T12:17:31.751" v="17994" actId="14100"/>
          <ac:cxnSpMkLst>
            <pc:docMk/>
            <pc:sldMk cId="731922353" sldId="554"/>
            <ac:cxnSpMk id="20" creationId="{5EFD6ADE-1BFF-D695-BBE3-ADC4BE461444}"/>
          </ac:cxnSpMkLst>
        </pc:cxnChg>
        <pc:cxnChg chg="mod">
          <ac:chgData name="Charlie Cutler" userId="c5b094de-3707-4aae-994d-70175e9a1467" providerId="ADAL" clId="{4096B5B8-936A-4F90-B365-5CE73396A72D}" dt="2023-09-03T12:17:35.805" v="17996" actId="14100"/>
          <ac:cxnSpMkLst>
            <pc:docMk/>
            <pc:sldMk cId="731922353" sldId="554"/>
            <ac:cxnSpMk id="24" creationId="{5FFDBE6E-D507-24EE-3795-4C7A6199725D}"/>
          </ac:cxnSpMkLst>
        </pc:cxnChg>
        <pc:cxnChg chg="mod">
          <ac:chgData name="Charlie Cutler" userId="c5b094de-3707-4aae-994d-70175e9a1467" providerId="ADAL" clId="{4096B5B8-936A-4F90-B365-5CE73396A72D}" dt="2023-09-03T12:18:43.340" v="18013" actId="14100"/>
          <ac:cxnSpMkLst>
            <pc:docMk/>
            <pc:sldMk cId="731922353" sldId="554"/>
            <ac:cxnSpMk id="25" creationId="{F841144D-7735-B2A2-AEF5-DA05E157F525}"/>
          </ac:cxnSpMkLst>
        </pc:cxnChg>
        <pc:cxnChg chg="mod">
          <ac:chgData name="Charlie Cutler" userId="c5b094de-3707-4aae-994d-70175e9a1467" providerId="ADAL" clId="{4096B5B8-936A-4F90-B365-5CE73396A72D}" dt="2023-09-03T12:18:21.698" v="18002" actId="14100"/>
          <ac:cxnSpMkLst>
            <pc:docMk/>
            <pc:sldMk cId="731922353" sldId="554"/>
            <ac:cxnSpMk id="27" creationId="{7EE6E606-0A59-7951-6B27-5E171A0C74B9}"/>
          </ac:cxnSpMkLst>
        </pc:cxnChg>
        <pc:cxnChg chg="mod">
          <ac:chgData name="Charlie Cutler" userId="c5b094de-3707-4aae-994d-70175e9a1467" providerId="ADAL" clId="{4096B5B8-936A-4F90-B365-5CE73396A72D}" dt="2023-09-03T12:17:34.091" v="17995" actId="14100"/>
          <ac:cxnSpMkLst>
            <pc:docMk/>
            <pc:sldMk cId="731922353" sldId="554"/>
            <ac:cxnSpMk id="29" creationId="{760ACA8D-0FE0-B6FB-EA72-B5696E1C43E2}"/>
          </ac:cxnSpMkLst>
        </pc:cxnChg>
        <pc:cxnChg chg="mod">
          <ac:chgData name="Charlie Cutler" userId="c5b094de-3707-4aae-994d-70175e9a1467" providerId="ADAL" clId="{4096B5B8-936A-4F90-B365-5CE73396A72D}" dt="2023-09-03T12:18:45.169" v="18014" actId="14100"/>
          <ac:cxnSpMkLst>
            <pc:docMk/>
            <pc:sldMk cId="731922353" sldId="554"/>
            <ac:cxnSpMk id="30" creationId="{39BDA6D1-8A88-04F7-786E-5E0C209B7FA6}"/>
          </ac:cxnSpMkLst>
        </pc:cxnChg>
        <pc:cxnChg chg="mod">
          <ac:chgData name="Charlie Cutler" userId="c5b094de-3707-4aae-994d-70175e9a1467" providerId="ADAL" clId="{4096B5B8-936A-4F90-B365-5CE73396A72D}" dt="2023-09-03T12:18:38.169" v="18010" actId="14100"/>
          <ac:cxnSpMkLst>
            <pc:docMk/>
            <pc:sldMk cId="731922353" sldId="554"/>
            <ac:cxnSpMk id="31" creationId="{8C4C9343-4F92-DB0C-8041-69EE6450D7D5}"/>
          </ac:cxnSpMkLst>
        </pc:cxnChg>
        <pc:cxnChg chg="mod">
          <ac:chgData name="Charlie Cutler" userId="c5b094de-3707-4aae-994d-70175e9a1467" providerId="ADAL" clId="{4096B5B8-936A-4F90-B365-5CE73396A72D}" dt="2023-09-03T12:17:38.052" v="17997" actId="14100"/>
          <ac:cxnSpMkLst>
            <pc:docMk/>
            <pc:sldMk cId="731922353" sldId="554"/>
            <ac:cxnSpMk id="32" creationId="{6468CE68-9938-ED0B-D365-676A302FA23D}"/>
          </ac:cxnSpMkLst>
        </pc:cxnChg>
      </pc:sldChg>
      <pc:sldChg chg="modSp add mod ord">
        <pc:chgData name="Charlie Cutler" userId="c5b094de-3707-4aae-994d-70175e9a1467" providerId="ADAL" clId="{4096B5B8-936A-4F90-B365-5CE73396A72D}" dt="2023-09-03T12:20:51.071" v="18060" actId="14100"/>
        <pc:sldMkLst>
          <pc:docMk/>
          <pc:sldMk cId="696645739" sldId="555"/>
        </pc:sldMkLst>
        <pc:spChg chg="mod">
          <ac:chgData name="Charlie Cutler" userId="c5b094de-3707-4aae-994d-70175e9a1467" providerId="ADAL" clId="{4096B5B8-936A-4F90-B365-5CE73396A72D}" dt="2023-08-20T15:41:34.597" v="13238" actId="20577"/>
          <ac:spMkLst>
            <pc:docMk/>
            <pc:sldMk cId="696645739" sldId="555"/>
            <ac:spMk id="2" creationId="{65003003-7391-54A1-DF78-F7AF58660F6A}"/>
          </ac:spMkLst>
        </pc:spChg>
        <pc:spChg chg="mod">
          <ac:chgData name="Charlie Cutler" userId="c5b094de-3707-4aae-994d-70175e9a1467" providerId="ADAL" clId="{4096B5B8-936A-4F90-B365-5CE73396A72D}" dt="2023-09-03T12:19:20.931" v="18024" actId="1076"/>
          <ac:spMkLst>
            <pc:docMk/>
            <pc:sldMk cId="696645739" sldId="555"/>
            <ac:spMk id="34" creationId="{127C2C86-8EC5-9052-A4A1-510CC74EF4B5}"/>
          </ac:spMkLst>
        </pc:spChg>
        <pc:spChg chg="mod">
          <ac:chgData name="Charlie Cutler" userId="c5b094de-3707-4aae-994d-70175e9a1467" providerId="ADAL" clId="{4096B5B8-936A-4F90-B365-5CE73396A72D}" dt="2023-09-03T12:19:22.594" v="18025" actId="1076"/>
          <ac:spMkLst>
            <pc:docMk/>
            <pc:sldMk cId="696645739" sldId="555"/>
            <ac:spMk id="36" creationId="{06668E85-6D1B-A972-C2C0-F085014C28A9}"/>
          </ac:spMkLst>
        </pc:spChg>
        <pc:spChg chg="mod">
          <ac:chgData name="Charlie Cutler" userId="c5b094de-3707-4aae-994d-70175e9a1467" providerId="ADAL" clId="{4096B5B8-936A-4F90-B365-5CE73396A72D}" dt="2023-09-03T12:19:07.260" v="18019" actId="1076"/>
          <ac:spMkLst>
            <pc:docMk/>
            <pc:sldMk cId="696645739" sldId="555"/>
            <ac:spMk id="39" creationId="{DBC3986F-FF68-FDDC-74EE-F81E382D51EA}"/>
          </ac:spMkLst>
        </pc:spChg>
        <pc:spChg chg="mod">
          <ac:chgData name="Charlie Cutler" userId="c5b094de-3707-4aae-994d-70175e9a1467" providerId="ADAL" clId="{4096B5B8-936A-4F90-B365-5CE73396A72D}" dt="2023-09-03T12:20:20.878" v="18048" actId="1076"/>
          <ac:spMkLst>
            <pc:docMk/>
            <pc:sldMk cId="696645739" sldId="555"/>
            <ac:spMk id="42" creationId="{8F2C5734-B8FE-AD06-5D13-2F66FD448AED}"/>
          </ac:spMkLst>
        </pc:spChg>
        <pc:spChg chg="mod">
          <ac:chgData name="Charlie Cutler" userId="c5b094de-3707-4aae-994d-70175e9a1467" providerId="ADAL" clId="{4096B5B8-936A-4F90-B365-5CE73396A72D}" dt="2023-09-03T12:20:23.692" v="18049" actId="14100"/>
          <ac:spMkLst>
            <pc:docMk/>
            <pc:sldMk cId="696645739" sldId="555"/>
            <ac:spMk id="45" creationId="{DC714244-80A1-6E3F-7D5B-7B0C1DC3F4FF}"/>
          </ac:spMkLst>
        </pc:spChg>
        <pc:spChg chg="mod">
          <ac:chgData name="Charlie Cutler" userId="c5b094de-3707-4aae-994d-70175e9a1467" providerId="ADAL" clId="{4096B5B8-936A-4F90-B365-5CE73396A72D}" dt="2023-09-03T12:20:11.509" v="18044" actId="14100"/>
          <ac:spMkLst>
            <pc:docMk/>
            <pc:sldMk cId="696645739" sldId="555"/>
            <ac:spMk id="50" creationId="{DD6DE8E1-B6AB-554F-2A7A-52F150FE28DF}"/>
          </ac:spMkLst>
        </pc:spChg>
        <pc:spChg chg="mod">
          <ac:chgData name="Charlie Cutler" userId="c5b094de-3707-4aae-994d-70175e9a1467" providerId="ADAL" clId="{4096B5B8-936A-4F90-B365-5CE73396A72D}" dt="2023-09-03T12:20:38.569" v="18055" actId="1076"/>
          <ac:spMkLst>
            <pc:docMk/>
            <pc:sldMk cId="696645739" sldId="555"/>
            <ac:spMk id="54" creationId="{3346619A-24C2-0F4F-6550-9ED6D4217867}"/>
          </ac:spMkLst>
        </pc:spChg>
        <pc:spChg chg="mod">
          <ac:chgData name="Charlie Cutler" userId="c5b094de-3707-4aae-994d-70175e9a1467" providerId="ADAL" clId="{4096B5B8-936A-4F90-B365-5CE73396A72D}" dt="2023-09-03T12:20:51.071" v="18060" actId="14100"/>
          <ac:spMkLst>
            <pc:docMk/>
            <pc:sldMk cId="696645739" sldId="555"/>
            <ac:spMk id="57" creationId="{2CBCCAE6-0C05-72AF-CA7C-92D776C24731}"/>
          </ac:spMkLst>
        </pc:spChg>
        <pc:cxnChg chg="mod">
          <ac:chgData name="Charlie Cutler" userId="c5b094de-3707-4aae-994d-70175e9a1467" providerId="ADAL" clId="{4096B5B8-936A-4F90-B365-5CE73396A72D}" dt="2023-09-03T12:19:09.624" v="18020" actId="14100"/>
          <ac:cxnSpMkLst>
            <pc:docMk/>
            <pc:sldMk cId="696645739" sldId="555"/>
            <ac:cxnSpMk id="22" creationId="{8C7D39BE-C3AD-7E67-F61B-AFE83C834F2E}"/>
          </ac:cxnSpMkLst>
        </pc:cxnChg>
        <pc:cxnChg chg="mod">
          <ac:chgData name="Charlie Cutler" userId="c5b094de-3707-4aae-994d-70175e9a1467" providerId="ADAL" clId="{4096B5B8-936A-4F90-B365-5CE73396A72D}" dt="2023-09-03T12:19:32.465" v="18030" actId="14100"/>
          <ac:cxnSpMkLst>
            <pc:docMk/>
            <pc:sldMk cId="696645739" sldId="555"/>
            <ac:cxnSpMk id="24" creationId="{65E168A3-2B55-0B59-A10B-35781834E5C4}"/>
          </ac:cxnSpMkLst>
        </pc:cxnChg>
        <pc:cxnChg chg="mod">
          <ac:chgData name="Charlie Cutler" userId="c5b094de-3707-4aae-994d-70175e9a1467" providerId="ADAL" clId="{4096B5B8-936A-4F90-B365-5CE73396A72D}" dt="2023-09-03T12:20:14.578" v="18045" actId="14100"/>
          <ac:cxnSpMkLst>
            <pc:docMk/>
            <pc:sldMk cId="696645739" sldId="555"/>
            <ac:cxnSpMk id="25" creationId="{E97F5240-59A0-74B2-2E24-EB88E465CC6B}"/>
          </ac:cxnSpMkLst>
        </pc:cxnChg>
        <pc:cxnChg chg="mod">
          <ac:chgData name="Charlie Cutler" userId="c5b094de-3707-4aae-994d-70175e9a1467" providerId="ADAL" clId="{4096B5B8-936A-4F90-B365-5CE73396A72D}" dt="2023-09-03T12:20:25.921" v="18050" actId="14100"/>
          <ac:cxnSpMkLst>
            <pc:docMk/>
            <pc:sldMk cId="696645739" sldId="555"/>
            <ac:cxnSpMk id="27" creationId="{7FA242FD-99C3-A2E3-B376-4CAD30F2DFC0}"/>
          </ac:cxnSpMkLst>
        </pc:cxnChg>
        <pc:cxnChg chg="mod">
          <ac:chgData name="Charlie Cutler" userId="c5b094de-3707-4aae-994d-70175e9a1467" providerId="ADAL" clId="{4096B5B8-936A-4F90-B365-5CE73396A72D}" dt="2023-09-03T12:19:34.424" v="18031" actId="14100"/>
          <ac:cxnSpMkLst>
            <pc:docMk/>
            <pc:sldMk cId="696645739" sldId="555"/>
            <ac:cxnSpMk id="29" creationId="{081CE5A7-962C-95A4-B1A3-5D872A18B9ED}"/>
          </ac:cxnSpMkLst>
        </pc:cxnChg>
        <pc:cxnChg chg="mod">
          <ac:chgData name="Charlie Cutler" userId="c5b094de-3707-4aae-994d-70175e9a1467" providerId="ADAL" clId="{4096B5B8-936A-4F90-B365-5CE73396A72D}" dt="2023-09-03T12:20:48.080" v="18059" actId="14100"/>
          <ac:cxnSpMkLst>
            <pc:docMk/>
            <pc:sldMk cId="696645739" sldId="555"/>
            <ac:cxnSpMk id="30" creationId="{3E3ABD7B-302B-49EF-A5E3-2DBD9BC92DD3}"/>
          </ac:cxnSpMkLst>
        </pc:cxnChg>
        <pc:cxnChg chg="mod">
          <ac:chgData name="Charlie Cutler" userId="c5b094de-3707-4aae-994d-70175e9a1467" providerId="ADAL" clId="{4096B5B8-936A-4F90-B365-5CE73396A72D}" dt="2023-09-03T12:20:29.253" v="18052" actId="14100"/>
          <ac:cxnSpMkLst>
            <pc:docMk/>
            <pc:sldMk cId="696645739" sldId="555"/>
            <ac:cxnSpMk id="31" creationId="{EC28B0BE-7CEE-8E66-AD3D-8F96C6089A71}"/>
          </ac:cxnSpMkLst>
        </pc:cxnChg>
        <pc:cxnChg chg="mod">
          <ac:chgData name="Charlie Cutler" userId="c5b094de-3707-4aae-994d-70175e9a1467" providerId="ADAL" clId="{4096B5B8-936A-4F90-B365-5CE73396A72D}" dt="2023-09-03T12:20:44.012" v="18057" actId="14100"/>
          <ac:cxnSpMkLst>
            <pc:docMk/>
            <pc:sldMk cId="696645739" sldId="555"/>
            <ac:cxnSpMk id="32" creationId="{8E8A66D0-6E54-AE4D-35FC-8F226D866F42}"/>
          </ac:cxnSpMkLst>
        </pc:cxnChg>
      </pc:sldChg>
      <pc:sldChg chg="addSp delSp modSp add mod ord">
        <pc:chgData name="Charlie Cutler" userId="c5b094de-3707-4aae-994d-70175e9a1467" providerId="ADAL" clId="{4096B5B8-936A-4F90-B365-5CE73396A72D}" dt="2023-09-03T12:28:14.770" v="18211" actId="20577"/>
        <pc:sldMkLst>
          <pc:docMk/>
          <pc:sldMk cId="3222121873" sldId="556"/>
        </pc:sldMkLst>
        <pc:spChg chg="add mod">
          <ac:chgData name="Charlie Cutler" userId="c5b094de-3707-4aae-994d-70175e9a1467" providerId="ADAL" clId="{4096B5B8-936A-4F90-B365-5CE73396A72D}" dt="2023-09-03T12:15:34.472" v="17959" actId="1076"/>
          <ac:spMkLst>
            <pc:docMk/>
            <pc:sldMk cId="3222121873" sldId="556"/>
            <ac:spMk id="2" creationId="{5C46C2F0-1387-187E-E32A-1294FAAC8259}"/>
          </ac:spMkLst>
        </pc:spChg>
        <pc:spChg chg="mod">
          <ac:chgData name="Charlie Cutler" userId="c5b094de-3707-4aae-994d-70175e9a1467" providerId="ADAL" clId="{4096B5B8-936A-4F90-B365-5CE73396A72D}" dt="2023-08-21T11:40:17.691" v="13574" actId="14100"/>
          <ac:spMkLst>
            <pc:docMk/>
            <pc:sldMk cId="3222121873" sldId="556"/>
            <ac:spMk id="16" creationId="{93E2B7AA-972D-7C08-6AB1-0765DAC11FB4}"/>
          </ac:spMkLst>
        </pc:spChg>
        <pc:spChg chg="mod">
          <ac:chgData name="Charlie Cutler" userId="c5b094de-3707-4aae-994d-70175e9a1467" providerId="ADAL" clId="{4096B5B8-936A-4F90-B365-5CE73396A72D}" dt="2023-08-21T11:40:22.498" v="13576" actId="14100"/>
          <ac:spMkLst>
            <pc:docMk/>
            <pc:sldMk cId="3222121873" sldId="556"/>
            <ac:spMk id="17" creationId="{52A50E8B-FA18-D8E6-4B36-5B4288081671}"/>
          </ac:spMkLst>
        </pc:spChg>
        <pc:spChg chg="mod">
          <ac:chgData name="Charlie Cutler" userId="c5b094de-3707-4aae-994d-70175e9a1467" providerId="ADAL" clId="{4096B5B8-936A-4F90-B365-5CE73396A72D}" dt="2023-09-03T12:27:08.151" v="18191" actId="948"/>
          <ac:spMkLst>
            <pc:docMk/>
            <pc:sldMk cId="3222121873" sldId="556"/>
            <ac:spMk id="33" creationId="{1C861A82-BCF4-4DB8-6BBF-EC4BD8302C23}"/>
          </ac:spMkLst>
        </pc:spChg>
        <pc:spChg chg="mod">
          <ac:chgData name="Charlie Cutler" userId="c5b094de-3707-4aae-994d-70175e9a1467" providerId="ADAL" clId="{4096B5B8-936A-4F90-B365-5CE73396A72D}" dt="2023-09-03T12:27:08.151" v="18191" actId="948"/>
          <ac:spMkLst>
            <pc:docMk/>
            <pc:sldMk cId="3222121873" sldId="556"/>
            <ac:spMk id="35" creationId="{019C8CB6-A21A-3E65-0D84-42842B12BFB6}"/>
          </ac:spMkLst>
        </pc:spChg>
        <pc:spChg chg="mod">
          <ac:chgData name="Charlie Cutler" userId="c5b094de-3707-4aae-994d-70175e9a1467" providerId="ADAL" clId="{4096B5B8-936A-4F90-B365-5CE73396A72D}" dt="2023-09-03T12:27:08.151" v="18191" actId="948"/>
          <ac:spMkLst>
            <pc:docMk/>
            <pc:sldMk cId="3222121873" sldId="556"/>
            <ac:spMk id="37" creationId="{1A454424-408F-E467-83D5-864E363976A5}"/>
          </ac:spMkLst>
        </pc:spChg>
        <pc:spChg chg="mod">
          <ac:chgData name="Charlie Cutler" userId="c5b094de-3707-4aae-994d-70175e9a1467" providerId="ADAL" clId="{4096B5B8-936A-4F90-B365-5CE73396A72D}" dt="2023-09-03T12:27:08.151" v="18191" actId="948"/>
          <ac:spMkLst>
            <pc:docMk/>
            <pc:sldMk cId="3222121873" sldId="556"/>
            <ac:spMk id="40" creationId="{8D43F30F-59F9-2E45-9C6E-CFA6F26F4C0C}"/>
          </ac:spMkLst>
        </pc:spChg>
        <pc:spChg chg="mod">
          <ac:chgData name="Charlie Cutler" userId="c5b094de-3707-4aae-994d-70175e9a1467" providerId="ADAL" clId="{4096B5B8-936A-4F90-B365-5CE73396A72D}" dt="2023-09-03T12:27:24.133" v="18193" actId="1076"/>
          <ac:spMkLst>
            <pc:docMk/>
            <pc:sldMk cId="3222121873" sldId="556"/>
            <ac:spMk id="42" creationId="{8FC9D0F2-33A7-A34E-201C-E1017274A7C9}"/>
          </ac:spMkLst>
        </pc:spChg>
        <pc:spChg chg="mod">
          <ac:chgData name="Charlie Cutler" userId="c5b094de-3707-4aae-994d-70175e9a1467" providerId="ADAL" clId="{4096B5B8-936A-4F90-B365-5CE73396A72D}" dt="2023-09-03T12:27:24.133" v="18193" actId="1076"/>
          <ac:spMkLst>
            <pc:docMk/>
            <pc:sldMk cId="3222121873" sldId="556"/>
            <ac:spMk id="49" creationId="{2287AF47-12CA-8746-54C4-D9A6CA28637C}"/>
          </ac:spMkLst>
        </pc:spChg>
        <pc:spChg chg="mod">
          <ac:chgData name="Charlie Cutler" userId="c5b094de-3707-4aae-994d-70175e9a1467" providerId="ADAL" clId="{4096B5B8-936A-4F90-B365-5CE73396A72D}" dt="2023-09-03T12:27:08.151" v="18191" actId="948"/>
          <ac:spMkLst>
            <pc:docMk/>
            <pc:sldMk cId="3222121873" sldId="556"/>
            <ac:spMk id="53" creationId="{DBB2379D-7CBB-27AA-0E0F-CD4DA89FDA91}"/>
          </ac:spMkLst>
        </pc:spChg>
        <pc:spChg chg="mod">
          <ac:chgData name="Charlie Cutler" userId="c5b094de-3707-4aae-994d-70175e9a1467" providerId="ADAL" clId="{4096B5B8-936A-4F90-B365-5CE73396A72D}" dt="2023-09-03T12:28:14.770" v="18211" actId="20577"/>
          <ac:spMkLst>
            <pc:docMk/>
            <pc:sldMk cId="3222121873" sldId="556"/>
            <ac:spMk id="56" creationId="{150325FA-7AD3-73E0-1EDC-72EFE0684D99}"/>
          </ac:spMkLst>
        </pc:spChg>
        <pc:spChg chg="mod">
          <ac:chgData name="Charlie Cutler" userId="c5b094de-3707-4aae-994d-70175e9a1467" providerId="ADAL" clId="{4096B5B8-936A-4F90-B365-5CE73396A72D}" dt="2023-09-03T12:28:13.269" v="18210" actId="20577"/>
          <ac:spMkLst>
            <pc:docMk/>
            <pc:sldMk cId="3222121873" sldId="556"/>
            <ac:spMk id="60" creationId="{A49CABC1-514A-84B3-7388-6F628B49116B}"/>
          </ac:spMkLst>
        </pc:spChg>
        <pc:spChg chg="mod">
          <ac:chgData name="Charlie Cutler" userId="c5b094de-3707-4aae-994d-70175e9a1467" providerId="ADAL" clId="{4096B5B8-936A-4F90-B365-5CE73396A72D}" dt="2023-09-03T12:15:04.898" v="17956" actId="207"/>
          <ac:spMkLst>
            <pc:docMk/>
            <pc:sldMk cId="3222121873" sldId="556"/>
            <ac:spMk id="62" creationId="{3EB0A28C-CFFD-E84C-F885-1069945F376C}"/>
          </ac:spMkLst>
        </pc:spChg>
        <pc:spChg chg="mod">
          <ac:chgData name="Charlie Cutler" userId="c5b094de-3707-4aae-994d-70175e9a1467" providerId="ADAL" clId="{4096B5B8-936A-4F90-B365-5CE73396A72D}" dt="2023-09-03T12:15:04.898" v="17956" actId="207"/>
          <ac:spMkLst>
            <pc:docMk/>
            <pc:sldMk cId="3222121873" sldId="556"/>
            <ac:spMk id="65" creationId="{DB9DA66C-2D34-481E-6C7F-B1DDC7F68F05}"/>
          </ac:spMkLst>
        </pc:spChg>
        <pc:spChg chg="mod">
          <ac:chgData name="Charlie Cutler" userId="c5b094de-3707-4aae-994d-70175e9a1467" providerId="ADAL" clId="{4096B5B8-936A-4F90-B365-5CE73396A72D}" dt="2023-09-03T12:28:06.796" v="18207" actId="20577"/>
          <ac:spMkLst>
            <pc:docMk/>
            <pc:sldMk cId="3222121873" sldId="556"/>
            <ac:spMk id="72" creationId="{2AD3E60D-90B4-D391-F2F1-F2EE5147FB16}"/>
          </ac:spMkLst>
        </pc:spChg>
        <pc:spChg chg="mod">
          <ac:chgData name="Charlie Cutler" userId="c5b094de-3707-4aae-994d-70175e9a1467" providerId="ADAL" clId="{4096B5B8-936A-4F90-B365-5CE73396A72D}" dt="2023-09-03T12:27:50.630" v="18201" actId="1076"/>
          <ac:spMkLst>
            <pc:docMk/>
            <pc:sldMk cId="3222121873" sldId="556"/>
            <ac:spMk id="75" creationId="{9C1E97E0-F398-07BC-8FAC-D6886123D68A}"/>
          </ac:spMkLst>
        </pc:spChg>
        <pc:spChg chg="mod">
          <ac:chgData name="Charlie Cutler" userId="c5b094de-3707-4aae-994d-70175e9a1467" providerId="ADAL" clId="{4096B5B8-936A-4F90-B365-5CE73396A72D}" dt="2023-09-03T12:25:26.505" v="18166" actId="1076"/>
          <ac:spMkLst>
            <pc:docMk/>
            <pc:sldMk cId="3222121873" sldId="556"/>
            <ac:spMk id="79" creationId="{70BA749D-4EE2-E9DC-1CB5-C8B1F910C60E}"/>
          </ac:spMkLst>
        </pc:spChg>
        <pc:spChg chg="mod">
          <ac:chgData name="Charlie Cutler" userId="c5b094de-3707-4aae-994d-70175e9a1467" providerId="ADAL" clId="{4096B5B8-936A-4F90-B365-5CE73396A72D}" dt="2023-09-03T12:27:50.630" v="18201" actId="1076"/>
          <ac:spMkLst>
            <pc:docMk/>
            <pc:sldMk cId="3222121873" sldId="556"/>
            <ac:spMk id="83" creationId="{EDA10BB3-B07F-EE15-7BD2-8779D688FE3D}"/>
          </ac:spMkLst>
        </pc:spChg>
        <pc:spChg chg="mod">
          <ac:chgData name="Charlie Cutler" userId="c5b094de-3707-4aae-994d-70175e9a1467" providerId="ADAL" clId="{4096B5B8-936A-4F90-B365-5CE73396A72D}" dt="2023-09-03T12:27:50.630" v="18201" actId="1076"/>
          <ac:spMkLst>
            <pc:docMk/>
            <pc:sldMk cId="3222121873" sldId="556"/>
            <ac:spMk id="85" creationId="{10585A4B-CCF5-7C11-4A1C-B2E4FABABC90}"/>
          </ac:spMkLst>
        </pc:spChg>
        <pc:cxnChg chg="mod">
          <ac:chgData name="Charlie Cutler" userId="c5b094de-3707-4aae-994d-70175e9a1467" providerId="ADAL" clId="{4096B5B8-936A-4F90-B365-5CE73396A72D}" dt="2023-09-03T12:26:05.142" v="18180" actId="14100"/>
          <ac:cxnSpMkLst>
            <pc:docMk/>
            <pc:sldMk cId="3222121873" sldId="556"/>
            <ac:cxnSpMk id="19" creationId="{36CCB547-50CC-87C3-C9F9-DADBCC19B6D5}"/>
          </ac:cxnSpMkLst>
        </pc:cxnChg>
        <pc:cxnChg chg="mod">
          <ac:chgData name="Charlie Cutler" userId="c5b094de-3707-4aae-994d-70175e9a1467" providerId="ADAL" clId="{4096B5B8-936A-4F90-B365-5CE73396A72D}" dt="2023-09-03T12:26:16.007" v="18181" actId="14100"/>
          <ac:cxnSpMkLst>
            <pc:docMk/>
            <pc:sldMk cId="3222121873" sldId="556"/>
            <ac:cxnSpMk id="20" creationId="{8E911CEA-6C7F-D410-259B-7B65DABE32E1}"/>
          </ac:cxnSpMkLst>
        </pc:cxnChg>
        <pc:cxnChg chg="del mod">
          <ac:chgData name="Charlie Cutler" userId="c5b094de-3707-4aae-994d-70175e9a1467" providerId="ADAL" clId="{4096B5B8-936A-4F90-B365-5CE73396A72D}" dt="2023-09-03T12:26:24.128" v="18182" actId="478"/>
          <ac:cxnSpMkLst>
            <pc:docMk/>
            <pc:sldMk cId="3222121873" sldId="556"/>
            <ac:cxnSpMk id="21" creationId="{51E3926A-E779-0BA4-DEEF-3282D923003D}"/>
          </ac:cxnSpMkLst>
        </pc:cxnChg>
        <pc:cxnChg chg="mod">
          <ac:chgData name="Charlie Cutler" userId="c5b094de-3707-4aae-994d-70175e9a1467" providerId="ADAL" clId="{4096B5B8-936A-4F90-B365-5CE73396A72D}" dt="2023-09-03T12:15:31.744" v="17957" actId="208"/>
          <ac:cxnSpMkLst>
            <pc:docMk/>
            <pc:sldMk cId="3222121873" sldId="556"/>
            <ac:cxnSpMk id="22" creationId="{BAFA7FD4-E005-6786-0D4D-4AEFA985DC11}"/>
          </ac:cxnSpMkLst>
        </pc:cxnChg>
        <pc:cxnChg chg="mod">
          <ac:chgData name="Charlie Cutler" userId="c5b094de-3707-4aae-994d-70175e9a1467" providerId="ADAL" clId="{4096B5B8-936A-4F90-B365-5CE73396A72D}" dt="2023-09-03T12:27:41.586" v="18199" actId="14100"/>
          <ac:cxnSpMkLst>
            <pc:docMk/>
            <pc:sldMk cId="3222121873" sldId="556"/>
            <ac:cxnSpMk id="23" creationId="{0E17916D-CEC9-421E-7704-102DFDAB1C0D}"/>
          </ac:cxnSpMkLst>
        </pc:cxnChg>
        <pc:cxnChg chg="mod">
          <ac:chgData name="Charlie Cutler" userId="c5b094de-3707-4aae-994d-70175e9a1467" providerId="ADAL" clId="{4096B5B8-936A-4F90-B365-5CE73396A72D}" dt="2023-09-03T12:15:40.465" v="17961" actId="14100"/>
          <ac:cxnSpMkLst>
            <pc:docMk/>
            <pc:sldMk cId="3222121873" sldId="556"/>
            <ac:cxnSpMk id="24" creationId="{D9EFCD6F-82A4-F58D-8045-55E45D9D2405}"/>
          </ac:cxnSpMkLst>
        </pc:cxnChg>
        <pc:cxnChg chg="mod">
          <ac:chgData name="Charlie Cutler" userId="c5b094de-3707-4aae-994d-70175e9a1467" providerId="ADAL" clId="{4096B5B8-936A-4F90-B365-5CE73396A72D}" dt="2023-09-03T12:27:21.444" v="18192" actId="14100"/>
          <ac:cxnSpMkLst>
            <pc:docMk/>
            <pc:sldMk cId="3222121873" sldId="556"/>
            <ac:cxnSpMk id="25" creationId="{FAB7E403-3640-8AC6-7591-B510F2B370B5}"/>
          </ac:cxnSpMkLst>
        </pc:cxnChg>
        <pc:cxnChg chg="mod">
          <ac:chgData name="Charlie Cutler" userId="c5b094de-3707-4aae-994d-70175e9a1467" providerId="ADAL" clId="{4096B5B8-936A-4F90-B365-5CE73396A72D}" dt="2023-09-03T12:27:55.634" v="18203" actId="14100"/>
          <ac:cxnSpMkLst>
            <pc:docMk/>
            <pc:sldMk cId="3222121873" sldId="556"/>
            <ac:cxnSpMk id="26" creationId="{670729FC-15C7-C183-B0BC-9DB7C37CF599}"/>
          </ac:cxnSpMkLst>
        </pc:cxnChg>
        <pc:cxnChg chg="mod">
          <ac:chgData name="Charlie Cutler" userId="c5b094de-3707-4aae-994d-70175e9a1467" providerId="ADAL" clId="{4096B5B8-936A-4F90-B365-5CE73396A72D}" dt="2023-09-03T12:25:40.741" v="18172" actId="14100"/>
          <ac:cxnSpMkLst>
            <pc:docMk/>
            <pc:sldMk cId="3222121873" sldId="556"/>
            <ac:cxnSpMk id="27" creationId="{385CF380-684C-4E69-A62F-8BBAE808FBED}"/>
          </ac:cxnSpMkLst>
        </pc:cxnChg>
        <pc:cxnChg chg="mod">
          <ac:chgData name="Charlie Cutler" userId="c5b094de-3707-4aae-994d-70175e9a1467" providerId="ADAL" clId="{4096B5B8-936A-4F90-B365-5CE73396A72D}" dt="2023-09-03T12:15:31.744" v="17957" actId="208"/>
          <ac:cxnSpMkLst>
            <pc:docMk/>
            <pc:sldMk cId="3222121873" sldId="556"/>
            <ac:cxnSpMk id="28" creationId="{41DD71D3-D34B-82AE-1B34-EF52F269E6DF}"/>
          </ac:cxnSpMkLst>
        </pc:cxnChg>
        <pc:cxnChg chg="mod">
          <ac:chgData name="Charlie Cutler" userId="c5b094de-3707-4aae-994d-70175e9a1467" providerId="ADAL" clId="{4096B5B8-936A-4F90-B365-5CE73396A72D}" dt="2023-09-03T12:15:31.744" v="17957" actId="208"/>
          <ac:cxnSpMkLst>
            <pc:docMk/>
            <pc:sldMk cId="3222121873" sldId="556"/>
            <ac:cxnSpMk id="29" creationId="{3DFA228B-901A-4ACF-B85F-8ED34F1EA728}"/>
          </ac:cxnSpMkLst>
        </pc:cxnChg>
        <pc:cxnChg chg="mod">
          <ac:chgData name="Charlie Cutler" userId="c5b094de-3707-4aae-994d-70175e9a1467" providerId="ADAL" clId="{4096B5B8-936A-4F90-B365-5CE73396A72D}" dt="2023-09-03T12:15:31.744" v="17957" actId="208"/>
          <ac:cxnSpMkLst>
            <pc:docMk/>
            <pc:sldMk cId="3222121873" sldId="556"/>
            <ac:cxnSpMk id="30" creationId="{250D79FF-09CB-29A1-0878-B41FF168A3F3}"/>
          </ac:cxnSpMkLst>
        </pc:cxnChg>
        <pc:cxnChg chg="mod">
          <ac:chgData name="Charlie Cutler" userId="c5b094de-3707-4aae-994d-70175e9a1467" providerId="ADAL" clId="{4096B5B8-936A-4F90-B365-5CE73396A72D}" dt="2023-09-03T12:27:59.262" v="18205" actId="14100"/>
          <ac:cxnSpMkLst>
            <pc:docMk/>
            <pc:sldMk cId="3222121873" sldId="556"/>
            <ac:cxnSpMk id="31" creationId="{E707A39A-D691-82F0-7E01-5EA3D9C48BBF}"/>
          </ac:cxnSpMkLst>
        </pc:cxnChg>
        <pc:cxnChg chg="mod">
          <ac:chgData name="Charlie Cutler" userId="c5b094de-3707-4aae-994d-70175e9a1467" providerId="ADAL" clId="{4096B5B8-936A-4F90-B365-5CE73396A72D}" dt="2023-09-03T12:27:28.479" v="18195" actId="14100"/>
          <ac:cxnSpMkLst>
            <pc:docMk/>
            <pc:sldMk cId="3222121873" sldId="556"/>
            <ac:cxnSpMk id="46" creationId="{647C7B86-E18E-858A-2E71-ECF9559A2875}"/>
          </ac:cxnSpMkLst>
        </pc:cxnChg>
        <pc:cxnChg chg="mod">
          <ac:chgData name="Charlie Cutler" userId="c5b094de-3707-4aae-994d-70175e9a1467" providerId="ADAL" clId="{4096B5B8-936A-4F90-B365-5CE73396A72D}" dt="2023-09-03T12:27:26.493" v="18194" actId="14100"/>
          <ac:cxnSpMkLst>
            <pc:docMk/>
            <pc:sldMk cId="3222121873" sldId="556"/>
            <ac:cxnSpMk id="50" creationId="{8A9F6199-F182-B04B-4C2F-9C5ECD0FAF6D}"/>
          </ac:cxnSpMkLst>
        </pc:cxnChg>
        <pc:cxnChg chg="mod">
          <ac:chgData name="Charlie Cutler" userId="c5b094de-3707-4aae-994d-70175e9a1467" providerId="ADAL" clId="{4096B5B8-936A-4F90-B365-5CE73396A72D}" dt="2023-09-03T12:15:31.744" v="17957" actId="208"/>
          <ac:cxnSpMkLst>
            <pc:docMk/>
            <pc:sldMk cId="3222121873" sldId="556"/>
            <ac:cxnSpMk id="69" creationId="{FE7B824D-2656-2150-FF38-A37BD2651216}"/>
          </ac:cxnSpMkLst>
        </pc:cxnChg>
        <pc:cxnChg chg="mod">
          <ac:chgData name="Charlie Cutler" userId="c5b094de-3707-4aae-994d-70175e9a1467" providerId="ADAL" clId="{4096B5B8-936A-4F90-B365-5CE73396A72D}" dt="2023-09-03T12:27:54.002" v="18202" actId="14100"/>
          <ac:cxnSpMkLst>
            <pc:docMk/>
            <pc:sldMk cId="3222121873" sldId="556"/>
            <ac:cxnSpMk id="76" creationId="{40EFF379-5F0F-F779-9594-057D0F0A4CB3}"/>
          </ac:cxnSpMkLst>
        </pc:cxnChg>
      </pc:sldChg>
      <pc:sldChg chg="modSp add mod ord">
        <pc:chgData name="Charlie Cutler" userId="c5b094de-3707-4aae-994d-70175e9a1467" providerId="ADAL" clId="{4096B5B8-936A-4F90-B365-5CE73396A72D}" dt="2023-09-03T12:29:24.882" v="18230" actId="14100"/>
        <pc:sldMkLst>
          <pc:docMk/>
          <pc:sldMk cId="2506387639" sldId="557"/>
        </pc:sldMkLst>
        <pc:spChg chg="mod">
          <ac:chgData name="Charlie Cutler" userId="c5b094de-3707-4aae-994d-70175e9a1467" providerId="ADAL" clId="{4096B5B8-936A-4F90-B365-5CE73396A72D}" dt="2023-08-21T11:40:51.370" v="13608" actId="20577"/>
          <ac:spMkLst>
            <pc:docMk/>
            <pc:sldMk cId="2506387639" sldId="557"/>
            <ac:spMk id="2" creationId="{5C46C2F0-1387-187E-E32A-1294FAAC8259}"/>
          </ac:spMkLst>
        </pc:spChg>
        <pc:spChg chg="mod">
          <ac:chgData name="Charlie Cutler" userId="c5b094de-3707-4aae-994d-70175e9a1467" providerId="ADAL" clId="{4096B5B8-936A-4F90-B365-5CE73396A72D}" dt="2023-09-03T12:28:32.784" v="18213" actId="207"/>
          <ac:spMkLst>
            <pc:docMk/>
            <pc:sldMk cId="2506387639" sldId="557"/>
            <ac:spMk id="35" creationId="{E5D84A11-5CF6-2654-985F-CEA6BE2FACE1}"/>
          </ac:spMkLst>
        </pc:spChg>
        <pc:spChg chg="mod">
          <ac:chgData name="Charlie Cutler" userId="c5b094de-3707-4aae-994d-70175e9a1467" providerId="ADAL" clId="{4096B5B8-936A-4F90-B365-5CE73396A72D}" dt="2023-09-03T12:29:08.211" v="18223" actId="1076"/>
          <ac:spMkLst>
            <pc:docMk/>
            <pc:sldMk cId="2506387639" sldId="557"/>
            <ac:spMk id="38" creationId="{678374FC-1D1F-2CFD-523F-ADDA3B8FE824}"/>
          </ac:spMkLst>
        </pc:spChg>
        <pc:spChg chg="mod">
          <ac:chgData name="Charlie Cutler" userId="c5b094de-3707-4aae-994d-70175e9a1467" providerId="ADAL" clId="{4096B5B8-936A-4F90-B365-5CE73396A72D}" dt="2023-09-03T12:29:08.211" v="18223" actId="1076"/>
          <ac:spMkLst>
            <pc:docMk/>
            <pc:sldMk cId="2506387639" sldId="557"/>
            <ac:spMk id="40" creationId="{3F4F64E8-9915-3416-9ECD-50E795EC8761}"/>
          </ac:spMkLst>
        </pc:spChg>
        <pc:spChg chg="mod">
          <ac:chgData name="Charlie Cutler" userId="c5b094de-3707-4aae-994d-70175e9a1467" providerId="ADAL" clId="{4096B5B8-936A-4F90-B365-5CE73396A72D}" dt="2023-09-03T12:29:08.211" v="18223" actId="1076"/>
          <ac:spMkLst>
            <pc:docMk/>
            <pc:sldMk cId="2506387639" sldId="557"/>
            <ac:spMk id="44" creationId="{A35C5AE3-9D24-D70B-5A83-EB3D83DBCDDF}"/>
          </ac:spMkLst>
        </pc:spChg>
        <pc:spChg chg="mod">
          <ac:chgData name="Charlie Cutler" userId="c5b094de-3707-4aae-994d-70175e9a1467" providerId="ADAL" clId="{4096B5B8-936A-4F90-B365-5CE73396A72D}" dt="2023-09-03T12:29:12.318" v="18225" actId="1076"/>
          <ac:spMkLst>
            <pc:docMk/>
            <pc:sldMk cId="2506387639" sldId="557"/>
            <ac:spMk id="49" creationId="{D6798E06-751C-793A-1DFF-E19042B4059E}"/>
          </ac:spMkLst>
        </pc:spChg>
        <pc:spChg chg="mod">
          <ac:chgData name="Charlie Cutler" userId="c5b094de-3707-4aae-994d-70175e9a1467" providerId="ADAL" clId="{4096B5B8-936A-4F90-B365-5CE73396A72D}" dt="2023-09-03T12:29:00.697" v="18221" actId="14100"/>
          <ac:spMkLst>
            <pc:docMk/>
            <pc:sldMk cId="2506387639" sldId="557"/>
            <ac:spMk id="53" creationId="{C19E964B-CACA-99A8-D36A-551924E67F83}"/>
          </ac:spMkLst>
        </pc:spChg>
        <pc:spChg chg="mod">
          <ac:chgData name="Charlie Cutler" userId="c5b094de-3707-4aae-994d-70175e9a1467" providerId="ADAL" clId="{4096B5B8-936A-4F90-B365-5CE73396A72D}" dt="2023-09-03T12:28:32.784" v="18213" actId="207"/>
          <ac:spMkLst>
            <pc:docMk/>
            <pc:sldMk cId="2506387639" sldId="557"/>
            <ac:spMk id="56" creationId="{5F86F184-85ED-DAAF-F1D5-D6B45181C906}"/>
          </ac:spMkLst>
        </pc:spChg>
        <pc:spChg chg="mod">
          <ac:chgData name="Charlie Cutler" userId="c5b094de-3707-4aae-994d-70175e9a1467" providerId="ADAL" clId="{4096B5B8-936A-4F90-B365-5CE73396A72D}" dt="2023-09-03T12:28:32.784" v="18213" actId="207"/>
          <ac:spMkLst>
            <pc:docMk/>
            <pc:sldMk cId="2506387639" sldId="557"/>
            <ac:spMk id="58" creationId="{EDE8A540-EC43-A53F-D39C-595C5EAE166E}"/>
          </ac:spMkLst>
        </pc:spChg>
        <pc:spChg chg="mod">
          <ac:chgData name="Charlie Cutler" userId="c5b094de-3707-4aae-994d-70175e9a1467" providerId="ADAL" clId="{4096B5B8-936A-4F90-B365-5CE73396A72D}" dt="2023-09-03T12:28:45.727" v="18215" actId="1076"/>
          <ac:spMkLst>
            <pc:docMk/>
            <pc:sldMk cId="2506387639" sldId="557"/>
            <ac:spMk id="61" creationId="{2C0BFD2E-17CE-99C8-9744-57E10F4F0379}"/>
          </ac:spMkLst>
        </pc:spChg>
        <pc:spChg chg="mod">
          <ac:chgData name="Charlie Cutler" userId="c5b094de-3707-4aae-994d-70175e9a1467" providerId="ADAL" clId="{4096B5B8-936A-4F90-B365-5CE73396A72D}" dt="2023-09-03T12:28:49.895" v="18216" actId="1076"/>
          <ac:spMkLst>
            <pc:docMk/>
            <pc:sldMk cId="2506387639" sldId="557"/>
            <ac:spMk id="64" creationId="{C7171EAF-20E6-8E4B-00FA-9FDB7C6AE05A}"/>
          </ac:spMkLst>
        </pc:spChg>
        <pc:cxnChg chg="mod">
          <ac:chgData name="Charlie Cutler" userId="c5b094de-3707-4aae-994d-70175e9a1467" providerId="ADAL" clId="{4096B5B8-936A-4F90-B365-5CE73396A72D}" dt="2023-09-03T12:29:24.882" v="18230" actId="14100"/>
          <ac:cxnSpMkLst>
            <pc:docMk/>
            <pc:sldMk cId="2506387639" sldId="557"/>
            <ac:cxnSpMk id="19" creationId="{C7E15D62-8CDC-A024-C3B3-E3FF65521957}"/>
          </ac:cxnSpMkLst>
        </pc:cxnChg>
        <pc:cxnChg chg="mod">
          <ac:chgData name="Charlie Cutler" userId="c5b094de-3707-4aae-994d-70175e9a1467" providerId="ADAL" clId="{4096B5B8-936A-4F90-B365-5CE73396A72D}" dt="2023-09-03T12:29:04.851" v="18222" actId="14100"/>
          <ac:cxnSpMkLst>
            <pc:docMk/>
            <pc:sldMk cId="2506387639" sldId="557"/>
            <ac:cxnSpMk id="20" creationId="{E2FEC18D-051B-18FF-840C-217A1E952F9F}"/>
          </ac:cxnSpMkLst>
        </pc:cxnChg>
        <pc:cxnChg chg="mod">
          <ac:chgData name="Charlie Cutler" userId="c5b094de-3707-4aae-994d-70175e9a1467" providerId="ADAL" clId="{4096B5B8-936A-4F90-B365-5CE73396A72D}" dt="2023-09-03T12:28:54.174" v="18218" actId="14100"/>
          <ac:cxnSpMkLst>
            <pc:docMk/>
            <pc:sldMk cId="2506387639" sldId="557"/>
            <ac:cxnSpMk id="23" creationId="{E774C624-32BE-473F-7A1E-FA25E4605AB3}"/>
          </ac:cxnSpMkLst>
        </pc:cxnChg>
        <pc:cxnChg chg="mod">
          <ac:chgData name="Charlie Cutler" userId="c5b094de-3707-4aae-994d-70175e9a1467" providerId="ADAL" clId="{4096B5B8-936A-4F90-B365-5CE73396A72D}" dt="2023-09-03T12:28:58.188" v="18220" actId="14100"/>
          <ac:cxnSpMkLst>
            <pc:docMk/>
            <pc:sldMk cId="2506387639" sldId="557"/>
            <ac:cxnSpMk id="24" creationId="{529ECEB1-0FDB-65AE-33F7-C483FA810D8E}"/>
          </ac:cxnSpMkLst>
        </pc:cxnChg>
        <pc:cxnChg chg="mod">
          <ac:chgData name="Charlie Cutler" userId="c5b094de-3707-4aae-994d-70175e9a1467" providerId="ADAL" clId="{4096B5B8-936A-4F90-B365-5CE73396A72D}" dt="2023-09-03T12:29:21.030" v="18229" actId="14100"/>
          <ac:cxnSpMkLst>
            <pc:docMk/>
            <pc:sldMk cId="2506387639" sldId="557"/>
            <ac:cxnSpMk id="26" creationId="{F36AC16C-2742-3764-BFE0-4A071FE7421D}"/>
          </ac:cxnSpMkLst>
        </pc:cxnChg>
        <pc:cxnChg chg="mod">
          <ac:chgData name="Charlie Cutler" userId="c5b094de-3707-4aae-994d-70175e9a1467" providerId="ADAL" clId="{4096B5B8-936A-4F90-B365-5CE73396A72D}" dt="2023-09-03T12:28:40.632" v="18214" actId="208"/>
          <ac:cxnSpMkLst>
            <pc:docMk/>
            <pc:sldMk cId="2506387639" sldId="557"/>
            <ac:cxnSpMk id="28" creationId="{6DB912A4-FE01-B2EC-B080-9BCF182BABD2}"/>
          </ac:cxnSpMkLst>
        </pc:cxnChg>
        <pc:cxnChg chg="mod">
          <ac:chgData name="Charlie Cutler" userId="c5b094de-3707-4aae-994d-70175e9a1467" providerId="ADAL" clId="{4096B5B8-936A-4F90-B365-5CE73396A72D}" dt="2023-09-03T12:29:17.639" v="18228" actId="14100"/>
          <ac:cxnSpMkLst>
            <pc:docMk/>
            <pc:sldMk cId="2506387639" sldId="557"/>
            <ac:cxnSpMk id="30" creationId="{98373E0D-B42E-B7E4-EE19-E274690EE397}"/>
          </ac:cxnSpMkLst>
        </pc:cxnChg>
        <pc:cxnChg chg="mod">
          <ac:chgData name="Charlie Cutler" userId="c5b094de-3707-4aae-994d-70175e9a1467" providerId="ADAL" clId="{4096B5B8-936A-4F90-B365-5CE73396A72D}" dt="2023-09-03T12:29:13.715" v="18226" actId="14100"/>
          <ac:cxnSpMkLst>
            <pc:docMk/>
            <pc:sldMk cId="2506387639" sldId="557"/>
            <ac:cxnSpMk id="31" creationId="{9280C3AE-F4EE-0053-063D-F3FD18F36E7B}"/>
          </ac:cxnSpMkLst>
        </pc:cxnChg>
        <pc:cxnChg chg="mod">
          <ac:chgData name="Charlie Cutler" userId="c5b094de-3707-4aae-994d-70175e9a1467" providerId="ADAL" clId="{4096B5B8-936A-4F90-B365-5CE73396A72D}" dt="2023-09-03T12:28:40.632" v="18214" actId="208"/>
          <ac:cxnSpMkLst>
            <pc:docMk/>
            <pc:sldMk cId="2506387639" sldId="557"/>
            <ac:cxnSpMk id="32" creationId="{502C4978-DE78-86DD-79D9-AA8C4BEDAA89}"/>
          </ac:cxnSpMkLst>
        </pc:cxnChg>
        <pc:cxnChg chg="mod">
          <ac:chgData name="Charlie Cutler" userId="c5b094de-3707-4aae-994d-70175e9a1467" providerId="ADAL" clId="{4096B5B8-936A-4F90-B365-5CE73396A72D}" dt="2023-09-03T12:28:52.336" v="18217" actId="14100"/>
          <ac:cxnSpMkLst>
            <pc:docMk/>
            <pc:sldMk cId="2506387639" sldId="557"/>
            <ac:cxnSpMk id="33" creationId="{2373789A-D1F4-AC19-8063-1265DB5AFF06}"/>
          </ac:cxnSpMkLst>
        </pc:cxnChg>
      </pc:sldChg>
      <pc:sldChg chg="delSp modSp add mod">
        <pc:chgData name="Charlie Cutler" userId="c5b094de-3707-4aae-994d-70175e9a1467" providerId="ADAL" clId="{4096B5B8-936A-4F90-B365-5CE73396A72D}" dt="2023-09-03T12:33:33.706" v="18442" actId="208"/>
        <pc:sldMkLst>
          <pc:docMk/>
          <pc:sldMk cId="1411680815" sldId="558"/>
        </pc:sldMkLst>
        <pc:spChg chg="del">
          <ac:chgData name="Charlie Cutler" userId="c5b094de-3707-4aae-994d-70175e9a1467" providerId="ADAL" clId="{4096B5B8-936A-4F90-B365-5CE73396A72D}" dt="2023-08-21T11:41:00.691" v="13612" actId="478"/>
          <ac:spMkLst>
            <pc:docMk/>
            <pc:sldMk cId="1411680815" sldId="558"/>
            <ac:spMk id="2" creationId="{5C46C2F0-1387-187E-E32A-1294FAAC8259}"/>
          </ac:spMkLst>
        </pc:spChg>
        <pc:spChg chg="mod">
          <ac:chgData name="Charlie Cutler" userId="c5b094de-3707-4aae-994d-70175e9a1467" providerId="ADAL" clId="{4096B5B8-936A-4F90-B365-5CE73396A72D}" dt="2023-08-21T11:40:57.517" v="13610" actId="14100"/>
          <ac:spMkLst>
            <pc:docMk/>
            <pc:sldMk cId="1411680815" sldId="558"/>
            <ac:spMk id="16" creationId="{93E2B7AA-972D-7C08-6AB1-0765DAC11FB4}"/>
          </ac:spMkLst>
        </pc:spChg>
        <pc:spChg chg="mod">
          <ac:chgData name="Charlie Cutler" userId="c5b094de-3707-4aae-994d-70175e9a1467" providerId="ADAL" clId="{4096B5B8-936A-4F90-B365-5CE73396A72D}" dt="2023-08-21T11:40:58.892" v="13611" actId="14100"/>
          <ac:spMkLst>
            <pc:docMk/>
            <pc:sldMk cId="1411680815" sldId="558"/>
            <ac:spMk id="17" creationId="{52A50E8B-FA18-D8E6-4B36-5B4288081671}"/>
          </ac:spMkLst>
        </pc:spChg>
        <pc:spChg chg="mod">
          <ac:chgData name="Charlie Cutler" userId="c5b094de-3707-4aae-994d-70175e9a1467" providerId="ADAL" clId="{4096B5B8-936A-4F90-B365-5CE73396A72D}" dt="2023-09-03T12:33:27.551" v="18441" actId="948"/>
          <ac:spMkLst>
            <pc:docMk/>
            <pc:sldMk cId="1411680815" sldId="558"/>
            <ac:spMk id="24" creationId="{6A0F1FAD-3C68-2623-CA79-6991C0470910}"/>
          </ac:spMkLst>
        </pc:spChg>
        <pc:spChg chg="mod">
          <ac:chgData name="Charlie Cutler" userId="c5b094de-3707-4aae-994d-70175e9a1467" providerId="ADAL" clId="{4096B5B8-936A-4F90-B365-5CE73396A72D}" dt="2023-09-03T12:33:27.551" v="18441" actId="948"/>
          <ac:spMkLst>
            <pc:docMk/>
            <pc:sldMk cId="1411680815" sldId="558"/>
            <ac:spMk id="28" creationId="{2C2248AC-5D48-7454-18BF-79B72A1D5EBB}"/>
          </ac:spMkLst>
        </pc:spChg>
        <pc:spChg chg="mod">
          <ac:chgData name="Charlie Cutler" userId="c5b094de-3707-4aae-994d-70175e9a1467" providerId="ADAL" clId="{4096B5B8-936A-4F90-B365-5CE73396A72D}" dt="2023-09-03T12:33:27.551" v="18441" actId="948"/>
          <ac:spMkLst>
            <pc:docMk/>
            <pc:sldMk cId="1411680815" sldId="558"/>
            <ac:spMk id="30" creationId="{2EE83014-A114-29B7-2B61-95E736FD2EA2}"/>
          </ac:spMkLst>
        </pc:spChg>
        <pc:spChg chg="mod">
          <ac:chgData name="Charlie Cutler" userId="c5b094de-3707-4aae-994d-70175e9a1467" providerId="ADAL" clId="{4096B5B8-936A-4F90-B365-5CE73396A72D}" dt="2023-09-03T12:33:27.551" v="18441" actId="948"/>
          <ac:spMkLst>
            <pc:docMk/>
            <pc:sldMk cId="1411680815" sldId="558"/>
            <ac:spMk id="33" creationId="{CA6B0131-E5E2-4B61-71D8-487561157A71}"/>
          </ac:spMkLst>
        </pc:spChg>
        <pc:spChg chg="mod">
          <ac:chgData name="Charlie Cutler" userId="c5b094de-3707-4aae-994d-70175e9a1467" providerId="ADAL" clId="{4096B5B8-936A-4F90-B365-5CE73396A72D}" dt="2023-09-03T12:33:27.551" v="18441" actId="948"/>
          <ac:spMkLst>
            <pc:docMk/>
            <pc:sldMk cId="1411680815" sldId="558"/>
            <ac:spMk id="36" creationId="{C6B6F24D-E64E-25A4-CE6F-34BD56F4EADB}"/>
          </ac:spMkLst>
        </pc:spChg>
        <pc:cxnChg chg="mod">
          <ac:chgData name="Charlie Cutler" userId="c5b094de-3707-4aae-994d-70175e9a1467" providerId="ADAL" clId="{4096B5B8-936A-4F90-B365-5CE73396A72D}" dt="2023-09-03T12:33:33.706" v="18442" actId="208"/>
          <ac:cxnSpMkLst>
            <pc:docMk/>
            <pc:sldMk cId="1411680815" sldId="558"/>
            <ac:cxnSpMk id="2" creationId="{6B792CD1-DD17-4AEB-3FD5-8842C2EAE4D0}"/>
          </ac:cxnSpMkLst>
        </pc:cxnChg>
        <pc:cxnChg chg="mod">
          <ac:chgData name="Charlie Cutler" userId="c5b094de-3707-4aae-994d-70175e9a1467" providerId="ADAL" clId="{4096B5B8-936A-4F90-B365-5CE73396A72D}" dt="2023-09-03T12:33:33.706" v="18442" actId="208"/>
          <ac:cxnSpMkLst>
            <pc:docMk/>
            <pc:sldMk cId="1411680815" sldId="558"/>
            <ac:cxnSpMk id="19" creationId="{5E0A8BC1-C8BB-5615-21B8-0FB1D1580435}"/>
          </ac:cxnSpMkLst>
        </pc:cxnChg>
        <pc:cxnChg chg="mod">
          <ac:chgData name="Charlie Cutler" userId="c5b094de-3707-4aae-994d-70175e9a1467" providerId="ADAL" clId="{4096B5B8-936A-4F90-B365-5CE73396A72D}" dt="2023-09-03T12:33:33.706" v="18442" actId="208"/>
          <ac:cxnSpMkLst>
            <pc:docMk/>
            <pc:sldMk cId="1411680815" sldId="558"/>
            <ac:cxnSpMk id="20" creationId="{7D982779-E976-37B7-30A0-C254FC31A321}"/>
          </ac:cxnSpMkLst>
        </pc:cxnChg>
        <pc:cxnChg chg="mod">
          <ac:chgData name="Charlie Cutler" userId="c5b094de-3707-4aae-994d-70175e9a1467" providerId="ADAL" clId="{4096B5B8-936A-4F90-B365-5CE73396A72D}" dt="2023-09-03T12:33:33.706" v="18442" actId="208"/>
          <ac:cxnSpMkLst>
            <pc:docMk/>
            <pc:sldMk cId="1411680815" sldId="558"/>
            <ac:cxnSpMk id="21" creationId="{66854FA6-CA22-1296-AA89-C759715437EB}"/>
          </ac:cxnSpMkLst>
        </pc:cxnChg>
        <pc:cxnChg chg="mod">
          <ac:chgData name="Charlie Cutler" userId="c5b094de-3707-4aae-994d-70175e9a1467" providerId="ADAL" clId="{4096B5B8-936A-4F90-B365-5CE73396A72D}" dt="2023-09-03T12:33:33.706" v="18442" actId="208"/>
          <ac:cxnSpMkLst>
            <pc:docMk/>
            <pc:sldMk cId="1411680815" sldId="558"/>
            <ac:cxnSpMk id="22" creationId="{E4D66D4A-15A7-7AEA-F6EC-34F7DCA54CDB}"/>
          </ac:cxnSpMkLst>
        </pc:cxnChg>
      </pc:sldChg>
      <pc:sldChg chg="delSp modSp add mod">
        <pc:chgData name="Charlie Cutler" userId="c5b094de-3707-4aae-994d-70175e9a1467" providerId="ADAL" clId="{4096B5B8-936A-4F90-B365-5CE73396A72D}" dt="2023-09-03T12:35:43.418" v="18460" actId="208"/>
        <pc:sldMkLst>
          <pc:docMk/>
          <pc:sldMk cId="3988746767" sldId="559"/>
        </pc:sldMkLst>
        <pc:spChg chg="del">
          <ac:chgData name="Charlie Cutler" userId="c5b094de-3707-4aae-994d-70175e9a1467" providerId="ADAL" clId="{4096B5B8-936A-4F90-B365-5CE73396A72D}" dt="2023-08-21T11:41:17.672" v="13617" actId="478"/>
          <ac:spMkLst>
            <pc:docMk/>
            <pc:sldMk cId="3988746767" sldId="559"/>
            <ac:spMk id="14" creationId="{CB5A20CB-352B-90C4-402E-0078675EBA61}"/>
          </ac:spMkLst>
        </pc:spChg>
        <pc:spChg chg="mod">
          <ac:chgData name="Charlie Cutler" userId="c5b094de-3707-4aae-994d-70175e9a1467" providerId="ADAL" clId="{4096B5B8-936A-4F90-B365-5CE73396A72D}" dt="2023-08-21T11:41:21.799" v="13619" actId="1076"/>
          <ac:spMkLst>
            <pc:docMk/>
            <pc:sldMk cId="3988746767" sldId="559"/>
            <ac:spMk id="16" creationId="{93E2B7AA-972D-7C08-6AB1-0765DAC11FB4}"/>
          </ac:spMkLst>
        </pc:spChg>
        <pc:spChg chg="mod">
          <ac:chgData name="Charlie Cutler" userId="c5b094de-3707-4aae-994d-70175e9a1467" providerId="ADAL" clId="{4096B5B8-936A-4F90-B365-5CE73396A72D}" dt="2023-08-21T11:41:08.136" v="13615" actId="14100"/>
          <ac:spMkLst>
            <pc:docMk/>
            <pc:sldMk cId="3988746767" sldId="559"/>
            <ac:spMk id="17" creationId="{52A50E8B-FA18-D8E6-4B36-5B4288081671}"/>
          </ac:spMkLst>
        </pc:spChg>
        <pc:spChg chg="mod">
          <ac:chgData name="Charlie Cutler" userId="c5b094de-3707-4aae-994d-70175e9a1467" providerId="ADAL" clId="{4096B5B8-936A-4F90-B365-5CE73396A72D}" dt="2023-09-03T12:33:38.741" v="18443" actId="207"/>
          <ac:spMkLst>
            <pc:docMk/>
            <pc:sldMk cId="3988746767" sldId="559"/>
            <ac:spMk id="22" creationId="{55C2A0BD-B218-033F-8251-C3FA5CDDE051}"/>
          </ac:spMkLst>
        </pc:spChg>
        <pc:spChg chg="mod">
          <ac:chgData name="Charlie Cutler" userId="c5b094de-3707-4aae-994d-70175e9a1467" providerId="ADAL" clId="{4096B5B8-936A-4F90-B365-5CE73396A72D}" dt="2023-09-03T12:33:38.741" v="18443" actId="207"/>
          <ac:spMkLst>
            <pc:docMk/>
            <pc:sldMk cId="3988746767" sldId="559"/>
            <ac:spMk id="25" creationId="{A9DE727D-0C8B-1B67-DCFF-3D9DD72C3C30}"/>
          </ac:spMkLst>
        </pc:spChg>
        <pc:spChg chg="mod">
          <ac:chgData name="Charlie Cutler" userId="c5b094de-3707-4aae-994d-70175e9a1467" providerId="ADAL" clId="{4096B5B8-936A-4F90-B365-5CE73396A72D}" dt="2023-09-03T12:33:38.741" v="18443" actId="207"/>
          <ac:spMkLst>
            <pc:docMk/>
            <pc:sldMk cId="3988746767" sldId="559"/>
            <ac:spMk id="29" creationId="{1A3A807C-B717-1058-BDD1-F0446162F231}"/>
          </ac:spMkLst>
        </pc:spChg>
        <pc:spChg chg="mod">
          <ac:chgData name="Charlie Cutler" userId="c5b094de-3707-4aae-994d-70175e9a1467" providerId="ADAL" clId="{4096B5B8-936A-4F90-B365-5CE73396A72D}" dt="2023-09-03T12:33:38.741" v="18443" actId="207"/>
          <ac:spMkLst>
            <pc:docMk/>
            <pc:sldMk cId="3988746767" sldId="559"/>
            <ac:spMk id="32" creationId="{0B151451-0CED-A478-092D-EA0287AAD769}"/>
          </ac:spMkLst>
        </pc:spChg>
        <pc:spChg chg="mod">
          <ac:chgData name="Charlie Cutler" userId="c5b094de-3707-4aae-994d-70175e9a1467" providerId="ADAL" clId="{4096B5B8-936A-4F90-B365-5CE73396A72D}" dt="2023-09-03T12:33:38.741" v="18443" actId="207"/>
          <ac:spMkLst>
            <pc:docMk/>
            <pc:sldMk cId="3988746767" sldId="559"/>
            <ac:spMk id="36" creationId="{20FFEB00-AC8A-1BFF-1ED5-214BDDF0E428}"/>
          </ac:spMkLst>
        </pc:spChg>
        <pc:spChg chg="mod">
          <ac:chgData name="Charlie Cutler" userId="c5b094de-3707-4aae-994d-70175e9a1467" providerId="ADAL" clId="{4096B5B8-936A-4F90-B365-5CE73396A72D}" dt="2023-09-03T12:33:48.138" v="18446" actId="20577"/>
          <ac:spMkLst>
            <pc:docMk/>
            <pc:sldMk cId="3988746767" sldId="559"/>
            <ac:spMk id="39" creationId="{E9B6E355-5B2A-8C65-2740-F1860780D8A8}"/>
          </ac:spMkLst>
        </pc:spChg>
        <pc:spChg chg="mod">
          <ac:chgData name="Charlie Cutler" userId="c5b094de-3707-4aae-994d-70175e9a1467" providerId="ADAL" clId="{4096B5B8-936A-4F90-B365-5CE73396A72D}" dt="2023-09-03T12:33:38.741" v="18443" actId="207"/>
          <ac:spMkLst>
            <pc:docMk/>
            <pc:sldMk cId="3988746767" sldId="559"/>
            <ac:spMk id="44" creationId="{67CE3CC0-DDF6-6F73-1543-4725A343E5C6}"/>
          </ac:spMkLst>
        </pc:spChg>
        <pc:cxnChg chg="mod">
          <ac:chgData name="Charlie Cutler" userId="c5b094de-3707-4aae-994d-70175e9a1467" providerId="ADAL" clId="{4096B5B8-936A-4F90-B365-5CE73396A72D}" dt="2023-09-03T12:33:45.106" v="18445" actId="208"/>
          <ac:cxnSpMkLst>
            <pc:docMk/>
            <pc:sldMk cId="3988746767" sldId="559"/>
            <ac:cxnSpMk id="2" creationId="{530D3217-5573-4496-1366-52E2C8F22864}"/>
          </ac:cxnSpMkLst>
        </pc:cxnChg>
        <pc:cxnChg chg="mod">
          <ac:chgData name="Charlie Cutler" userId="c5b094de-3707-4aae-994d-70175e9a1467" providerId="ADAL" clId="{4096B5B8-936A-4F90-B365-5CE73396A72D}" dt="2023-09-03T12:35:43.418" v="18460" actId="208"/>
          <ac:cxnSpMkLst>
            <pc:docMk/>
            <pc:sldMk cId="3988746767" sldId="559"/>
            <ac:cxnSpMk id="14" creationId="{0A0C4CA0-5899-A49E-F5A4-FB9A8635FE8D}"/>
          </ac:cxnSpMkLst>
        </pc:cxnChg>
        <pc:cxnChg chg="mod">
          <ac:chgData name="Charlie Cutler" userId="c5b094de-3707-4aae-994d-70175e9a1467" providerId="ADAL" clId="{4096B5B8-936A-4F90-B365-5CE73396A72D}" dt="2023-09-03T12:33:45.106" v="18445" actId="208"/>
          <ac:cxnSpMkLst>
            <pc:docMk/>
            <pc:sldMk cId="3988746767" sldId="559"/>
            <ac:cxnSpMk id="19" creationId="{9BA6EE29-E62C-00C6-A472-71E56C47BC12}"/>
          </ac:cxnSpMkLst>
        </pc:cxnChg>
        <pc:cxnChg chg="mod">
          <ac:chgData name="Charlie Cutler" userId="c5b094de-3707-4aae-994d-70175e9a1467" providerId="ADAL" clId="{4096B5B8-936A-4F90-B365-5CE73396A72D}" dt="2023-09-03T12:35:43.418" v="18460" actId="208"/>
          <ac:cxnSpMkLst>
            <pc:docMk/>
            <pc:sldMk cId="3988746767" sldId="559"/>
            <ac:cxnSpMk id="20" creationId="{DE52C527-78D7-128F-0B1B-A09BE98DE2B5}"/>
          </ac:cxnSpMkLst>
        </pc:cxnChg>
        <pc:cxnChg chg="mod">
          <ac:chgData name="Charlie Cutler" userId="c5b094de-3707-4aae-994d-70175e9a1467" providerId="ADAL" clId="{4096B5B8-936A-4F90-B365-5CE73396A72D}" dt="2023-09-03T12:35:43.418" v="18460" actId="208"/>
          <ac:cxnSpMkLst>
            <pc:docMk/>
            <pc:sldMk cId="3988746767" sldId="559"/>
            <ac:cxnSpMk id="33" creationId="{01C8BB0B-00C9-843F-C659-1E57D14F60DE}"/>
          </ac:cxnSpMkLst>
        </pc:cxnChg>
        <pc:cxnChg chg="mod">
          <ac:chgData name="Charlie Cutler" userId="c5b094de-3707-4aae-994d-70175e9a1467" providerId="ADAL" clId="{4096B5B8-936A-4F90-B365-5CE73396A72D}" dt="2023-09-03T12:33:45.106" v="18445" actId="208"/>
          <ac:cxnSpMkLst>
            <pc:docMk/>
            <pc:sldMk cId="3988746767" sldId="559"/>
            <ac:cxnSpMk id="40" creationId="{28D74970-2580-9D5F-9094-2B7409056AB5}"/>
          </ac:cxnSpMkLst>
        </pc:cxnChg>
        <pc:cxnChg chg="mod">
          <ac:chgData name="Charlie Cutler" userId="c5b094de-3707-4aae-994d-70175e9a1467" providerId="ADAL" clId="{4096B5B8-936A-4F90-B365-5CE73396A72D}" dt="2023-09-03T12:33:45.106" v="18445" actId="208"/>
          <ac:cxnSpMkLst>
            <pc:docMk/>
            <pc:sldMk cId="3988746767" sldId="559"/>
            <ac:cxnSpMk id="45" creationId="{ECF7185D-E15E-CE70-099F-F2D53F041F76}"/>
          </ac:cxnSpMkLst>
        </pc:cxnChg>
      </pc:sldChg>
      <pc:sldChg chg="add del">
        <pc:chgData name="Charlie Cutler" userId="c5b094de-3707-4aae-994d-70175e9a1467" providerId="ADAL" clId="{4096B5B8-936A-4F90-B365-5CE73396A72D}" dt="2023-08-21T11:43:12.645" v="13622" actId="2890"/>
        <pc:sldMkLst>
          <pc:docMk/>
          <pc:sldMk cId="339499751" sldId="560"/>
        </pc:sldMkLst>
      </pc:sldChg>
      <pc:sldChg chg="modSp add mod ord">
        <pc:chgData name="Charlie Cutler" userId="c5b094de-3707-4aae-994d-70175e9a1467" providerId="ADAL" clId="{4096B5B8-936A-4F90-B365-5CE73396A72D}" dt="2023-08-21T11:44:52.828" v="13667"/>
        <pc:sldMkLst>
          <pc:docMk/>
          <pc:sldMk cId="947938526" sldId="560"/>
        </pc:sldMkLst>
        <pc:graphicFrameChg chg="mod modGraphic">
          <ac:chgData name="Charlie Cutler" userId="c5b094de-3707-4aae-994d-70175e9a1467" providerId="ADAL" clId="{4096B5B8-936A-4F90-B365-5CE73396A72D}" dt="2023-08-21T11:44:52.828" v="13667"/>
          <ac:graphicFrameMkLst>
            <pc:docMk/>
            <pc:sldMk cId="947938526" sldId="560"/>
            <ac:graphicFrameMk id="6" creationId="{AECDFBA3-AEAE-4557-8534-5DE0C00BC5D7}"/>
          </ac:graphicFrameMkLst>
        </pc:graphicFrameChg>
      </pc:sldChg>
      <pc:sldChg chg="modSp mod">
        <pc:chgData name="Charlie Cutler" userId="c5b094de-3707-4aae-994d-70175e9a1467" providerId="ADAL" clId="{4096B5B8-936A-4F90-B365-5CE73396A72D}" dt="2023-09-03T12:34:20.294" v="18452" actId="552"/>
        <pc:sldMkLst>
          <pc:docMk/>
          <pc:sldMk cId="1324612232" sldId="561"/>
        </pc:sldMkLst>
        <pc:spChg chg="mod">
          <ac:chgData name="Charlie Cutler" userId="c5b094de-3707-4aae-994d-70175e9a1467" providerId="ADAL" clId="{4096B5B8-936A-4F90-B365-5CE73396A72D}" dt="2023-09-03T12:34:00.525" v="18448" actId="207"/>
          <ac:spMkLst>
            <pc:docMk/>
            <pc:sldMk cId="1324612232" sldId="561"/>
            <ac:spMk id="28" creationId="{D5DA341C-45AC-D2D7-B6C3-55880FD5D353}"/>
          </ac:spMkLst>
        </pc:spChg>
        <pc:spChg chg="mod">
          <ac:chgData name="Charlie Cutler" userId="c5b094de-3707-4aae-994d-70175e9a1467" providerId="ADAL" clId="{4096B5B8-936A-4F90-B365-5CE73396A72D}" dt="2023-09-03T12:34:00.525" v="18448" actId="207"/>
          <ac:spMkLst>
            <pc:docMk/>
            <pc:sldMk cId="1324612232" sldId="561"/>
            <ac:spMk id="31" creationId="{48C52E53-0A13-41AA-4A1C-041AC13B5248}"/>
          </ac:spMkLst>
        </pc:spChg>
        <pc:spChg chg="mod">
          <ac:chgData name="Charlie Cutler" userId="c5b094de-3707-4aae-994d-70175e9a1467" providerId="ADAL" clId="{4096B5B8-936A-4F90-B365-5CE73396A72D}" dt="2023-09-03T12:34:00.525" v="18448" actId="207"/>
          <ac:spMkLst>
            <pc:docMk/>
            <pc:sldMk cId="1324612232" sldId="561"/>
            <ac:spMk id="33" creationId="{AE494146-B099-46C4-1114-3A456275E95D}"/>
          </ac:spMkLst>
        </pc:spChg>
        <pc:spChg chg="mod">
          <ac:chgData name="Charlie Cutler" userId="c5b094de-3707-4aae-994d-70175e9a1467" providerId="ADAL" clId="{4096B5B8-936A-4F90-B365-5CE73396A72D}" dt="2023-09-03T12:34:00.525" v="18448" actId="207"/>
          <ac:spMkLst>
            <pc:docMk/>
            <pc:sldMk cId="1324612232" sldId="561"/>
            <ac:spMk id="35" creationId="{B9946405-01DE-BDF3-2FC7-EAAA1D1EF432}"/>
          </ac:spMkLst>
        </pc:spChg>
        <pc:spChg chg="mod">
          <ac:chgData name="Charlie Cutler" userId="c5b094de-3707-4aae-994d-70175e9a1467" providerId="ADAL" clId="{4096B5B8-936A-4F90-B365-5CE73396A72D}" dt="2023-09-03T12:34:12.765" v="18450" actId="14100"/>
          <ac:spMkLst>
            <pc:docMk/>
            <pc:sldMk cId="1324612232" sldId="561"/>
            <ac:spMk id="40" creationId="{A8F33F5B-C352-8890-0676-AA8A3DBDC30A}"/>
          </ac:spMkLst>
        </pc:spChg>
        <pc:spChg chg="mod">
          <ac:chgData name="Charlie Cutler" userId="c5b094de-3707-4aae-994d-70175e9a1467" providerId="ADAL" clId="{4096B5B8-936A-4F90-B365-5CE73396A72D}" dt="2023-09-03T12:34:14.509" v="18451" actId="14100"/>
          <ac:spMkLst>
            <pc:docMk/>
            <pc:sldMk cId="1324612232" sldId="561"/>
            <ac:spMk id="43" creationId="{933E24A6-4453-EAB0-3392-1CB31C2842A1}"/>
          </ac:spMkLst>
        </pc:spChg>
        <pc:spChg chg="mod">
          <ac:chgData name="Charlie Cutler" userId="c5b094de-3707-4aae-994d-70175e9a1467" providerId="ADAL" clId="{4096B5B8-936A-4F90-B365-5CE73396A72D}" dt="2023-09-03T12:34:00.525" v="18448" actId="207"/>
          <ac:spMkLst>
            <pc:docMk/>
            <pc:sldMk cId="1324612232" sldId="561"/>
            <ac:spMk id="46" creationId="{A9E7EDFA-123E-C7E0-485A-DEC6E3469DBE}"/>
          </ac:spMkLst>
        </pc:spChg>
        <pc:spChg chg="mod">
          <ac:chgData name="Charlie Cutler" userId="c5b094de-3707-4aae-994d-70175e9a1467" providerId="ADAL" clId="{4096B5B8-936A-4F90-B365-5CE73396A72D}" dt="2023-09-03T12:34:00.525" v="18448" actId="207"/>
          <ac:spMkLst>
            <pc:docMk/>
            <pc:sldMk cId="1324612232" sldId="561"/>
            <ac:spMk id="49" creationId="{7B34B490-D02E-F3DC-DA02-1B9AB861E259}"/>
          </ac:spMkLst>
        </pc:spChg>
        <pc:spChg chg="mod">
          <ac:chgData name="Charlie Cutler" userId="c5b094de-3707-4aae-994d-70175e9a1467" providerId="ADAL" clId="{4096B5B8-936A-4F90-B365-5CE73396A72D}" dt="2023-09-03T12:34:20.294" v="18452" actId="552"/>
          <ac:spMkLst>
            <pc:docMk/>
            <pc:sldMk cId="1324612232" sldId="561"/>
            <ac:spMk id="51" creationId="{63872400-7FB9-F571-CBE9-AC9B353C7C59}"/>
          </ac:spMkLst>
        </pc:spChg>
        <pc:spChg chg="mod">
          <ac:chgData name="Charlie Cutler" userId="c5b094de-3707-4aae-994d-70175e9a1467" providerId="ADAL" clId="{4096B5B8-936A-4F90-B365-5CE73396A72D}" dt="2023-09-03T12:34:20.294" v="18452" actId="552"/>
          <ac:spMkLst>
            <pc:docMk/>
            <pc:sldMk cId="1324612232" sldId="561"/>
            <ac:spMk id="54" creationId="{15A05BDB-DB1F-8990-D6C1-A2768DE799E0}"/>
          </ac:spMkLst>
        </pc:spChg>
        <pc:spChg chg="mod">
          <ac:chgData name="Charlie Cutler" userId="c5b094de-3707-4aae-994d-70175e9a1467" providerId="ADAL" clId="{4096B5B8-936A-4F90-B365-5CE73396A72D}" dt="2023-09-03T12:34:20.294" v="18452" actId="552"/>
          <ac:spMkLst>
            <pc:docMk/>
            <pc:sldMk cId="1324612232" sldId="561"/>
            <ac:spMk id="57" creationId="{13FC6361-D876-7890-9E67-B31E558D7613}"/>
          </ac:spMkLst>
        </pc:spChg>
        <pc:spChg chg="mod">
          <ac:chgData name="Charlie Cutler" userId="c5b094de-3707-4aae-994d-70175e9a1467" providerId="ADAL" clId="{4096B5B8-936A-4F90-B365-5CE73396A72D}" dt="2023-09-03T12:34:20.294" v="18452" actId="552"/>
          <ac:spMkLst>
            <pc:docMk/>
            <pc:sldMk cId="1324612232" sldId="561"/>
            <ac:spMk id="61" creationId="{36AF1032-DA6B-4724-3AC9-A72BAD158E86}"/>
          </ac:spMkLst>
        </pc:spChg>
        <pc:spChg chg="mod">
          <ac:chgData name="Charlie Cutler" userId="c5b094de-3707-4aae-994d-70175e9a1467" providerId="ADAL" clId="{4096B5B8-936A-4F90-B365-5CE73396A72D}" dt="2023-09-03T12:34:20.294" v="18452" actId="552"/>
          <ac:spMkLst>
            <pc:docMk/>
            <pc:sldMk cId="1324612232" sldId="561"/>
            <ac:spMk id="70" creationId="{A44C0977-5B03-EE39-F799-2B85D2E0AE01}"/>
          </ac:spMkLst>
        </pc:spChg>
        <pc:cxnChg chg="mod">
          <ac:chgData name="Charlie Cutler" userId="c5b094de-3707-4aae-994d-70175e9a1467" providerId="ADAL" clId="{4096B5B8-936A-4F90-B365-5CE73396A72D}" dt="2023-09-03T12:34:09.625" v="18449" actId="208"/>
          <ac:cxnSpMkLst>
            <pc:docMk/>
            <pc:sldMk cId="1324612232" sldId="561"/>
            <ac:cxnSpMk id="2" creationId="{2A7296E1-C70A-84A2-B33B-BD2E1665D680}"/>
          </ac:cxnSpMkLst>
        </pc:cxnChg>
        <pc:cxnChg chg="mod">
          <ac:chgData name="Charlie Cutler" userId="c5b094de-3707-4aae-994d-70175e9a1467" providerId="ADAL" clId="{4096B5B8-936A-4F90-B365-5CE73396A72D}" dt="2023-09-03T12:34:09.625" v="18449" actId="208"/>
          <ac:cxnSpMkLst>
            <pc:docMk/>
            <pc:sldMk cId="1324612232" sldId="561"/>
            <ac:cxnSpMk id="14" creationId="{15162F2B-7557-3791-6B31-E7FBC276D1F8}"/>
          </ac:cxnSpMkLst>
        </pc:cxnChg>
        <pc:cxnChg chg="mod">
          <ac:chgData name="Charlie Cutler" userId="c5b094de-3707-4aae-994d-70175e9a1467" providerId="ADAL" clId="{4096B5B8-936A-4F90-B365-5CE73396A72D}" dt="2023-09-03T12:34:09.625" v="18449" actId="208"/>
          <ac:cxnSpMkLst>
            <pc:docMk/>
            <pc:sldMk cId="1324612232" sldId="561"/>
            <ac:cxnSpMk id="19" creationId="{7DF5BEB2-2E3D-0180-8B63-B877787AF79C}"/>
          </ac:cxnSpMkLst>
        </pc:cxnChg>
        <pc:cxnChg chg="mod">
          <ac:chgData name="Charlie Cutler" userId="c5b094de-3707-4aae-994d-70175e9a1467" providerId="ADAL" clId="{4096B5B8-936A-4F90-B365-5CE73396A72D}" dt="2023-09-03T12:34:20.294" v="18452" actId="552"/>
          <ac:cxnSpMkLst>
            <pc:docMk/>
            <pc:sldMk cId="1324612232" sldId="561"/>
            <ac:cxnSpMk id="20" creationId="{4F8700A9-9452-BD31-9C0B-CF2C148031C3}"/>
          </ac:cxnSpMkLst>
        </pc:cxnChg>
        <pc:cxnChg chg="mod">
          <ac:chgData name="Charlie Cutler" userId="c5b094de-3707-4aae-994d-70175e9a1467" providerId="ADAL" clId="{4096B5B8-936A-4F90-B365-5CE73396A72D}" dt="2023-09-03T12:34:09.625" v="18449" actId="208"/>
          <ac:cxnSpMkLst>
            <pc:docMk/>
            <pc:sldMk cId="1324612232" sldId="561"/>
            <ac:cxnSpMk id="21" creationId="{DC5D2CBA-1CB0-D4C3-FF89-56EAEACB2B68}"/>
          </ac:cxnSpMkLst>
        </pc:cxnChg>
        <pc:cxnChg chg="mod">
          <ac:chgData name="Charlie Cutler" userId="c5b094de-3707-4aae-994d-70175e9a1467" providerId="ADAL" clId="{4096B5B8-936A-4F90-B365-5CE73396A72D}" dt="2023-09-03T12:34:09.625" v="18449" actId="208"/>
          <ac:cxnSpMkLst>
            <pc:docMk/>
            <pc:sldMk cId="1324612232" sldId="561"/>
            <ac:cxnSpMk id="22" creationId="{A5D14FDB-3EC4-20FD-36D3-45338E58F9F4}"/>
          </ac:cxnSpMkLst>
        </pc:cxnChg>
        <pc:cxnChg chg="mod">
          <ac:chgData name="Charlie Cutler" userId="c5b094de-3707-4aae-994d-70175e9a1467" providerId="ADAL" clId="{4096B5B8-936A-4F90-B365-5CE73396A72D}" dt="2023-09-03T12:34:09.625" v="18449" actId="208"/>
          <ac:cxnSpMkLst>
            <pc:docMk/>
            <pc:sldMk cId="1324612232" sldId="561"/>
            <ac:cxnSpMk id="23" creationId="{0C5F9207-A05C-3250-DA0B-38B9C3310EAD}"/>
          </ac:cxnSpMkLst>
        </pc:cxnChg>
        <pc:cxnChg chg="mod">
          <ac:chgData name="Charlie Cutler" userId="c5b094de-3707-4aae-994d-70175e9a1467" providerId="ADAL" clId="{4096B5B8-936A-4F90-B365-5CE73396A72D}" dt="2023-09-03T12:34:09.625" v="18449" actId="208"/>
          <ac:cxnSpMkLst>
            <pc:docMk/>
            <pc:sldMk cId="1324612232" sldId="561"/>
            <ac:cxnSpMk id="24" creationId="{921F5A57-1621-D37B-1A64-37837DEF3A54}"/>
          </ac:cxnSpMkLst>
        </pc:cxnChg>
        <pc:cxnChg chg="mod">
          <ac:chgData name="Charlie Cutler" userId="c5b094de-3707-4aae-994d-70175e9a1467" providerId="ADAL" clId="{4096B5B8-936A-4F90-B365-5CE73396A72D}" dt="2023-09-03T12:34:09.625" v="18449" actId="208"/>
          <ac:cxnSpMkLst>
            <pc:docMk/>
            <pc:sldMk cId="1324612232" sldId="561"/>
            <ac:cxnSpMk id="25" creationId="{B89CD0AF-41F7-4340-F1A4-CFF3635803D9}"/>
          </ac:cxnSpMkLst>
        </pc:cxnChg>
        <pc:cxnChg chg="mod">
          <ac:chgData name="Charlie Cutler" userId="c5b094de-3707-4aae-994d-70175e9a1467" providerId="ADAL" clId="{4096B5B8-936A-4F90-B365-5CE73396A72D}" dt="2023-09-03T12:34:20.294" v="18452" actId="552"/>
          <ac:cxnSpMkLst>
            <pc:docMk/>
            <pc:sldMk cId="1324612232" sldId="561"/>
            <ac:cxnSpMk id="26" creationId="{1CEFB686-3D67-A7AD-FD14-937B0720BFE7}"/>
          </ac:cxnSpMkLst>
        </pc:cxnChg>
        <pc:cxnChg chg="mod">
          <ac:chgData name="Charlie Cutler" userId="c5b094de-3707-4aae-994d-70175e9a1467" providerId="ADAL" clId="{4096B5B8-936A-4F90-B365-5CE73396A72D}" dt="2023-09-03T12:34:20.294" v="18452" actId="552"/>
          <ac:cxnSpMkLst>
            <pc:docMk/>
            <pc:sldMk cId="1324612232" sldId="561"/>
            <ac:cxnSpMk id="58" creationId="{ADF9D5B8-58EE-B70D-33E8-990E84899C38}"/>
          </ac:cxnSpMkLst>
        </pc:cxnChg>
        <pc:cxnChg chg="mod">
          <ac:chgData name="Charlie Cutler" userId="c5b094de-3707-4aae-994d-70175e9a1467" providerId="ADAL" clId="{4096B5B8-936A-4F90-B365-5CE73396A72D}" dt="2023-09-03T12:34:20.294" v="18452" actId="552"/>
          <ac:cxnSpMkLst>
            <pc:docMk/>
            <pc:sldMk cId="1324612232" sldId="561"/>
            <ac:cxnSpMk id="67" creationId="{42EF118F-E037-C610-ADD4-FCCC90F79815}"/>
          </ac:cxnSpMkLst>
        </pc:cxnChg>
        <pc:cxnChg chg="mod">
          <ac:chgData name="Charlie Cutler" userId="c5b094de-3707-4aae-994d-70175e9a1467" providerId="ADAL" clId="{4096B5B8-936A-4F90-B365-5CE73396A72D}" dt="2023-09-03T12:34:20.294" v="18452" actId="552"/>
          <ac:cxnSpMkLst>
            <pc:docMk/>
            <pc:sldMk cId="1324612232" sldId="561"/>
            <ac:cxnSpMk id="71" creationId="{8CCCB381-294F-A913-7B0E-1AD1935ACAB7}"/>
          </ac:cxnSpMkLst>
        </pc:cxnChg>
      </pc:sldChg>
      <pc:sldChg chg="modSp mod">
        <pc:chgData name="Charlie Cutler" userId="c5b094de-3707-4aae-994d-70175e9a1467" providerId="ADAL" clId="{4096B5B8-936A-4F90-B365-5CE73396A72D}" dt="2023-09-03T12:34:42.896" v="18459" actId="2085"/>
        <pc:sldMkLst>
          <pc:docMk/>
          <pc:sldMk cId="3464920723" sldId="562"/>
        </pc:sldMkLst>
        <pc:spChg chg="mod">
          <ac:chgData name="Charlie Cutler" userId="c5b094de-3707-4aae-994d-70175e9a1467" providerId="ADAL" clId="{4096B5B8-936A-4F90-B365-5CE73396A72D}" dt="2023-09-03T12:34:42.896" v="18459" actId="2085"/>
          <ac:spMkLst>
            <pc:docMk/>
            <pc:sldMk cId="3464920723" sldId="562"/>
            <ac:spMk id="25" creationId="{908281C6-2D11-0260-C4E9-6F89AD7743B7}"/>
          </ac:spMkLst>
        </pc:spChg>
        <pc:spChg chg="mod">
          <ac:chgData name="Charlie Cutler" userId="c5b094de-3707-4aae-994d-70175e9a1467" providerId="ADAL" clId="{4096B5B8-936A-4F90-B365-5CE73396A72D}" dt="2023-09-03T12:34:42.896" v="18459" actId="2085"/>
          <ac:spMkLst>
            <pc:docMk/>
            <pc:sldMk cId="3464920723" sldId="562"/>
            <ac:spMk id="27" creationId="{709E5B3A-3B55-3097-3477-8176635095B8}"/>
          </ac:spMkLst>
        </pc:spChg>
        <pc:spChg chg="mod">
          <ac:chgData name="Charlie Cutler" userId="c5b094de-3707-4aae-994d-70175e9a1467" providerId="ADAL" clId="{4096B5B8-936A-4F90-B365-5CE73396A72D}" dt="2023-09-03T12:34:42.896" v="18459" actId="2085"/>
          <ac:spMkLst>
            <pc:docMk/>
            <pc:sldMk cId="3464920723" sldId="562"/>
            <ac:spMk id="34" creationId="{48D060D1-94A2-9786-1EF3-29425CA64D69}"/>
          </ac:spMkLst>
        </pc:spChg>
        <pc:spChg chg="mod">
          <ac:chgData name="Charlie Cutler" userId="c5b094de-3707-4aae-994d-70175e9a1467" providerId="ADAL" clId="{4096B5B8-936A-4F90-B365-5CE73396A72D}" dt="2023-09-03T12:34:42.896" v="18459" actId="2085"/>
          <ac:spMkLst>
            <pc:docMk/>
            <pc:sldMk cId="3464920723" sldId="562"/>
            <ac:spMk id="37" creationId="{C8EA92FA-D9AE-E0A4-7BF3-55D4CF54DE1E}"/>
          </ac:spMkLst>
        </pc:spChg>
        <pc:cxnChg chg="mod">
          <ac:chgData name="Charlie Cutler" userId="c5b094de-3707-4aae-994d-70175e9a1467" providerId="ADAL" clId="{4096B5B8-936A-4F90-B365-5CE73396A72D}" dt="2023-09-03T12:34:38.493" v="18456" actId="208"/>
          <ac:cxnSpMkLst>
            <pc:docMk/>
            <pc:sldMk cId="3464920723" sldId="562"/>
            <ac:cxnSpMk id="2" creationId="{6C2E5D2B-F346-554E-1754-AC0A837E9038}"/>
          </ac:cxnSpMkLst>
        </pc:cxnChg>
        <pc:cxnChg chg="mod">
          <ac:chgData name="Charlie Cutler" userId="c5b094de-3707-4aae-994d-70175e9a1467" providerId="ADAL" clId="{4096B5B8-936A-4F90-B365-5CE73396A72D}" dt="2023-09-03T12:34:38.493" v="18456" actId="208"/>
          <ac:cxnSpMkLst>
            <pc:docMk/>
            <pc:sldMk cId="3464920723" sldId="562"/>
            <ac:cxnSpMk id="19" creationId="{24EBFCA9-C224-0A35-78C1-E663D9376F8A}"/>
          </ac:cxnSpMkLst>
        </pc:cxnChg>
        <pc:cxnChg chg="mod">
          <ac:chgData name="Charlie Cutler" userId="c5b094de-3707-4aae-994d-70175e9a1467" providerId="ADAL" clId="{4096B5B8-936A-4F90-B365-5CE73396A72D}" dt="2023-09-03T12:34:38.493" v="18456" actId="208"/>
          <ac:cxnSpMkLst>
            <pc:docMk/>
            <pc:sldMk cId="3464920723" sldId="562"/>
            <ac:cxnSpMk id="20" creationId="{915763C8-B39B-A644-26C3-FEE3A85CDB49}"/>
          </ac:cxnSpMkLst>
        </pc:cxnChg>
        <pc:cxnChg chg="mod">
          <ac:chgData name="Charlie Cutler" userId="c5b094de-3707-4aae-994d-70175e9a1467" providerId="ADAL" clId="{4096B5B8-936A-4F90-B365-5CE73396A72D}" dt="2023-09-03T12:34:38.493" v="18456" actId="208"/>
          <ac:cxnSpMkLst>
            <pc:docMk/>
            <pc:sldMk cId="3464920723" sldId="562"/>
            <ac:cxnSpMk id="39" creationId="{88EA2BDA-00C6-E01A-481C-E0D44B10D893}"/>
          </ac:cxnSpMkLst>
        </pc:cxnChg>
      </pc:sldChg>
      <pc:sldChg chg="addSp delSp modSp new mod ord modClrScheme chgLayout">
        <pc:chgData name="Charlie Cutler" userId="c5b094de-3707-4aae-994d-70175e9a1467" providerId="ADAL" clId="{4096B5B8-936A-4F90-B365-5CE73396A72D}" dt="2023-09-03T11:48:10.593" v="16183" actId="1036"/>
        <pc:sldMkLst>
          <pc:docMk/>
          <pc:sldMk cId="3635734876" sldId="565"/>
        </pc:sldMkLst>
        <pc:spChg chg="add mod">
          <ac:chgData name="Charlie Cutler" userId="c5b094de-3707-4aae-994d-70175e9a1467" providerId="ADAL" clId="{4096B5B8-936A-4F90-B365-5CE73396A72D}" dt="2023-09-03T11:30:18.627" v="15071" actId="20577"/>
          <ac:spMkLst>
            <pc:docMk/>
            <pc:sldMk cId="3635734876" sldId="565"/>
            <ac:spMk id="2" creationId="{A9515A07-CC54-2291-72A9-AFDF056D67D7}"/>
          </ac:spMkLst>
        </pc:spChg>
        <pc:spChg chg="add del mod">
          <ac:chgData name="Charlie Cutler" userId="c5b094de-3707-4aae-994d-70175e9a1467" providerId="ADAL" clId="{4096B5B8-936A-4F90-B365-5CE73396A72D}" dt="2023-09-03T11:33:12.517" v="15110"/>
          <ac:spMkLst>
            <pc:docMk/>
            <pc:sldMk cId="3635734876" sldId="565"/>
            <ac:spMk id="3" creationId="{A440B364-E633-4CCE-6076-21ECEA8AB8B7}"/>
          </ac:spMkLst>
        </pc:spChg>
        <pc:spChg chg="add mod">
          <ac:chgData name="Charlie Cutler" userId="c5b094de-3707-4aae-994d-70175e9a1467" providerId="ADAL" clId="{4096B5B8-936A-4F90-B365-5CE73396A72D}" dt="2023-09-03T11:35:02.172" v="15167" actId="207"/>
          <ac:spMkLst>
            <pc:docMk/>
            <pc:sldMk cId="3635734876" sldId="565"/>
            <ac:spMk id="4" creationId="{C8118F5B-5DFE-D6E4-EBEA-FCFCCAFA6A7D}"/>
          </ac:spMkLst>
        </pc:spChg>
        <pc:graphicFrameChg chg="add mod modGraphic">
          <ac:chgData name="Charlie Cutler" userId="c5b094de-3707-4aae-994d-70175e9a1467" providerId="ADAL" clId="{4096B5B8-936A-4F90-B365-5CE73396A72D}" dt="2023-09-03T11:48:10.593" v="16183" actId="1036"/>
          <ac:graphicFrameMkLst>
            <pc:docMk/>
            <pc:sldMk cId="3635734876" sldId="565"/>
            <ac:graphicFrameMk id="5" creationId="{1E5EE89B-608A-2E70-CB6B-2596A8C7829B}"/>
          </ac:graphicFrameMkLst>
        </pc:graphicFrameChg>
      </pc:sldChg>
      <pc:sldChg chg="addSp delSp modSp add mod ord modClrScheme chgLayout">
        <pc:chgData name="Charlie Cutler" userId="c5b094de-3707-4aae-994d-70175e9a1467" providerId="ADAL" clId="{4096B5B8-936A-4F90-B365-5CE73396A72D}" dt="2023-09-03T11:36:27.816" v="15245" actId="113"/>
        <pc:sldMkLst>
          <pc:docMk/>
          <pc:sldMk cId="2875901917" sldId="566"/>
        </pc:sldMkLst>
        <pc:spChg chg="mod ord">
          <ac:chgData name="Charlie Cutler" userId="c5b094de-3707-4aae-994d-70175e9a1467" providerId="ADAL" clId="{4096B5B8-936A-4F90-B365-5CE73396A72D}" dt="2023-09-03T11:33:44.261" v="15131" actId="700"/>
          <ac:spMkLst>
            <pc:docMk/>
            <pc:sldMk cId="2875901917" sldId="566"/>
            <ac:spMk id="2" creationId="{2D019A00-F032-4933-8D7C-17525C993998}"/>
          </ac:spMkLst>
        </pc:spChg>
        <pc:spChg chg="del">
          <ac:chgData name="Charlie Cutler" userId="c5b094de-3707-4aae-994d-70175e9a1467" providerId="ADAL" clId="{4096B5B8-936A-4F90-B365-5CE73396A72D}" dt="2023-09-03T11:32:30.522" v="15099" actId="478"/>
          <ac:spMkLst>
            <pc:docMk/>
            <pc:sldMk cId="2875901917" sldId="566"/>
            <ac:spMk id="4" creationId="{084741AB-0CE2-4131-8FE1-07A10F4144CD}"/>
          </ac:spMkLst>
        </pc:spChg>
        <pc:spChg chg="add mod">
          <ac:chgData name="Charlie Cutler" userId="c5b094de-3707-4aae-994d-70175e9a1467" providerId="ADAL" clId="{4096B5B8-936A-4F90-B365-5CE73396A72D}" dt="2023-09-03T11:34:31.242" v="15146" actId="207"/>
          <ac:spMkLst>
            <pc:docMk/>
            <pc:sldMk cId="2875901917" sldId="566"/>
            <ac:spMk id="5" creationId="{709F667D-DA1D-2A1B-6992-25A99C75FE2E}"/>
          </ac:spMkLst>
        </pc:spChg>
        <pc:graphicFrameChg chg="mod modGraphic">
          <ac:chgData name="Charlie Cutler" userId="c5b094de-3707-4aae-994d-70175e9a1467" providerId="ADAL" clId="{4096B5B8-936A-4F90-B365-5CE73396A72D}" dt="2023-09-03T11:36:27.816" v="15245" actId="113"/>
          <ac:graphicFrameMkLst>
            <pc:docMk/>
            <pc:sldMk cId="2875901917" sldId="566"/>
            <ac:graphicFrameMk id="6" creationId="{2DA9E102-0458-0E02-78E3-B50422BFDBEE}"/>
          </ac:graphicFrameMkLst>
        </pc:graphicFrameChg>
        <pc:picChg chg="add mod">
          <ac:chgData name="Charlie Cutler" userId="c5b094de-3707-4aae-994d-70175e9a1467" providerId="ADAL" clId="{4096B5B8-936A-4F90-B365-5CE73396A72D}" dt="2023-09-03T11:33:52.831" v="15133"/>
          <ac:picMkLst>
            <pc:docMk/>
            <pc:sldMk cId="2875901917" sldId="566"/>
            <ac:picMk id="3" creationId="{4FD96DE0-D3A7-D8B2-B618-D277FF36525B}"/>
          </ac:picMkLst>
        </pc:picChg>
      </pc:sldChg>
      <pc:sldChg chg="modSp add mod">
        <pc:chgData name="Charlie Cutler" userId="c5b094de-3707-4aae-994d-70175e9a1467" providerId="ADAL" clId="{4096B5B8-936A-4F90-B365-5CE73396A72D}" dt="2023-09-03T11:54:50.536" v="16796" actId="1036"/>
        <pc:sldMkLst>
          <pc:docMk/>
          <pc:sldMk cId="370178365" sldId="567"/>
        </pc:sldMkLst>
        <pc:spChg chg="mod">
          <ac:chgData name="Charlie Cutler" userId="c5b094de-3707-4aae-994d-70175e9a1467" providerId="ADAL" clId="{4096B5B8-936A-4F90-B365-5CE73396A72D}" dt="2023-09-03T11:48:35.426" v="16205" actId="207"/>
          <ac:spMkLst>
            <pc:docMk/>
            <pc:sldMk cId="370178365" sldId="567"/>
            <ac:spMk id="4" creationId="{C8118F5B-5DFE-D6E4-EBEA-FCFCCAFA6A7D}"/>
          </ac:spMkLst>
        </pc:spChg>
        <pc:graphicFrameChg chg="mod modGraphic">
          <ac:chgData name="Charlie Cutler" userId="c5b094de-3707-4aae-994d-70175e9a1467" providerId="ADAL" clId="{4096B5B8-936A-4F90-B365-5CE73396A72D}" dt="2023-09-03T11:54:50.536" v="16796" actId="1036"/>
          <ac:graphicFrameMkLst>
            <pc:docMk/>
            <pc:sldMk cId="370178365" sldId="567"/>
            <ac:graphicFrameMk id="5" creationId="{1E5EE89B-608A-2E70-CB6B-2596A8C7829B}"/>
          </ac:graphicFrameMkLst>
        </pc:graphicFrameChg>
      </pc:sldChg>
      <pc:sldChg chg="delSp modSp add mod">
        <pc:chgData name="Charlie Cutler" userId="c5b094de-3707-4aae-994d-70175e9a1467" providerId="ADAL" clId="{4096B5B8-936A-4F90-B365-5CE73396A72D}" dt="2023-09-03T11:59:58.805" v="17141" actId="1035"/>
        <pc:sldMkLst>
          <pc:docMk/>
          <pc:sldMk cId="4294915234" sldId="568"/>
        </pc:sldMkLst>
        <pc:spChg chg="mod">
          <ac:chgData name="Charlie Cutler" userId="c5b094de-3707-4aae-994d-70175e9a1467" providerId="ADAL" clId="{4096B5B8-936A-4F90-B365-5CE73396A72D}" dt="2023-09-03T11:55:25.107" v="16834" actId="313"/>
          <ac:spMkLst>
            <pc:docMk/>
            <pc:sldMk cId="4294915234" sldId="568"/>
            <ac:spMk id="2" creationId="{A9515A07-CC54-2291-72A9-AFDF056D67D7}"/>
          </ac:spMkLst>
        </pc:spChg>
        <pc:spChg chg="del">
          <ac:chgData name="Charlie Cutler" userId="c5b094de-3707-4aae-994d-70175e9a1467" providerId="ADAL" clId="{4096B5B8-936A-4F90-B365-5CE73396A72D}" dt="2023-09-03T11:55:23.399" v="16833" actId="478"/>
          <ac:spMkLst>
            <pc:docMk/>
            <pc:sldMk cId="4294915234" sldId="568"/>
            <ac:spMk id="4" creationId="{C8118F5B-5DFE-D6E4-EBEA-FCFCCAFA6A7D}"/>
          </ac:spMkLst>
        </pc:spChg>
        <pc:graphicFrameChg chg="mod modGraphic">
          <ac:chgData name="Charlie Cutler" userId="c5b094de-3707-4aae-994d-70175e9a1467" providerId="ADAL" clId="{4096B5B8-936A-4F90-B365-5CE73396A72D}" dt="2023-09-03T11:59:58.805" v="17141" actId="1035"/>
          <ac:graphicFrameMkLst>
            <pc:docMk/>
            <pc:sldMk cId="4294915234" sldId="568"/>
            <ac:graphicFrameMk id="5" creationId="{1E5EE89B-608A-2E70-CB6B-2596A8C7829B}"/>
          </ac:graphicFrameMkLst>
        </pc:graphicFrameChg>
      </pc:sldChg>
      <pc:sldChg chg="addSp delSp modSp add mod">
        <pc:chgData name="Charlie Cutler" userId="c5b094de-3707-4aae-994d-70175e9a1467" providerId="ADAL" clId="{4096B5B8-936A-4F90-B365-5CE73396A72D}" dt="2023-09-03T12:29:54.091" v="18274" actId="20577"/>
        <pc:sldMkLst>
          <pc:docMk/>
          <pc:sldMk cId="3955813386" sldId="569"/>
        </pc:sldMkLst>
        <pc:spChg chg="mod">
          <ac:chgData name="Charlie Cutler" userId="c5b094de-3707-4aae-994d-70175e9a1467" providerId="ADAL" clId="{4096B5B8-936A-4F90-B365-5CE73396A72D}" dt="2023-09-03T12:01:37.291" v="17180" actId="20577"/>
          <ac:spMkLst>
            <pc:docMk/>
            <pc:sldMk cId="3955813386" sldId="569"/>
            <ac:spMk id="2" creationId="{A9515A07-CC54-2291-72A9-AFDF056D67D7}"/>
          </ac:spMkLst>
        </pc:spChg>
        <pc:spChg chg="del">
          <ac:chgData name="Charlie Cutler" userId="c5b094de-3707-4aae-994d-70175e9a1467" providerId="ADAL" clId="{4096B5B8-936A-4F90-B365-5CE73396A72D}" dt="2023-09-03T12:01:39.304" v="17181" actId="478"/>
          <ac:spMkLst>
            <pc:docMk/>
            <pc:sldMk cId="3955813386" sldId="569"/>
            <ac:spMk id="4" creationId="{C8118F5B-5DFE-D6E4-EBEA-FCFCCAFA6A7D}"/>
          </ac:spMkLst>
        </pc:spChg>
        <pc:graphicFrameChg chg="mod modGraphic">
          <ac:chgData name="Charlie Cutler" userId="c5b094de-3707-4aae-994d-70175e9a1467" providerId="ADAL" clId="{4096B5B8-936A-4F90-B365-5CE73396A72D}" dt="2023-09-03T12:29:54.091" v="18274" actId="20577"/>
          <ac:graphicFrameMkLst>
            <pc:docMk/>
            <pc:sldMk cId="3955813386" sldId="569"/>
            <ac:graphicFrameMk id="5" creationId="{1E5EE89B-608A-2E70-CB6B-2596A8C7829B}"/>
          </ac:graphicFrameMkLst>
        </pc:graphicFrameChg>
        <pc:picChg chg="add del">
          <ac:chgData name="Charlie Cutler" userId="c5b094de-3707-4aae-994d-70175e9a1467" providerId="ADAL" clId="{4096B5B8-936A-4F90-B365-5CE73396A72D}" dt="2023-09-03T12:09:22.548" v="17589" actId="22"/>
          <ac:picMkLst>
            <pc:docMk/>
            <pc:sldMk cId="3955813386" sldId="569"/>
            <ac:picMk id="6" creationId="{4BFEB438-B26E-F552-D2B4-1AF63F208E3E}"/>
          </ac:picMkLst>
        </pc:picChg>
      </pc:sldChg>
      <pc:sldMasterChg chg="addSldLayout delSldLayout modSldLayout">
        <pc:chgData name="Charlie Cutler" userId="c5b094de-3707-4aae-994d-70175e9a1467" providerId="ADAL" clId="{4096B5B8-936A-4F90-B365-5CE73396A72D}" dt="2023-08-20T15:39:36.117" v="13098"/>
        <pc:sldMasterMkLst>
          <pc:docMk/>
          <pc:sldMasterMk cId="204978" sldId="2147483667"/>
        </pc:sldMasterMkLst>
        <pc:sldLayoutChg chg="delSp add del mod modTransition">
          <pc:chgData name="Charlie Cutler" userId="c5b094de-3707-4aae-994d-70175e9a1467" providerId="ADAL" clId="{4096B5B8-936A-4F90-B365-5CE73396A72D}" dt="2023-08-20T15:39:28.653" v="13097" actId="2696"/>
          <pc:sldLayoutMkLst>
            <pc:docMk/>
            <pc:sldMasterMk cId="204978" sldId="2147483667"/>
            <pc:sldLayoutMk cId="2570087703" sldId="2147483673"/>
          </pc:sldLayoutMkLst>
          <pc:grpChg chg="del">
            <ac:chgData name="Charlie Cutler" userId="c5b094de-3707-4aae-994d-70175e9a1467" providerId="ADAL" clId="{4096B5B8-936A-4F90-B365-5CE73396A72D}" dt="2023-08-20T15:39:24.410" v="13096" actId="478"/>
            <ac:grpSpMkLst>
              <pc:docMk/>
              <pc:sldMasterMk cId="204978" sldId="2147483667"/>
              <pc:sldLayoutMk cId="2570087703" sldId="2147483673"/>
              <ac:grpSpMk id="20" creationId="{85E81916-54E8-459A-987B-78854A030B53}"/>
            </ac:grpSpMkLst>
          </pc:grpChg>
        </pc:sldLayoutChg>
        <pc:sldLayoutChg chg="addSp modSp">
          <pc:chgData name="Charlie Cutler" userId="c5b094de-3707-4aae-994d-70175e9a1467" providerId="ADAL" clId="{4096B5B8-936A-4F90-B365-5CE73396A72D}" dt="2023-08-20T15:39:36.117" v="13098"/>
          <pc:sldLayoutMkLst>
            <pc:docMk/>
            <pc:sldMasterMk cId="204978" sldId="2147483667"/>
            <pc:sldLayoutMk cId="714833387" sldId="2147483674"/>
          </pc:sldLayoutMkLst>
          <pc:picChg chg="add mod">
            <ac:chgData name="Charlie Cutler" userId="c5b094de-3707-4aae-994d-70175e9a1467" providerId="ADAL" clId="{4096B5B8-936A-4F90-B365-5CE73396A72D}" dt="2023-08-20T15:39:36.117" v="13098"/>
            <ac:picMkLst>
              <pc:docMk/>
              <pc:sldMasterMk cId="204978" sldId="2147483667"/>
              <pc:sldLayoutMk cId="714833387" sldId="2147483674"/>
              <ac:picMk id="6" creationId="{2B3BF4CA-72A6-B60C-17D8-E1C17B8BC2A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22/01/2024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22/01/2024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9</a:t>
            </a:fld>
            <a:endParaRPr lang="en-GB"/>
          </a:p>
        </p:txBody>
      </p:sp>
    </p:spTree>
    <p:extLst>
      <p:ext uri="{BB962C8B-B14F-4D97-AF65-F5344CB8AC3E}">
        <p14:creationId xmlns:p14="http://schemas.microsoft.com/office/powerpoint/2010/main" val="155226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19</a:t>
            </a:fld>
            <a:endParaRPr lang="en-GB"/>
          </a:p>
        </p:txBody>
      </p:sp>
    </p:spTree>
    <p:extLst>
      <p:ext uri="{BB962C8B-B14F-4D97-AF65-F5344CB8AC3E}">
        <p14:creationId xmlns:p14="http://schemas.microsoft.com/office/powerpoint/2010/main" val="94807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22</a:t>
            </a:fld>
            <a:endParaRPr lang="en-GB"/>
          </a:p>
        </p:txBody>
      </p:sp>
    </p:spTree>
    <p:extLst>
      <p:ext uri="{BB962C8B-B14F-4D97-AF65-F5344CB8AC3E}">
        <p14:creationId xmlns:p14="http://schemas.microsoft.com/office/powerpoint/2010/main" val="394585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28</a:t>
            </a:fld>
            <a:endParaRPr lang="en-GB"/>
          </a:p>
        </p:txBody>
      </p:sp>
    </p:spTree>
    <p:extLst>
      <p:ext uri="{BB962C8B-B14F-4D97-AF65-F5344CB8AC3E}">
        <p14:creationId xmlns:p14="http://schemas.microsoft.com/office/powerpoint/2010/main" val="338453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For Teachers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4645891"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6" name="Group 15">
            <a:extLst>
              <a:ext uri="{FF2B5EF4-FFF2-40B4-BE49-F238E27FC236}">
                <a16:creationId xmlns:a16="http://schemas.microsoft.com/office/drawing/2014/main" id="{3F013E2B-DA64-44C8-95C3-8F7889E6CDF1}"/>
              </a:ext>
            </a:extLst>
          </p:cNvPr>
          <p:cNvGrpSpPr/>
          <p:nvPr userDrawn="1"/>
        </p:nvGrpSpPr>
        <p:grpSpPr>
          <a:xfrm>
            <a:off x="8354347" y="-9236"/>
            <a:ext cx="1065321" cy="748952"/>
            <a:chOff x="7607201" y="-8675"/>
            <a:chExt cx="1065321" cy="748952"/>
          </a:xfrm>
        </p:grpSpPr>
        <p:grpSp>
          <p:nvGrpSpPr>
            <p:cNvPr id="17" name="Group 16">
              <a:extLst>
                <a:ext uri="{FF2B5EF4-FFF2-40B4-BE49-F238E27FC236}">
                  <a16:creationId xmlns:a16="http://schemas.microsoft.com/office/drawing/2014/main" id="{FA4AF540-461E-4C74-AB56-6D7AE3C35367}"/>
                </a:ext>
              </a:extLst>
            </p:cNvPr>
            <p:cNvGrpSpPr/>
            <p:nvPr userDrawn="1"/>
          </p:nvGrpSpPr>
          <p:grpSpPr>
            <a:xfrm>
              <a:off x="7607201" y="-8675"/>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8" name="Picture 17" descr="Icon&#10;&#10;Description automatically generated">
              <a:extLst>
                <a:ext uri="{FF2B5EF4-FFF2-40B4-BE49-F238E27FC236}">
                  <a16:creationId xmlns:a16="http://schemas.microsoft.com/office/drawing/2014/main" id="{96C2724A-B545-4FE3-A165-79F59BCC86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spTree>
    <p:extLst>
      <p:ext uri="{BB962C8B-B14F-4D97-AF65-F5344CB8AC3E}">
        <p14:creationId xmlns:p14="http://schemas.microsoft.com/office/powerpoint/2010/main" val="101097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3F5EB49B-4826-4C95-9114-E1AFF09470A6}"/>
              </a:ext>
            </a:extLst>
          </p:cNvPr>
          <p:cNvGrpSpPr/>
          <p:nvPr userDrawn="1"/>
        </p:nvGrpSpPr>
        <p:grpSpPr>
          <a:xfrm>
            <a:off x="8354347" y="-9236"/>
            <a:ext cx="1065321" cy="748952"/>
            <a:chOff x="7607201" y="-8675"/>
            <a:chExt cx="1065321" cy="748952"/>
          </a:xfrm>
        </p:grpSpPr>
        <p:grpSp>
          <p:nvGrpSpPr>
            <p:cNvPr id="19" name="Group 18">
              <a:extLst>
                <a:ext uri="{FF2B5EF4-FFF2-40B4-BE49-F238E27FC236}">
                  <a16:creationId xmlns:a16="http://schemas.microsoft.com/office/drawing/2014/main" id="{937BEF76-B4A4-467E-8FD5-59E204D9FA27}"/>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F2099B33-2A68-4705-AA76-686C728076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spTree>
    <p:extLst>
      <p:ext uri="{BB962C8B-B14F-4D97-AF65-F5344CB8AC3E}">
        <p14:creationId xmlns:p14="http://schemas.microsoft.com/office/powerpoint/2010/main" val="2787676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C84C800-34AE-45CC-8985-808CC933CD2C}"/>
              </a:ext>
            </a:extLst>
          </p:cNvPr>
          <p:cNvGrpSpPr/>
          <p:nvPr userDrawn="1"/>
        </p:nvGrpSpPr>
        <p:grpSpPr>
          <a:xfrm>
            <a:off x="8354347" y="-9236"/>
            <a:ext cx="1065321" cy="748952"/>
            <a:chOff x="7607201" y="-8675"/>
            <a:chExt cx="1065321" cy="748952"/>
          </a:xfrm>
        </p:grpSpPr>
        <p:grpSp>
          <p:nvGrpSpPr>
            <p:cNvPr id="24" name="Group 23">
              <a:extLst>
                <a:ext uri="{FF2B5EF4-FFF2-40B4-BE49-F238E27FC236}">
                  <a16:creationId xmlns:a16="http://schemas.microsoft.com/office/drawing/2014/main" id="{BCF08F39-9EDD-4326-B639-0565B67E5F5D}"/>
                </a:ext>
              </a:extLst>
            </p:cNvPr>
            <p:cNvGrpSpPr/>
            <p:nvPr userDrawn="1"/>
          </p:nvGrpSpPr>
          <p:grpSpPr>
            <a:xfrm>
              <a:off x="7607201" y="-8675"/>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5" name="Picture 24" descr="Icon&#10;&#10;Description automatically generated">
              <a:extLst>
                <a:ext uri="{FF2B5EF4-FFF2-40B4-BE49-F238E27FC236}">
                  <a16:creationId xmlns:a16="http://schemas.microsoft.com/office/drawing/2014/main" id="{A7B56A4C-2A68-4F21-995A-9276D30FE7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spTree>
    <p:extLst>
      <p:ext uri="{BB962C8B-B14F-4D97-AF65-F5344CB8AC3E}">
        <p14:creationId xmlns:p14="http://schemas.microsoft.com/office/powerpoint/2010/main" val="61374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5E81916-54E8-459A-987B-78854A030B53}"/>
              </a:ext>
            </a:extLst>
          </p:cNvPr>
          <p:cNvGrpSpPr/>
          <p:nvPr userDrawn="1"/>
        </p:nvGrpSpPr>
        <p:grpSpPr>
          <a:xfrm>
            <a:off x="8354346" y="-8877"/>
            <a:ext cx="1065321" cy="748952"/>
            <a:chOff x="7607201" y="-8675"/>
            <a:chExt cx="1065321" cy="748952"/>
          </a:xfrm>
        </p:grpSpPr>
        <p:grpSp>
          <p:nvGrpSpPr>
            <p:cNvPr id="21" name="Group 20">
              <a:extLst>
                <a:ext uri="{FF2B5EF4-FFF2-40B4-BE49-F238E27FC236}">
                  <a16:creationId xmlns:a16="http://schemas.microsoft.com/office/drawing/2014/main" id="{E0EAA518-848E-4028-A16C-2F5ADD7DCCFB}"/>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01F41F55-9008-4189-8E39-8E8E708AB71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extLst>
                  <a:ext uri="{FF2B5EF4-FFF2-40B4-BE49-F238E27FC236}">
                    <a16:creationId xmlns:a16="http://schemas.microsoft.com/office/drawing/2014/main" id="{905860C6-66B1-4724-838E-E326A1866426}"/>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1C60CA21-294B-48D9-8A6C-0B116F4E8EE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2" name="Picture 21" descr="Icon&#10;&#10;Description automatically generated">
              <a:extLst>
                <a:ext uri="{FF2B5EF4-FFF2-40B4-BE49-F238E27FC236}">
                  <a16:creationId xmlns:a16="http://schemas.microsoft.com/office/drawing/2014/main" id="{D38566C9-9CD1-4BF5-83BF-A433DCAFE8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728883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2" y="234234"/>
            <a:ext cx="6845992"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charset="0"/>
                <a:ea typeface="Roboto" panose="02000000000000000000" pitchFamily="2" charset="0"/>
                <a:cs typeface="Times New Roman" panose="02020603050405020304" pitchFamily="18" charset="0"/>
              </a:rPr>
              <a:t> </a:t>
            </a:r>
            <a:endParaRPr lang="en-GB" sz="1050">
              <a:solidFill>
                <a:schemeClr val="bg2"/>
              </a:solidFill>
              <a:latin typeface="United Curriculum"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D84006F8-EFE8-408C-815A-1DF9F6A9EEFF}"/>
              </a:ext>
            </a:extLst>
          </p:cNvPr>
          <p:cNvGrpSpPr/>
          <p:nvPr userDrawn="1"/>
        </p:nvGrpSpPr>
        <p:grpSpPr>
          <a:xfrm>
            <a:off x="8354346" y="-8675"/>
            <a:ext cx="1065321" cy="748952"/>
            <a:chOff x="8354346" y="-8675"/>
            <a:chExt cx="1065321" cy="748952"/>
          </a:xfrm>
        </p:grpSpPr>
        <p:sp>
          <p:nvSpPr>
            <p:cNvPr id="23" name="Freeform: Shape 22">
              <a:extLst>
                <a:ext uri="{FF2B5EF4-FFF2-40B4-BE49-F238E27FC236}">
                  <a16:creationId xmlns:a16="http://schemas.microsoft.com/office/drawing/2014/main" id="{612CA4B9-7BEF-405D-BA32-16C37906913A}"/>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5122A6B-0B9D-4C92-91DC-35803E0BF86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A0AE54-273F-4C20-9339-93FE79C657C0}"/>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10E9D76-B87B-9C63-F637-3308FA720F4F}"/>
              </a:ext>
            </a:extLst>
          </p:cNvPr>
          <p:cNvGrpSpPr/>
          <p:nvPr userDrawn="1"/>
        </p:nvGrpSpPr>
        <p:grpSpPr>
          <a:xfrm>
            <a:off x="7518516" y="-8675"/>
            <a:ext cx="1065321" cy="748952"/>
            <a:chOff x="8354346" y="-8675"/>
            <a:chExt cx="1065321" cy="748952"/>
          </a:xfrm>
        </p:grpSpPr>
        <p:sp>
          <p:nvSpPr>
            <p:cNvPr id="3" name="Freeform: Shape 2">
              <a:extLst>
                <a:ext uri="{FF2B5EF4-FFF2-40B4-BE49-F238E27FC236}">
                  <a16:creationId xmlns:a16="http://schemas.microsoft.com/office/drawing/2014/main" id="{203FE7B3-FB30-5355-7BD4-A562FAB4728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8C98705A-343C-EF7F-53E8-A64B58BFC499}"/>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D37747-B5D5-207C-2E76-17D3C64F2ED4}"/>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6" name="Picture 5" descr="Icon&#10;&#10;Description automatically generated">
            <a:extLst>
              <a:ext uri="{FF2B5EF4-FFF2-40B4-BE49-F238E27FC236}">
                <a16:creationId xmlns:a16="http://schemas.microsoft.com/office/drawing/2014/main" id="{2B3BF4CA-72A6-B60C-17D8-E1C17B8BC2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9905" y="168560"/>
            <a:ext cx="363996" cy="438366"/>
          </a:xfrm>
          <a:prstGeom prst="rect">
            <a:avLst/>
          </a:prstGeom>
        </p:spPr>
      </p:pic>
    </p:spTree>
    <p:extLst>
      <p:ext uri="{BB962C8B-B14F-4D97-AF65-F5344CB8AC3E}">
        <p14:creationId xmlns:p14="http://schemas.microsoft.com/office/powerpoint/2010/main" val="71483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5C559768-E6A6-463E-92FF-7267CDB95A57}"/>
              </a:ext>
            </a:extLst>
          </p:cNvPr>
          <p:cNvGrpSpPr/>
          <p:nvPr userDrawn="1"/>
        </p:nvGrpSpPr>
        <p:grpSpPr>
          <a:xfrm>
            <a:off x="8354346" y="-8877"/>
            <a:ext cx="1065321" cy="748952"/>
            <a:chOff x="7607201" y="-8675"/>
            <a:chExt cx="1065321" cy="748952"/>
          </a:xfrm>
        </p:grpSpPr>
        <p:grpSp>
          <p:nvGrpSpPr>
            <p:cNvPr id="26" name="Group 25">
              <a:extLst>
                <a:ext uri="{FF2B5EF4-FFF2-40B4-BE49-F238E27FC236}">
                  <a16:creationId xmlns:a16="http://schemas.microsoft.com/office/drawing/2014/main" id="{1834BFE4-2764-4BE1-897F-F8AF14BAAA17}"/>
                </a:ext>
              </a:extLst>
            </p:cNvPr>
            <p:cNvGrpSpPr/>
            <p:nvPr userDrawn="1"/>
          </p:nvGrpSpPr>
          <p:grpSpPr>
            <a:xfrm>
              <a:off x="7607201" y="-8675"/>
              <a:ext cx="1065321" cy="748952"/>
              <a:chOff x="8354346" y="-8675"/>
              <a:chExt cx="1065321" cy="748952"/>
            </a:xfrm>
          </p:grpSpPr>
          <p:sp>
            <p:nvSpPr>
              <p:cNvPr id="28" name="Freeform: Shape 27">
                <a:extLst>
                  <a:ext uri="{FF2B5EF4-FFF2-40B4-BE49-F238E27FC236}">
                    <a16:creationId xmlns:a16="http://schemas.microsoft.com/office/drawing/2014/main" id="{CC59DE60-758B-49A8-83EA-186D374EBE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DEF08932-D36E-4EE1-BADB-56B8C83DA77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BA9986D7-F112-4542-A58C-5224620209B7}"/>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E128F88D-FDE5-4754-82F4-6141101C533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5DBD8379-2E09-451F-A82D-FE65DB265043}"/>
              </a:ext>
            </a:extLst>
          </p:cNvPr>
          <p:cNvGrpSpPr/>
          <p:nvPr userDrawn="1"/>
        </p:nvGrpSpPr>
        <p:grpSpPr>
          <a:xfrm>
            <a:off x="8354346" y="-8877"/>
            <a:ext cx="1065321" cy="748952"/>
            <a:chOff x="7607201" y="-8675"/>
            <a:chExt cx="1065321" cy="748952"/>
          </a:xfrm>
        </p:grpSpPr>
        <p:grpSp>
          <p:nvGrpSpPr>
            <p:cNvPr id="25" name="Group 24">
              <a:extLst>
                <a:ext uri="{FF2B5EF4-FFF2-40B4-BE49-F238E27FC236}">
                  <a16:creationId xmlns:a16="http://schemas.microsoft.com/office/drawing/2014/main" id="{8A1B8BC5-AD90-48DD-BC77-D8C409232493}"/>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C0D67A2F-F6B8-43A6-A68A-0DA5A09560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B32A6385-AA93-4DD2-9373-1AF2BE502F60}"/>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extLst>
                  <a:ext uri="{FF2B5EF4-FFF2-40B4-BE49-F238E27FC236}">
                    <a16:creationId xmlns:a16="http://schemas.microsoft.com/office/drawing/2014/main" id="{6732B8CB-5CF6-4FED-9986-D3C052A8A2F8}"/>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63FFE521-9F1D-4F90-A0BE-22A40EC0E4E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93AD7552-CC83-4E3D-970D-6A2246A40FDF}"/>
              </a:ext>
            </a:extLst>
          </p:cNvPr>
          <p:cNvGrpSpPr/>
          <p:nvPr userDrawn="1"/>
        </p:nvGrpSpPr>
        <p:grpSpPr>
          <a:xfrm>
            <a:off x="8354346" y="-8877"/>
            <a:ext cx="1065321" cy="748952"/>
            <a:chOff x="7607201" y="-8675"/>
            <a:chExt cx="1065321" cy="748952"/>
          </a:xfrm>
        </p:grpSpPr>
        <p:grpSp>
          <p:nvGrpSpPr>
            <p:cNvPr id="20" name="Group 19">
              <a:extLst>
                <a:ext uri="{FF2B5EF4-FFF2-40B4-BE49-F238E27FC236}">
                  <a16:creationId xmlns:a16="http://schemas.microsoft.com/office/drawing/2014/main" id="{D043479A-9BEA-4DE1-A228-CAF87616DD0A}"/>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6476FD17-20EB-449A-9366-B6A9B46BC637}"/>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4652A866-A903-4D46-87DB-8F2F2809AC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352FCA6B-E539-4D64-8A69-1B54EA53441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F046EDD7-405B-4297-A877-EF9E24ABB30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62760" y="168762"/>
              <a:ext cx="363996" cy="438366"/>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4181BF-624C-4B8D-86BA-BF188167BE60}"/>
              </a:ext>
            </a:extLst>
          </p:cNvPr>
          <p:cNvGrpSpPr/>
          <p:nvPr userDrawn="1"/>
        </p:nvGrpSpPr>
        <p:grpSpPr>
          <a:xfrm>
            <a:off x="8354347" y="-9236"/>
            <a:ext cx="1065321" cy="748952"/>
            <a:chOff x="7607201" y="-8675"/>
            <a:chExt cx="1065321" cy="748952"/>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id="{CAB43AB1-CBD7-40BD-915D-0D6F8F566B6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76880" y="153200"/>
              <a:ext cx="333380" cy="445432"/>
            </a:xfrm>
            <a:prstGeom prst="rect">
              <a:avLst/>
            </a:prstGeom>
          </p:spPr>
        </p:pic>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53034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595531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2600"/>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Geography</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69" r:id="rId3"/>
    <p:sldLayoutId id="2147483670" r:id="rId4"/>
    <p:sldLayoutId id="2147483671" r:id="rId5"/>
    <p:sldLayoutId id="214748367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dirty="0">
                <a:ln w="12700">
                  <a:noFill/>
                </a:ln>
                <a:solidFill>
                  <a:schemeClr val="bg2"/>
                </a:solidFill>
                <a:latin typeface="United Curriculum" pitchFamily="2" charset="0"/>
              </a:rPr>
              <a:t>United Curriculum  |  </a:t>
            </a:r>
            <a:r>
              <a:rPr lang="en-US" sz="831" b="1" dirty="0">
                <a:ln w="12700">
                  <a:noFill/>
                </a:ln>
                <a:solidFill>
                  <a:schemeClr val="accent1"/>
                </a:solidFill>
                <a:latin typeface="United Curriculum" pitchFamily="2" charset="0"/>
              </a:rPr>
              <a:t>Primary Geography</a:t>
            </a:r>
            <a:endParaRPr lang="en-GB" sz="831" b="1" dirty="0">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12794819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8.xml"/><Relationship Id="rId18" Type="http://schemas.openxmlformats.org/officeDocument/2006/relationships/slide" Target="slide51.xml"/><Relationship Id="rId3" Type="http://schemas.openxmlformats.org/officeDocument/2006/relationships/slide" Target="slide3.xml"/><Relationship Id="rId21" Type="http://schemas.openxmlformats.org/officeDocument/2006/relationships/slide" Target="slide54.xml"/><Relationship Id="rId7" Type="http://schemas.openxmlformats.org/officeDocument/2006/relationships/slide" Target="slide11.xml"/><Relationship Id="rId12" Type="http://schemas.openxmlformats.org/officeDocument/2006/relationships/slide" Target="slide25.xml"/><Relationship Id="rId17" Type="http://schemas.openxmlformats.org/officeDocument/2006/relationships/slide" Target="slide49.xml"/><Relationship Id="rId2" Type="http://schemas.openxmlformats.org/officeDocument/2006/relationships/slide" Target="slide2.xml"/><Relationship Id="rId16" Type="http://schemas.openxmlformats.org/officeDocument/2006/relationships/slide" Target="slide44.xml"/><Relationship Id="rId20"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2.xml"/><Relationship Id="rId5" Type="http://schemas.openxmlformats.org/officeDocument/2006/relationships/slide" Target="slide6.xml"/><Relationship Id="rId15" Type="http://schemas.openxmlformats.org/officeDocument/2006/relationships/slide" Target="slide35.xml"/><Relationship Id="rId10" Type="http://schemas.openxmlformats.org/officeDocument/2006/relationships/slide" Target="slide19.xml"/><Relationship Id="rId19" Type="http://schemas.openxmlformats.org/officeDocument/2006/relationships/slide" Target="slide52.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3F012-7554-4220-8DF7-1D65CA0EEE3E}"/>
              </a:ext>
            </a:extLst>
          </p:cNvPr>
          <p:cNvSpPr/>
          <p:nvPr/>
        </p:nvSpPr>
        <p:spPr>
          <a:xfrm>
            <a:off x="759521" y="2038935"/>
            <a:ext cx="7376864" cy="3677930"/>
          </a:xfrm>
          <a:prstGeom prst="rect">
            <a:avLst/>
          </a:prstGeom>
        </p:spPr>
        <p:txBody>
          <a:bodyPr wrap="square">
            <a:spAutoFit/>
          </a:bodyPr>
          <a:lstStyle/>
          <a:p>
            <a:pPr marL="342900" indent="-342900">
              <a:spcAft>
                <a:spcPts val="600"/>
              </a:spcAft>
              <a:buAutoNum type="arabicPeriod"/>
            </a:pPr>
            <a:r>
              <a:rPr lang="en-US" sz="1200" b="1">
                <a:solidFill>
                  <a:schemeClr val="bg1"/>
                </a:solidFill>
                <a:latin typeface="Roboto" panose="02000000000000000000" pitchFamily="2" charset="0"/>
                <a:ea typeface="Roboto" panose="02000000000000000000" pitchFamily="2" charset="0"/>
                <a:hlinkClick r:id="rId2" action="ppaction://hlinksldjump">
                  <a:extLst>
                    <a:ext uri="{A12FA001-AC4F-418D-AE19-62706E023703}">
                      <ahyp:hlinkClr xmlns:ahyp="http://schemas.microsoft.com/office/drawing/2018/hyperlinkcolor" xmlns="" val="tx"/>
                    </a:ext>
                  </a:extLst>
                </a:hlinkClick>
              </a:rPr>
              <a:t>Updates for 2023/24</a:t>
            </a:r>
            <a:endParaRPr lang="en-US" sz="1200" b="1">
              <a:solidFill>
                <a:schemeClr val="bg1"/>
              </a:solidFill>
              <a:latin typeface="Roboto" panose="02000000000000000000" pitchFamily="2" charset="0"/>
              <a:ea typeface="Roboto" panose="02000000000000000000" pitchFamily="2" charset="0"/>
            </a:endParaRPr>
          </a:p>
          <a:p>
            <a:pPr marL="342900" indent="-342900">
              <a:spcAft>
                <a:spcPts val="600"/>
              </a:spcAft>
              <a:buAutoNum type="arabicPeriod"/>
            </a:pPr>
            <a:r>
              <a:rPr lang="en-US" sz="1200" b="1">
                <a:solidFill>
                  <a:schemeClr val="bg1"/>
                </a:solidFill>
                <a:latin typeface="Roboto" panose="02000000000000000000" pitchFamily="2" charset="0"/>
                <a:ea typeface="Roboto" panose="02000000000000000000" pitchFamily="2" charset="0"/>
              </a:rPr>
              <a:t>Intent</a:t>
            </a: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3" action="ppaction://hlinksldjump">
                  <a:extLst>
                    <a:ext uri="{A12FA001-AC4F-418D-AE19-62706E023703}">
                      <ahyp:hlinkClr xmlns:ahyp="http://schemas.microsoft.com/office/drawing/2018/hyperlinkcolor" xmlns="" val="tx"/>
                    </a:ext>
                  </a:extLst>
                </a:hlinkClick>
              </a:rPr>
              <a:t>Principles</a:t>
            </a:r>
            <a:endParaRPr lang="en-US" sz="1200">
              <a:solidFill>
                <a:schemeClr val="bg1"/>
              </a:solidFill>
              <a:latin typeface="Roboto" panose="02000000000000000000" pitchFamily="2" charset="0"/>
              <a:ea typeface="Roboto" panose="02000000000000000000" pitchFamily="2" charset="0"/>
              <a:hlinkClick r:id="rId4" action="ppaction://hlinksldjump">
                <a:extLst>
                  <a:ext uri="{A12FA001-AC4F-418D-AE19-62706E023703}">
                    <ahyp:hlinkClr xmlns:ahyp="http://schemas.microsoft.com/office/drawing/2018/hyperlinkcolor" xmlns="" val="tx"/>
                  </a:ext>
                </a:extLst>
              </a:hlinkClick>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xmlns="" val="tx"/>
                    </a:ext>
                  </a:extLst>
                </a:hlinkClick>
              </a:rPr>
              <a:t>Curriculum Outline</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rPr>
              <a:t>Unit Overviews: </a:t>
            </a:r>
            <a:r>
              <a:rPr lang="en-US" sz="1200">
                <a:solidFill>
                  <a:schemeClr val="bg1"/>
                </a:solidFill>
                <a:latin typeface="Roboto" panose="02000000000000000000" pitchFamily="2" charset="0"/>
                <a:ea typeface="Roboto" panose="02000000000000000000" pitchFamily="2" charset="0"/>
                <a:hlinkClick r:id="rId6" action="ppaction://hlinksldjump">
                  <a:extLst>
                    <a:ext uri="{A12FA001-AC4F-418D-AE19-62706E023703}">
                      <ahyp:hlinkClr xmlns:ahyp="http://schemas.microsoft.com/office/drawing/2018/hyperlinkcolor" xmlns="" val="tx"/>
                    </a:ext>
                  </a:extLst>
                </a:hlinkClick>
              </a:rPr>
              <a:t>N3-4</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7" action="ppaction://hlinksldjump">
                  <a:extLst>
                    <a:ext uri="{A12FA001-AC4F-418D-AE19-62706E023703}">
                      <ahyp:hlinkClr xmlns:ahyp="http://schemas.microsoft.com/office/drawing/2018/hyperlinkcolor" xmlns="" val="tx"/>
                    </a:ext>
                  </a:extLst>
                </a:hlinkClick>
              </a:rPr>
              <a:t>Reception</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8" action="ppaction://hlinksldjump">
                  <a:extLst>
                    <a:ext uri="{A12FA001-AC4F-418D-AE19-62706E023703}">
                      <ahyp:hlinkClr xmlns:ahyp="http://schemas.microsoft.com/office/drawing/2018/hyperlinkcolor" xmlns="" val="tx"/>
                    </a:ext>
                  </a:extLst>
                </a:hlinkClick>
              </a:rPr>
              <a:t>Year 1</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9" action="ppaction://hlinksldjump">
                  <a:extLst>
                    <a:ext uri="{A12FA001-AC4F-418D-AE19-62706E023703}">
                      <ahyp:hlinkClr xmlns:ahyp="http://schemas.microsoft.com/office/drawing/2018/hyperlinkcolor" xmlns="" val="tx"/>
                    </a:ext>
                  </a:extLst>
                </a:hlinkClick>
              </a:rPr>
              <a:t>Year 2</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10" action="ppaction://hlinksldjump">
                  <a:extLst>
                    <a:ext uri="{A12FA001-AC4F-418D-AE19-62706E023703}">
                      <ahyp:hlinkClr xmlns:ahyp="http://schemas.microsoft.com/office/drawing/2018/hyperlinkcolor" xmlns="" val="tx"/>
                    </a:ext>
                  </a:extLst>
                </a:hlinkClick>
              </a:rPr>
              <a:t>Year 3</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11" action="ppaction://hlinksldjump">
                  <a:extLst>
                    <a:ext uri="{A12FA001-AC4F-418D-AE19-62706E023703}">
                      <ahyp:hlinkClr xmlns:ahyp="http://schemas.microsoft.com/office/drawing/2018/hyperlinkcolor" xmlns="" val="tx"/>
                    </a:ext>
                  </a:extLst>
                </a:hlinkClick>
              </a:rPr>
              <a:t>Year 4</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12" action="ppaction://hlinksldjump">
                  <a:extLst>
                    <a:ext uri="{A12FA001-AC4F-418D-AE19-62706E023703}">
                      <ahyp:hlinkClr xmlns:ahyp="http://schemas.microsoft.com/office/drawing/2018/hyperlinkcolor" xmlns="" val="tx"/>
                    </a:ext>
                  </a:extLst>
                </a:hlinkClick>
              </a:rPr>
              <a:t>Year 5</a:t>
            </a:r>
            <a:r>
              <a:rPr lang="en-US" sz="1200">
                <a:solidFill>
                  <a:schemeClr val="bg1"/>
                </a:solidFill>
                <a:latin typeface="Roboto" panose="02000000000000000000" pitchFamily="2" charset="0"/>
                <a:ea typeface="Roboto" panose="02000000000000000000" pitchFamily="2" charset="0"/>
              </a:rPr>
              <a:t>, </a:t>
            </a:r>
            <a:r>
              <a:rPr lang="en-US" sz="1200">
                <a:solidFill>
                  <a:schemeClr val="bg1"/>
                </a:solidFill>
                <a:latin typeface="Roboto" panose="02000000000000000000" pitchFamily="2" charset="0"/>
                <a:ea typeface="Roboto" panose="02000000000000000000" pitchFamily="2" charset="0"/>
                <a:hlinkClick r:id="rId13" action="ppaction://hlinksldjump">
                  <a:extLst>
                    <a:ext uri="{A12FA001-AC4F-418D-AE19-62706E023703}">
                      <ahyp:hlinkClr xmlns:ahyp="http://schemas.microsoft.com/office/drawing/2018/hyperlinkcolor" xmlns="" val="tx"/>
                    </a:ext>
                  </a:extLst>
                </a:hlinkClick>
              </a:rPr>
              <a:t>Year 6</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4" action="ppaction://hlinksldjump">
                  <a:extLst>
                    <a:ext uri="{A12FA001-AC4F-418D-AE19-62706E023703}">
                      <ahyp:hlinkClr xmlns:ahyp="http://schemas.microsoft.com/office/drawing/2018/hyperlinkcolor" xmlns="" val="tx"/>
                    </a:ext>
                  </a:extLst>
                </a:hlinkClick>
              </a:rPr>
              <a:t>Progression in Vertical Concepts</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5" action="ppaction://hlinksldjump">
                  <a:extLst>
                    <a:ext uri="{A12FA001-AC4F-418D-AE19-62706E023703}">
                      <ahyp:hlinkClr xmlns:ahyp="http://schemas.microsoft.com/office/drawing/2018/hyperlinkcolor" xmlns="" val="tx"/>
                    </a:ext>
                  </a:extLst>
                </a:hlinkClick>
              </a:rPr>
              <a:t>Progression in Procedural Knowledge</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6" action="ppaction://hlinksldjump">
                  <a:extLst>
                    <a:ext uri="{A12FA001-AC4F-418D-AE19-62706E023703}">
                      <ahyp:hlinkClr xmlns:ahyp="http://schemas.microsoft.com/office/drawing/2018/hyperlinkcolor" xmlns="" val="tx"/>
                    </a:ext>
                  </a:extLst>
                </a:hlinkClick>
              </a:rPr>
              <a:t>Disciplinary Knowledge</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7" action="ppaction://hlinksldjump">
                  <a:extLst>
                    <a:ext uri="{A12FA001-AC4F-418D-AE19-62706E023703}">
                      <ahyp:hlinkClr xmlns:ahyp="http://schemas.microsoft.com/office/drawing/2018/hyperlinkcolor" xmlns="" val="tx"/>
                    </a:ext>
                  </a:extLst>
                </a:hlinkClick>
              </a:rPr>
              <a:t>Alignment to National Curriculum</a:t>
            </a:r>
            <a:endParaRPr lang="en-US" sz="1200">
              <a:solidFill>
                <a:schemeClr val="bg1"/>
              </a:solidFill>
              <a:latin typeface="Roboto" panose="02000000000000000000" pitchFamily="2" charset="0"/>
              <a:ea typeface="Roboto" panose="02000000000000000000" pitchFamily="2" charset="0"/>
            </a:endParaRPr>
          </a:p>
          <a:p>
            <a:pPr marL="342900" indent="-342900">
              <a:spcAft>
                <a:spcPts val="600"/>
              </a:spcAft>
              <a:buFontTx/>
              <a:buAutoNum type="arabicPeriod"/>
            </a:pPr>
            <a:r>
              <a:rPr lang="en-US" sz="1200" b="1">
                <a:solidFill>
                  <a:schemeClr val="bg1"/>
                </a:solidFill>
                <a:latin typeface="Roboto" panose="02000000000000000000" pitchFamily="2" charset="0"/>
                <a:ea typeface="Roboto" panose="02000000000000000000" pitchFamily="2" charset="0"/>
              </a:rPr>
              <a:t>Implementation</a:t>
            </a: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8" action="ppaction://hlinksldjump">
                  <a:extLst>
                    <a:ext uri="{A12FA001-AC4F-418D-AE19-62706E023703}">
                      <ahyp:hlinkClr xmlns:ahyp="http://schemas.microsoft.com/office/drawing/2018/hyperlinkcolor" xmlns="" val="tx"/>
                    </a:ext>
                  </a:extLst>
                </a:hlinkClick>
              </a:rPr>
              <a:t>Using the United Curriculum</a:t>
            </a:r>
            <a:endParaRPr lang="en-US" sz="1200">
              <a:solidFill>
                <a:schemeClr val="bg1"/>
              </a:solidFill>
              <a:latin typeface="Roboto" panose="02000000000000000000" pitchFamily="2" charset="0"/>
              <a:ea typeface="Roboto" panose="02000000000000000000" pitchFamily="2" charset="0"/>
            </a:endParaRPr>
          </a:p>
          <a:p>
            <a:pPr marL="800100" lvl="1" indent="-34290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hlinkClick r:id="rId19" action="ppaction://hlinksldjump">
                  <a:extLst>
                    <a:ext uri="{A12FA001-AC4F-418D-AE19-62706E023703}">
                      <ahyp:hlinkClr xmlns:ahyp="http://schemas.microsoft.com/office/drawing/2018/hyperlinkcolor" xmlns="" val="tx"/>
                    </a:ext>
                  </a:extLst>
                </a:hlinkClick>
              </a:rPr>
              <a:t>Transitions</a:t>
            </a:r>
            <a:endParaRPr lang="en-US" sz="1200">
              <a:solidFill>
                <a:schemeClr val="bg1"/>
              </a:solidFill>
              <a:latin typeface="Roboto" panose="02000000000000000000" pitchFamily="2" charset="0"/>
              <a:ea typeface="Roboto" panose="02000000000000000000" pitchFamily="2" charset="0"/>
            </a:endParaRPr>
          </a:p>
          <a:p>
            <a:pPr marL="342900" indent="-342900">
              <a:spcAft>
                <a:spcPts val="600"/>
              </a:spcAft>
              <a:buAutoNum type="arabicPeriod"/>
            </a:pPr>
            <a:r>
              <a:rPr lang="en-US" sz="1200" b="1">
                <a:solidFill>
                  <a:schemeClr val="bg1"/>
                </a:solidFill>
                <a:latin typeface="Roboto" panose="02000000000000000000" pitchFamily="2" charset="0"/>
                <a:ea typeface="Roboto" panose="02000000000000000000" pitchFamily="2" charset="0"/>
                <a:hlinkClick r:id="rId20" action="ppaction://hlinksldjump">
                  <a:extLst>
                    <a:ext uri="{A12FA001-AC4F-418D-AE19-62706E023703}">
                      <ahyp:hlinkClr xmlns:ahyp="http://schemas.microsoft.com/office/drawing/2018/hyperlinkcolor" xmlns="" val="tx"/>
                    </a:ext>
                  </a:extLst>
                </a:hlinkClick>
              </a:rPr>
              <a:t>Impact</a:t>
            </a:r>
            <a:endParaRPr lang="en-US" sz="1200" b="1">
              <a:solidFill>
                <a:schemeClr val="bg1"/>
              </a:solidFill>
              <a:latin typeface="Roboto" panose="02000000000000000000" pitchFamily="2" charset="0"/>
              <a:ea typeface="Roboto" panose="02000000000000000000" pitchFamily="2" charset="0"/>
            </a:endParaRPr>
          </a:p>
          <a:p>
            <a:pPr marL="342900" indent="-342900">
              <a:spcAft>
                <a:spcPts val="600"/>
              </a:spcAft>
              <a:buAutoNum type="arabicPeriod"/>
            </a:pPr>
            <a:r>
              <a:rPr lang="en-US" sz="1200" b="1">
                <a:solidFill>
                  <a:schemeClr val="bg1"/>
                </a:solidFill>
                <a:latin typeface="Roboto" panose="02000000000000000000" pitchFamily="2" charset="0"/>
                <a:ea typeface="Roboto" panose="02000000000000000000" pitchFamily="2" charset="0"/>
                <a:hlinkClick r:id="rId21" action="ppaction://hlinksldjump">
                  <a:extLst>
                    <a:ext uri="{A12FA001-AC4F-418D-AE19-62706E023703}">
                      <ahyp:hlinkClr xmlns:ahyp="http://schemas.microsoft.com/office/drawing/2018/hyperlinkcolor" xmlns="" val="tx"/>
                    </a:ext>
                  </a:extLst>
                </a:hlinkClick>
              </a:rPr>
              <a:t>Updates to this Document</a:t>
            </a:r>
            <a:endParaRPr lang="en-US" sz="1200" b="1">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A6FFCA21-DB83-4D14-8525-9343E5647B3C}"/>
              </a:ext>
            </a:extLst>
          </p:cNvPr>
          <p:cNvSpPr>
            <a:spLocks noGrp="1"/>
          </p:cNvSpPr>
          <p:nvPr>
            <p:ph type="body" sz="quarter" idx="10"/>
          </p:nvPr>
        </p:nvSpPr>
        <p:spPr/>
        <p:txBody>
          <a:bodyPr/>
          <a:lstStyle/>
          <a:p>
            <a:r>
              <a:rPr lang="en-US"/>
              <a:t>Contents</a:t>
            </a:r>
            <a:endParaRPr lang="en-GB"/>
          </a:p>
        </p:txBody>
      </p:sp>
      <p:sp>
        <p:nvSpPr>
          <p:cNvPr id="3" name="Rectangle 2">
            <a:extLst>
              <a:ext uri="{FF2B5EF4-FFF2-40B4-BE49-F238E27FC236}">
                <a16:creationId xmlns:a16="http://schemas.microsoft.com/office/drawing/2014/main" id="{F5180AF0-DE0D-4858-AC24-1083F978EF72}"/>
              </a:ext>
            </a:extLst>
          </p:cNvPr>
          <p:cNvSpPr/>
          <p:nvPr/>
        </p:nvSpPr>
        <p:spPr>
          <a:xfrm>
            <a:off x="265778" y="894204"/>
            <a:ext cx="8664862" cy="738664"/>
          </a:xfrm>
          <a:prstGeom prst="rect">
            <a:avLst/>
          </a:prstGeom>
        </p:spPr>
        <p:txBody>
          <a:bodyPr wrap="square">
            <a:spAutoFit/>
          </a:bodyPr>
          <a:lstStyle/>
          <a:p>
            <a:pPr>
              <a:spcAft>
                <a:spcPts val="1200"/>
              </a:spcAft>
            </a:pPr>
            <a:r>
              <a:rPr lang="en-US" sz="1400" b="1">
                <a:solidFill>
                  <a:schemeClr val="accent1"/>
                </a:solidFill>
                <a:latin typeface="Roboto" panose="02000000000000000000" pitchFamily="2" charset="0"/>
                <a:ea typeface="Roboto" panose="02000000000000000000" pitchFamily="2" charset="0"/>
              </a:rPr>
              <a:t>This document aims to provide </a:t>
            </a:r>
            <a:r>
              <a:rPr lang="en-US" sz="1400" b="1" u="sng">
                <a:solidFill>
                  <a:schemeClr val="accent1"/>
                </a:solidFill>
                <a:latin typeface="Roboto" panose="02000000000000000000" pitchFamily="2" charset="0"/>
                <a:ea typeface="Roboto" panose="02000000000000000000" pitchFamily="2" charset="0"/>
              </a:rPr>
              <a:t>geography subject leaders</a:t>
            </a:r>
            <a:r>
              <a:rPr lang="en-US" sz="1400" b="1">
                <a:solidFill>
                  <a:schemeClr val="accent1"/>
                </a:solidFill>
                <a:latin typeface="Roboto" panose="02000000000000000000" pitchFamily="2" charset="0"/>
                <a:ea typeface="Roboto" panose="02000000000000000000" pitchFamily="2" charset="0"/>
              </a:rPr>
              <a:t> and </a:t>
            </a:r>
            <a:r>
              <a:rPr lang="en-US" sz="1400" b="1" u="sng">
                <a:solidFill>
                  <a:schemeClr val="accent1"/>
                </a:solidFill>
                <a:latin typeface="Roboto" panose="02000000000000000000" pitchFamily="2" charset="0"/>
                <a:ea typeface="Roboto" panose="02000000000000000000" pitchFamily="2" charset="0"/>
              </a:rPr>
              <a:t>classroom teachers</a:t>
            </a:r>
            <a:r>
              <a:rPr lang="en-US" sz="1400" b="1">
                <a:solidFill>
                  <a:schemeClr val="accent1"/>
                </a:solidFill>
                <a:latin typeface="Roboto" panose="02000000000000000000" pitchFamily="2" charset="0"/>
                <a:ea typeface="Roboto" panose="02000000000000000000" pitchFamily="2" charset="0"/>
              </a:rPr>
              <a:t> with an understanding of the rationale for the geography curriculum, the core substantive and disciplinary knowledge that will be covered, as well as guidance on how to implement it in individual schools and classrooms.</a:t>
            </a:r>
          </a:p>
        </p:txBody>
      </p:sp>
    </p:spTree>
    <p:extLst>
      <p:ext uri="{BB962C8B-B14F-4D97-AF65-F5344CB8AC3E}">
        <p14:creationId xmlns:p14="http://schemas.microsoft.com/office/powerpoint/2010/main" val="427716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N3-4: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N3-4: Summer</a:t>
            </a:r>
            <a:endParaRPr lang="en-GB"/>
          </a:p>
        </p:txBody>
      </p:sp>
      <p:sp>
        <p:nvSpPr>
          <p:cNvPr id="5" name="Rectangle 4">
            <a:extLst>
              <a:ext uri="{FF2B5EF4-FFF2-40B4-BE49-F238E27FC236}">
                <a16:creationId xmlns:a16="http://schemas.microsoft.com/office/drawing/2014/main" id="{28C90B41-64F6-47C0-A5A7-59133B9E829B}"/>
              </a:ext>
            </a:extLst>
          </p:cNvPr>
          <p:cNvSpPr/>
          <p:nvPr/>
        </p:nvSpPr>
        <p:spPr>
          <a:xfrm>
            <a:off x="203201" y="5932532"/>
            <a:ext cx="8245474" cy="627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a:t>
            </a:r>
            <a:r>
              <a:rPr lang="en-GB" sz="1000" b="1" err="1">
                <a:latin typeface="Roboto" panose="02000000000000000000" pitchFamily="2" charset="0"/>
                <a:ea typeface="Roboto" panose="02000000000000000000" pitchFamily="2" charset="0"/>
              </a:rPr>
              <a:t>N3</a:t>
            </a:r>
            <a:r>
              <a:rPr lang="en-GB" sz="1000" b="1">
                <a:latin typeface="Roboto" panose="02000000000000000000" pitchFamily="2" charset="0"/>
                <a:ea typeface="Roboto" panose="02000000000000000000" pitchFamily="2" charset="0"/>
              </a:rPr>
              <a:t>-4)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Know that there are different countries in the world and talk about the differences they have experienced or seen in photos.</a:t>
            </a: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graphicFrame>
        <p:nvGraphicFramePr>
          <p:cNvPr id="8" name="Table 25">
            <a:extLst>
              <a:ext uri="{FF2B5EF4-FFF2-40B4-BE49-F238E27FC236}">
                <a16:creationId xmlns:a16="http://schemas.microsoft.com/office/drawing/2014/main" id="{D1FEF815-E0AA-5E45-8301-FA7C24851A69}"/>
              </a:ext>
            </a:extLst>
          </p:cNvPr>
          <p:cNvGraphicFramePr>
            <a:graphicFrameLocks noGrp="1"/>
          </p:cNvGraphicFramePr>
          <p:nvPr>
            <p:extLst>
              <p:ext uri="{D42A27DB-BD31-4B8C-83A1-F6EECF244321}">
                <p14:modId xmlns:p14="http://schemas.microsoft.com/office/powerpoint/2010/main" val="392052987"/>
              </p:ext>
            </p:extLst>
          </p:nvPr>
        </p:nvGraphicFramePr>
        <p:xfrm>
          <a:off x="203201" y="1024095"/>
          <a:ext cx="9179999" cy="4584943"/>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303426">
                  <a:extLst>
                    <a:ext uri="{9D8B030D-6E8A-4147-A177-3AD203B41FA5}">
                      <a16:colId xmlns:a16="http://schemas.microsoft.com/office/drawing/2014/main" val="3380293508"/>
                    </a:ext>
                  </a:extLst>
                </a:gridCol>
                <a:gridCol w="2560644">
                  <a:extLst>
                    <a:ext uri="{9D8B030D-6E8A-4147-A177-3AD203B41FA5}">
                      <a16:colId xmlns:a16="http://schemas.microsoft.com/office/drawing/2014/main" val="2902844172"/>
                    </a:ext>
                  </a:extLst>
                </a:gridCol>
              </a:tblGrid>
              <a:tr h="17769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8979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Location of Africa on a globe</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Serengeti is a grassland, with habitats home to animals like zebras, lions, giraffes, hippos, vultures, snakes, toads and scorpions</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The Congo Basin is a tropical rainforest, with habitats home to animals like gorillas, chimpanzees, elephants, crocodiles, leopards, peafowl, frogs, lots of fish and spiders</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7239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accent1"/>
                          </a:solidFill>
                          <a:latin typeface="Roboto" panose="02000000000000000000" pitchFamily="2" charset="0"/>
                          <a:ea typeface="Roboto" panose="02000000000000000000" pitchFamily="2" charset="0"/>
                        </a:rPr>
                        <a:t>Globe</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70485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a:ea typeface="Roboto"/>
                          <a:cs typeface="Roboto"/>
                        </a:rPr>
                        <a:t>Interconnections </a:t>
                      </a:r>
                      <a:r>
                        <a:rPr lang="en-US" sz="900" b="1">
                          <a:solidFill>
                            <a:schemeClr val="bg1"/>
                          </a:solidFill>
                          <a:latin typeface="Roboto" panose="02000000000000000000" pitchFamily="2" charset="0"/>
                          <a:ea typeface="Roboto" panose="02000000000000000000" pitchFamily="2" charset="0"/>
                        </a:rPr>
                        <a:t>&amp; </a:t>
                      </a:r>
                      <a:r>
                        <a:rPr lang="en-GB" sz="900" b="1" kern="1200">
                          <a:solidFill>
                            <a:schemeClr val="bg1"/>
                          </a:solidFill>
                          <a:effectLst/>
                          <a:latin typeface="Roboto"/>
                          <a:ea typeface="Roboto"/>
                          <a:cs typeface="Roboto"/>
                        </a:rPr>
                        <a:t>change: </a:t>
                      </a:r>
                      <a:r>
                        <a:rPr lang="en-US" sz="900" b="0" i="0" kern="1200">
                          <a:solidFill>
                            <a:schemeClr val="bg1"/>
                          </a:solidFill>
                          <a:effectLst/>
                          <a:latin typeface="Roboto" panose="02000000000000000000" pitchFamily="2" charset="0"/>
                          <a:ea typeface="Roboto" panose="02000000000000000000" pitchFamily="2" charset="0"/>
                          <a:cs typeface="+mn-cs"/>
                        </a:rPr>
                        <a:t>Identify patterns in the world around us.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1110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Arial"/>
                        </a:rPr>
                        <a:t>Space </a:t>
                      </a:r>
                      <a:r>
                        <a:rPr lang="en-US" sz="900" b="1">
                          <a:solidFill>
                            <a:schemeClr val="bg1"/>
                          </a:solidFill>
                          <a:latin typeface="Roboto" panose="02000000000000000000" pitchFamily="2" charset="0"/>
                          <a:ea typeface="Roboto" panose="02000000000000000000" pitchFamily="2" charset="0"/>
                        </a:rPr>
                        <a:t>&amp;</a:t>
                      </a:r>
                      <a:r>
                        <a:rPr lang="en-US" sz="900" b="1">
                          <a:solidFill>
                            <a:schemeClr val="bg1"/>
                          </a:solidFill>
                          <a:latin typeface="Roboto" panose="02000000000000000000" pitchFamily="2" charset="0"/>
                          <a:ea typeface="Roboto" panose="02000000000000000000" pitchFamily="2" charset="0"/>
                          <a:cs typeface="Arial"/>
                        </a:rPr>
                        <a:t> Place</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Where I live (</a:t>
                      </a:r>
                      <a:r>
                        <a:rPr lang="en-US" sz="900" b="0" err="1">
                          <a:solidFill>
                            <a:schemeClr val="bg1"/>
                          </a:solidFill>
                          <a:latin typeface="Roboto" panose="02000000000000000000" pitchFamily="2" charset="0"/>
                          <a:ea typeface="Roboto" panose="02000000000000000000" pitchFamily="2" charset="0"/>
                        </a:rPr>
                        <a:t>N3</a:t>
                      </a:r>
                      <a:r>
                        <a:rPr lang="en-US" sz="900" b="0">
                          <a:solidFill>
                            <a:schemeClr val="bg1"/>
                          </a:solidFill>
                          <a:latin typeface="Roboto" panose="02000000000000000000" pitchFamily="2" charset="0"/>
                          <a:ea typeface="Roboto" panose="02000000000000000000" pitchFamily="2" charset="0"/>
                        </a:rPr>
                        <a:t>-4)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Arial"/>
                        </a:rPr>
                        <a:t>Space </a:t>
                      </a:r>
                      <a:r>
                        <a:rPr lang="en-US" sz="900" b="1">
                          <a:solidFill>
                            <a:schemeClr val="bg1"/>
                          </a:solidFill>
                          <a:latin typeface="Roboto" panose="02000000000000000000" pitchFamily="2" charset="0"/>
                          <a:ea typeface="Roboto" panose="02000000000000000000" pitchFamily="2" charset="0"/>
                        </a:rPr>
                        <a:t>&amp;</a:t>
                      </a:r>
                      <a:r>
                        <a:rPr lang="en-US" sz="900" b="1">
                          <a:solidFill>
                            <a:schemeClr val="bg1"/>
                          </a:solidFill>
                          <a:latin typeface="Roboto" panose="02000000000000000000" pitchFamily="2" charset="0"/>
                          <a:ea typeface="Roboto" panose="02000000000000000000" pitchFamily="2" charset="0"/>
                          <a:cs typeface="Arial"/>
                        </a:rPr>
                        <a:t> Place</a:t>
                      </a:r>
                      <a:r>
                        <a:rPr lang="en-US" sz="900" b="1">
                          <a:solidFill>
                            <a:schemeClr val="bg1"/>
                          </a:solidFill>
                          <a:latin typeface="Roboto" panose="02000000000000000000" pitchFamily="2" charset="0"/>
                          <a:ea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rPr>
                        <a:t>Location of the continent of Africa</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900">
                          <a:solidFill>
                            <a:schemeClr val="bg1"/>
                          </a:solidFill>
                          <a:latin typeface="Roboto" panose="02000000000000000000" pitchFamily="2" charset="0"/>
                          <a:ea typeface="Roboto" panose="02000000000000000000" pitchFamily="2" charset="0"/>
                        </a:rPr>
                        <a:t>The UK is </a:t>
                      </a:r>
                      <a:r>
                        <a:rPr lang="en-US" sz="900" b="0">
                          <a:solidFill>
                            <a:schemeClr val="bg1"/>
                          </a:solidFill>
                          <a:latin typeface="Roboto" panose="02000000000000000000" pitchFamily="2" charset="0"/>
                          <a:ea typeface="Roboto" panose="02000000000000000000" pitchFamily="2" charset="0"/>
                        </a:rPr>
                        <a:t>made of four countries: England, Scotland, Wales and Northern Ireland. (</a:t>
                      </a:r>
                      <a:r>
                        <a:rPr lang="en-US" sz="900" b="0" err="1">
                          <a:solidFill>
                            <a:schemeClr val="bg1"/>
                          </a:solidFill>
                          <a:latin typeface="Roboto" panose="02000000000000000000" pitchFamily="2" charset="0"/>
                          <a:ea typeface="Roboto" panose="02000000000000000000" pitchFamily="2" charset="0"/>
                        </a:rPr>
                        <a:t>Y1</a:t>
                      </a:r>
                      <a:r>
                        <a:rPr lang="en-US" sz="9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900" b="1" i="0" kern="1200">
                          <a:solidFill>
                            <a:schemeClr val="bg1"/>
                          </a:solidFill>
                          <a:effectLst/>
                          <a:latin typeface="Roboto" panose="02000000000000000000" pitchFamily="2" charset="0"/>
                          <a:ea typeface="Roboto" panose="02000000000000000000" pitchFamily="2" charset="0"/>
                          <a:cs typeface="+mn-cs"/>
                        </a:rPr>
                        <a:t>Physical features </a:t>
                      </a:r>
                      <a:r>
                        <a:rPr lang="en-US" sz="900" b="0" i="0" kern="1200">
                          <a:solidFill>
                            <a:schemeClr val="bg1"/>
                          </a:solidFill>
                          <a:effectLst/>
                          <a:latin typeface="Roboto" panose="02000000000000000000" pitchFamily="2" charset="0"/>
                          <a:ea typeface="Roboto" panose="02000000000000000000" pitchFamily="2" charset="0"/>
                          <a:cs typeface="+mn-cs"/>
                        </a:rPr>
                        <a:t>occur in nature and include river, forest, </a:t>
                      </a:r>
                      <a:r>
                        <a:rPr lang="en-US" sz="900" b="1" i="0" kern="1200">
                          <a:solidFill>
                            <a:schemeClr val="bg1"/>
                          </a:solidFill>
                          <a:effectLst/>
                          <a:latin typeface="Roboto" panose="02000000000000000000" pitchFamily="2" charset="0"/>
                          <a:ea typeface="Roboto" panose="02000000000000000000" pitchFamily="2" charset="0"/>
                          <a:cs typeface="+mn-cs"/>
                        </a:rPr>
                        <a:t>soil</a:t>
                      </a:r>
                      <a:r>
                        <a:rPr lang="en-US" sz="900" b="0" i="0" kern="1200">
                          <a:solidFill>
                            <a:schemeClr val="bg1"/>
                          </a:solidFill>
                          <a:effectLst/>
                          <a:latin typeface="Roboto" panose="02000000000000000000" pitchFamily="2" charset="0"/>
                          <a:ea typeface="Roboto" panose="02000000000000000000" pitchFamily="2" charset="0"/>
                          <a:cs typeface="+mn-cs"/>
                        </a:rPr>
                        <a:t> and hill. </a:t>
                      </a:r>
                      <a:r>
                        <a:rPr lang="en-US" sz="900" b="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900" b="0" err="1">
                          <a:solidFill>
                            <a:schemeClr val="bg1"/>
                          </a:solidFill>
                          <a:effectLst/>
                          <a:latin typeface="Roboto" panose="02000000000000000000" pitchFamily="2" charset="0"/>
                          <a:ea typeface="Roboto" panose="02000000000000000000" pitchFamily="2" charset="0"/>
                          <a:cs typeface="Roboto" panose="02000000000000000000" pitchFamily="2" charset="0"/>
                        </a:rPr>
                        <a:t>Y1</a:t>
                      </a:r>
                      <a:r>
                        <a:rPr lang="en-US" sz="900" b="0">
                          <a:solidFill>
                            <a:schemeClr val="bg1"/>
                          </a:solidFill>
                          <a:effectLst/>
                          <a:latin typeface="Roboto" panose="02000000000000000000" pitchFamily="2" charset="0"/>
                          <a:ea typeface="Roboto" panose="02000000000000000000" pitchFamily="2" charset="0"/>
                          <a:cs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 </a:t>
                      </a:r>
                      <a:r>
                        <a:rPr lang="en-US" sz="900" b="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900" b="0" err="1">
                          <a:solidFill>
                            <a:schemeClr val="bg1"/>
                          </a:solidFill>
                          <a:effectLst/>
                          <a:latin typeface="Roboto" panose="02000000000000000000" pitchFamily="2" charset="0"/>
                          <a:ea typeface="Roboto" panose="02000000000000000000" pitchFamily="2" charset="0"/>
                          <a:cs typeface="Roboto" panose="02000000000000000000" pitchFamily="2" charset="0"/>
                        </a:rPr>
                        <a:t>Y1</a:t>
                      </a:r>
                      <a:r>
                        <a:rPr lang="en-US" sz="900" b="0">
                          <a:solidFill>
                            <a:schemeClr val="bg1"/>
                          </a:solidFill>
                          <a:effectLst/>
                          <a:latin typeface="Roboto" panose="02000000000000000000" pitchFamily="2" charset="0"/>
                          <a:ea typeface="Roboto" panose="02000000000000000000" pitchFamily="2" charset="0"/>
                          <a:cs typeface="Roboto" panose="02000000000000000000" pitchFamily="2"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26815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Reception: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Reception: Spring</a:t>
            </a:r>
            <a:endParaRPr lang="en-GB"/>
          </a:p>
        </p:txBody>
      </p:sp>
      <p:sp>
        <p:nvSpPr>
          <p:cNvPr id="5" name="Rectangle 4">
            <a:extLst>
              <a:ext uri="{FF2B5EF4-FFF2-40B4-BE49-F238E27FC236}">
                <a16:creationId xmlns:a16="http://schemas.microsoft.com/office/drawing/2014/main" id="{8050C6AD-DD5E-4AE0-AE36-5646500C14C0}"/>
              </a:ext>
            </a:extLst>
          </p:cNvPr>
          <p:cNvSpPr/>
          <p:nvPr/>
        </p:nvSpPr>
        <p:spPr>
          <a:xfrm>
            <a:off x="5095376" y="5668471"/>
            <a:ext cx="4749799" cy="497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Early Learning Goals </a:t>
            </a:r>
            <a:r>
              <a:rPr lang="en-GB" sz="1000">
                <a:latin typeface="Roboto" panose="02000000000000000000" pitchFamily="2" charset="0"/>
                <a:ea typeface="Roboto" panose="02000000000000000000" pitchFamily="2" charset="0"/>
              </a:rPr>
              <a:t>(for end of Reception):</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Describe their immediate environment using knowledge from observation, discussion, stories, non-fiction texts and maps.</a:t>
            </a:r>
          </a:p>
          <a:p>
            <a:pPr marL="285750" indent="-285750">
              <a:buFont typeface="Arial" panose="020B0604020202020204" pitchFamily="34" charset="0"/>
              <a:buChar char="•"/>
            </a:pP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0CA124F9-EE02-44C0-A43B-6592C2A9A3FC}"/>
              </a:ext>
            </a:extLst>
          </p:cNvPr>
          <p:cNvSpPr/>
          <p:nvPr/>
        </p:nvSpPr>
        <p:spPr>
          <a:xfrm>
            <a:off x="239061" y="5668471"/>
            <a:ext cx="4749799" cy="27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(Reception)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graphicFrame>
        <p:nvGraphicFramePr>
          <p:cNvPr id="9" name="Table 25">
            <a:extLst>
              <a:ext uri="{FF2B5EF4-FFF2-40B4-BE49-F238E27FC236}">
                <a16:creationId xmlns:a16="http://schemas.microsoft.com/office/drawing/2014/main" id="{EFDC2BA2-60EB-10CA-6EED-C4105A668F15}"/>
              </a:ext>
            </a:extLst>
          </p:cNvPr>
          <p:cNvGraphicFramePr>
            <a:graphicFrameLocks noGrp="1"/>
          </p:cNvGraphicFramePr>
          <p:nvPr>
            <p:extLst>
              <p:ext uri="{D42A27DB-BD31-4B8C-83A1-F6EECF244321}">
                <p14:modId xmlns:p14="http://schemas.microsoft.com/office/powerpoint/2010/main" val="3249810963"/>
              </p:ext>
            </p:extLst>
          </p:nvPr>
        </p:nvGraphicFramePr>
        <p:xfrm>
          <a:off x="239061" y="914764"/>
          <a:ext cx="9179999" cy="463193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303426">
                  <a:extLst>
                    <a:ext uri="{9D8B030D-6E8A-4147-A177-3AD203B41FA5}">
                      <a16:colId xmlns:a16="http://schemas.microsoft.com/office/drawing/2014/main" val="3380293508"/>
                    </a:ext>
                  </a:extLst>
                </a:gridCol>
                <a:gridCol w="2560644">
                  <a:extLst>
                    <a:ext uri="{9D8B030D-6E8A-4147-A177-3AD203B41FA5}">
                      <a16:colId xmlns:a16="http://schemas.microsoft.com/office/drawing/2014/main" val="2902844172"/>
                    </a:ext>
                  </a:extLst>
                </a:gridCol>
              </a:tblGrid>
              <a:tr h="20345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3505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Talk about where I live (e.g. flat/house number, name of street) (N3-4)</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Talk about where I live (e.g. flat/house number, name of street) (N3-4)</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7240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accent1"/>
                          </a:solidFill>
                          <a:latin typeface="Roboto" panose="02000000000000000000" pitchFamily="2" charset="0"/>
                          <a:ea typeface="Roboto" panose="02000000000000000000" pitchFamily="2" charset="0"/>
                        </a:rPr>
                        <a:t>Globe</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bg1"/>
                          </a:solidFill>
                          <a:latin typeface="Roboto" panose="02000000000000000000" pitchFamily="2" charset="0"/>
                          <a:ea typeface="Roboto" panose="02000000000000000000" pitchFamily="2" charset="0"/>
                        </a:rPr>
                        <a:t>A&amp;P: Recognise simple hazards and plan steps we can take to reduce them (Y1 Aut)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4525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i="0" strike="noStrike">
                          <a:solidFill>
                            <a:schemeClr val="bg1"/>
                          </a:solidFill>
                          <a:latin typeface="Roboto" panose="02000000000000000000" pitchFamily="2" charset="0"/>
                          <a:ea typeface="Roboto" panose="02000000000000000000" pitchFamily="2" charset="0"/>
                        </a:rPr>
                        <a:t>Enquiry and fieldwork</a:t>
                      </a:r>
                      <a:r>
                        <a:rPr lang="en-US" sz="900" b="0" i="0" strike="noStrike">
                          <a:solidFill>
                            <a:schemeClr val="bg1"/>
                          </a:solidFill>
                          <a:latin typeface="Roboto" panose="02000000000000000000" pitchFamily="2" charset="0"/>
                          <a:ea typeface="Roboto" panose="02000000000000000000" pitchFamily="2" charset="0"/>
                        </a:rPr>
                        <a:t>: Show care and concern for living things in the environment</a:t>
                      </a:r>
                    </a:p>
                    <a:p>
                      <a:pPr marL="71438" marR="0" lvl="0" indent="-714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a:ea typeface="Roboto"/>
                          <a:cs typeface="Roboto"/>
                        </a:rPr>
                        <a:t>Interconnections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a:ea typeface="Roboto"/>
                          <a:cs typeface="Roboto"/>
                        </a:rPr>
                        <a:t> change: </a:t>
                      </a:r>
                      <a:r>
                        <a:rPr lang="en-US" sz="900" b="0" i="0" kern="1200">
                          <a:solidFill>
                            <a:schemeClr val="bg1"/>
                          </a:solidFill>
                          <a:effectLst/>
                          <a:latin typeface="Roboto" panose="02000000000000000000" pitchFamily="2" charset="0"/>
                          <a:ea typeface="Roboto" panose="02000000000000000000" pitchFamily="2" charset="0"/>
                          <a:cs typeface="+mn-cs"/>
                        </a:rPr>
                        <a:t>Identify patterns in the world around us</a:t>
                      </a:r>
                      <a:endParaRPr lang="en-US" sz="900" b="0" i="0" strike="noStrike">
                        <a:solidFill>
                          <a:schemeClr val="bg1"/>
                        </a:solidFill>
                        <a:latin typeface="Roboto" panose="02000000000000000000" pitchFamily="2" charset="0"/>
                        <a:ea typeface="Roboto" panose="02000000000000000000" pitchFamily="2" charset="0"/>
                      </a:endParaRPr>
                    </a:p>
                    <a:p>
                      <a:pPr marL="71438" marR="0" lvl="0" indent="-71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a:solidFill>
                            <a:schemeClr val="bg1"/>
                          </a:solidFill>
                          <a:effectLst/>
                          <a:latin typeface="Roboto"/>
                          <a:ea typeface="Roboto"/>
                          <a:cs typeface="Roboto"/>
                        </a:rPr>
                        <a:t>Interconnections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a:ea typeface="Roboto"/>
                          <a:cs typeface="Roboto"/>
                        </a:rPr>
                        <a:t> change: </a:t>
                      </a:r>
                      <a:r>
                        <a:rPr lang="en-GB" sz="900" kern="1200">
                          <a:solidFill>
                            <a:schemeClr val="bg1"/>
                          </a:solidFill>
                          <a:effectLst/>
                          <a:latin typeface="Roboto"/>
                          <a:ea typeface="Roboto"/>
                          <a:cs typeface="Roboto"/>
                        </a:rPr>
                        <a:t>Humans can affect and may be influenced by different places and physical processes.</a:t>
                      </a:r>
                      <a:endParaRPr lang="en-US" sz="900" b="0" i="0" kern="1200">
                        <a:solidFill>
                          <a:schemeClr val="bg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i="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90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08078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Space &amp; place: </a:t>
                      </a:r>
                      <a:r>
                        <a:rPr lang="en-US" sz="900" b="0">
                          <a:solidFill>
                            <a:schemeClr val="bg1"/>
                          </a:solidFill>
                          <a:latin typeface="Roboto" panose="02000000000000000000" pitchFamily="2" charset="0"/>
                          <a:ea typeface="Roboto" panose="02000000000000000000" pitchFamily="2" charset="0"/>
                        </a:rPr>
                        <a:t>Where I live (N3-4)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71450" indent="-171450">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26014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Reception: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Reception: Summer</a:t>
            </a:r>
            <a:endParaRPr lang="en-GB"/>
          </a:p>
        </p:txBody>
      </p:sp>
      <p:sp>
        <p:nvSpPr>
          <p:cNvPr id="5" name="Rectangle 4">
            <a:extLst>
              <a:ext uri="{FF2B5EF4-FFF2-40B4-BE49-F238E27FC236}">
                <a16:creationId xmlns:a16="http://schemas.microsoft.com/office/drawing/2014/main" id="{D12AFFFE-04B0-4851-A2ED-3018ED62346D}"/>
              </a:ext>
            </a:extLst>
          </p:cNvPr>
          <p:cNvSpPr/>
          <p:nvPr/>
        </p:nvSpPr>
        <p:spPr>
          <a:xfrm>
            <a:off x="3811835" y="5471878"/>
            <a:ext cx="5926108"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Early Learning Goals </a:t>
            </a:r>
            <a:r>
              <a:rPr lang="en-GB" sz="1000">
                <a:latin typeface="Roboto" panose="02000000000000000000" pitchFamily="2" charset="0"/>
                <a:ea typeface="Roboto" panose="02000000000000000000" pitchFamily="2" charset="0"/>
              </a:rPr>
              <a:t>(for end of Reception):</a:t>
            </a:r>
          </a:p>
          <a:p>
            <a:pPr marL="72000" indent="-7200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Explain some similarities and differences between life in this country and life in other countries, drawing on knowledge from stories, non-fiction texts and – when appropriate – maps.</a:t>
            </a:r>
          </a:p>
          <a:p>
            <a:pPr marL="72000" indent="-7200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Know some similarities and differences between the natural world around them and contrasting environments, drawing on their experiences and what has been read in class.</a:t>
            </a:r>
          </a:p>
        </p:txBody>
      </p:sp>
      <p:sp>
        <p:nvSpPr>
          <p:cNvPr id="7" name="Rectangle 6">
            <a:extLst>
              <a:ext uri="{FF2B5EF4-FFF2-40B4-BE49-F238E27FC236}">
                <a16:creationId xmlns:a16="http://schemas.microsoft.com/office/drawing/2014/main" id="{AE927D17-EC37-4390-9435-5A0AE73AB1A1}"/>
              </a:ext>
            </a:extLst>
          </p:cNvPr>
          <p:cNvSpPr/>
          <p:nvPr/>
        </p:nvSpPr>
        <p:spPr>
          <a:xfrm>
            <a:off x="342908" y="5501186"/>
            <a:ext cx="3368673" cy="105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(Reception) </a:t>
            </a:r>
            <a:r>
              <a:rPr lang="en-GB" sz="1000">
                <a:latin typeface="Roboto" panose="02000000000000000000" pitchFamily="2" charset="0"/>
                <a:ea typeface="Roboto" panose="02000000000000000000" pitchFamily="2" charset="0"/>
              </a:rPr>
              <a:t>statements:</a:t>
            </a:r>
          </a:p>
          <a:p>
            <a:pPr marL="72000" indent="-7200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Recognise some environments that are different to the one in which they live.</a:t>
            </a:r>
          </a:p>
          <a:p>
            <a:pPr marL="72000" indent="-72000">
              <a:buFont typeface="Arial" panose="020B0604020202020204" pitchFamily="34" charset="0"/>
              <a:buChar char="•"/>
            </a:pPr>
            <a:r>
              <a:rPr lang="en-US" sz="1000">
                <a:solidFill>
                  <a:schemeClr val="accent1"/>
                </a:solidFill>
                <a:latin typeface="Roboto" panose="02000000000000000000" pitchFamily="2" charset="0"/>
                <a:ea typeface="Roboto" panose="02000000000000000000" pitchFamily="2" charset="0"/>
              </a:rPr>
              <a:t>Draw information from a simple map.</a:t>
            </a: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graphicFrame>
        <p:nvGraphicFramePr>
          <p:cNvPr id="2" name="Table 25">
            <a:extLst>
              <a:ext uri="{FF2B5EF4-FFF2-40B4-BE49-F238E27FC236}">
                <a16:creationId xmlns:a16="http://schemas.microsoft.com/office/drawing/2014/main" id="{4B8FCE40-D14D-21F5-FDD2-DC47FB9E3B00}"/>
              </a:ext>
            </a:extLst>
          </p:cNvPr>
          <p:cNvGraphicFramePr>
            <a:graphicFrameLocks noGrp="1"/>
          </p:cNvGraphicFramePr>
          <p:nvPr>
            <p:extLst>
              <p:ext uri="{D42A27DB-BD31-4B8C-83A1-F6EECF244321}">
                <p14:modId xmlns:p14="http://schemas.microsoft.com/office/powerpoint/2010/main" val="3763858267"/>
              </p:ext>
            </p:extLst>
          </p:nvPr>
        </p:nvGraphicFramePr>
        <p:xfrm>
          <a:off x="203201" y="808352"/>
          <a:ext cx="9179999" cy="4416183"/>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011557">
                  <a:extLst>
                    <a:ext uri="{9D8B030D-6E8A-4147-A177-3AD203B41FA5}">
                      <a16:colId xmlns:a16="http://schemas.microsoft.com/office/drawing/2014/main" val="247776695"/>
                    </a:ext>
                  </a:extLst>
                </a:gridCol>
                <a:gridCol w="4455042">
                  <a:extLst>
                    <a:ext uri="{9D8B030D-6E8A-4147-A177-3AD203B41FA5}">
                      <a16:colId xmlns:a16="http://schemas.microsoft.com/office/drawing/2014/main" val="3380293508"/>
                    </a:ext>
                  </a:extLst>
                </a:gridCol>
                <a:gridCol w="2291332">
                  <a:extLst>
                    <a:ext uri="{9D8B030D-6E8A-4147-A177-3AD203B41FA5}">
                      <a16:colId xmlns:a16="http://schemas.microsoft.com/office/drawing/2014/main" val="2902844172"/>
                    </a:ext>
                  </a:extLst>
                </a:gridCol>
              </a:tblGrid>
              <a:tr h="199608">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83469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Features include beach, hill, forest, river, sea, village, town and city</a:t>
                      </a:r>
                    </a:p>
                    <a:p>
                      <a:pPr marL="72000" indent="-72000">
                        <a:spcAft>
                          <a:spcPts val="1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Location of Kenya on a globe</a:t>
                      </a:r>
                    </a:p>
                    <a:p>
                      <a:pPr marL="72000" indent="-72000">
                        <a:spcAft>
                          <a:spcPts val="1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Handa's life in Kenya is different to our lives in the UK today. Not everyone in the UK lives the same way we do, and not everyone in Kenya lives like </a:t>
                      </a:r>
                      <a:r>
                        <a:rPr lang="en-US" sz="800" b="0" err="1">
                          <a:solidFill>
                            <a:schemeClr val="bg1"/>
                          </a:solidFill>
                          <a:latin typeface="Roboto" panose="02000000000000000000" pitchFamily="2" charset="0"/>
                          <a:ea typeface="Roboto" panose="02000000000000000000" pitchFamily="2" charset="0"/>
                        </a:rPr>
                        <a:t>Handa</a:t>
                      </a:r>
                      <a:r>
                        <a:rPr lang="en-US" sz="800" b="0">
                          <a:solidFill>
                            <a:schemeClr val="bg1"/>
                          </a:solidFill>
                          <a:latin typeface="Roboto" panose="02000000000000000000" pitchFamily="2" charset="0"/>
                          <a:ea typeface="Roboto" panose="02000000000000000000" pitchFamily="2" charset="0"/>
                        </a:rPr>
                        <a:t> does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poorer and wealthier areas in every county and city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Sum)</a:t>
                      </a:r>
                    </a:p>
                    <a:p>
                      <a:pPr marL="72000" indent="-72000">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Human and physical features of Nairobi and local city in the UK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Sum)</a:t>
                      </a:r>
                    </a:p>
                    <a:p>
                      <a:pPr marL="72000" indent="-72000">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Human and physical features of Naro Maru and local rural area in the UK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6128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Globe</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Use prepositions (e.g. bigger/smaller; nearer/further) to describe and interpret locations.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Use directional language (not left and right) to describe and interpret directions.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Recognise that drawings are not the same size of features in real life.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Draw round objects to make a plan view of them, and identify objects from a plan photograph/drawing of them.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in objects and features in elevation view (from front).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of objects and features in oblique view (from diagonally above).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of objects in </a:t>
                      </a:r>
                      <a:r>
                        <a:rPr lang="en-GB" sz="800" b="0" i="0" strike="noStrike" err="1">
                          <a:solidFill>
                            <a:schemeClr val="accent1"/>
                          </a:solidFill>
                          <a:latin typeface="Roboto" panose="02000000000000000000" pitchFamily="2" charset="0"/>
                          <a:ea typeface="Roboto" panose="02000000000000000000" pitchFamily="2" charset="0"/>
                        </a:rPr>
                        <a:t>plan</a:t>
                      </a:r>
                      <a:r>
                        <a:rPr lang="en-GB" sz="800" b="0" i="0" strike="noStrike">
                          <a:solidFill>
                            <a:schemeClr val="accent1"/>
                          </a:solidFill>
                          <a:latin typeface="Roboto" panose="02000000000000000000" pitchFamily="2" charset="0"/>
                          <a:ea typeface="Roboto" panose="02000000000000000000" pitchFamily="2" charset="0"/>
                        </a:rPr>
                        <a:t> view (from directly above).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simple picture maps.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a basic key to interpret and identify places on a map.</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5874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a:ea typeface="Roboto"/>
                          <a:cs typeface="Roboto"/>
                        </a:rPr>
                        <a:t>Interconnections </a:t>
                      </a:r>
                      <a:r>
                        <a:rPr lang="en-US" sz="800" b="1">
                          <a:solidFill>
                            <a:schemeClr val="bg1"/>
                          </a:solidFill>
                          <a:latin typeface="Roboto" panose="02000000000000000000" pitchFamily="2" charset="0"/>
                          <a:ea typeface="Roboto" panose="02000000000000000000" pitchFamily="2" charset="0"/>
                        </a:rPr>
                        <a:t>&amp;</a:t>
                      </a:r>
                      <a:r>
                        <a:rPr lang="en-GB" sz="800" b="1" kern="1200">
                          <a:solidFill>
                            <a:schemeClr val="bg1"/>
                          </a:solidFill>
                          <a:effectLst/>
                          <a:latin typeface="Roboto"/>
                          <a:ea typeface="Roboto"/>
                          <a:cs typeface="Roboto"/>
                        </a:rPr>
                        <a:t> change: </a:t>
                      </a:r>
                      <a:r>
                        <a:rPr lang="en-US" sz="800" b="0" i="0" kern="1200">
                          <a:solidFill>
                            <a:schemeClr val="bg1"/>
                          </a:solidFill>
                          <a:effectLst/>
                          <a:latin typeface="Roboto" panose="02000000000000000000" pitchFamily="2" charset="0"/>
                          <a:ea typeface="Roboto" panose="02000000000000000000" pitchFamily="2" charset="0"/>
                          <a:cs typeface="+mn-cs"/>
                        </a:rPr>
                        <a:t>Identifying patterns in the world around us </a:t>
                      </a:r>
                      <a:r>
                        <a:rPr lang="en-US" sz="800" b="0">
                          <a:solidFill>
                            <a:schemeClr val="bg1"/>
                          </a:solidFill>
                          <a:latin typeface="Roboto" panose="02000000000000000000" pitchFamily="2" charset="0"/>
                          <a:ea typeface="Roboto" panose="02000000000000000000" pitchFamily="2" charset="0"/>
                        </a:rPr>
                        <a:t>(</a:t>
                      </a:r>
                      <a:r>
                        <a:rPr lang="en-US" sz="800" b="0" err="1">
                          <a:solidFill>
                            <a:schemeClr val="bg1"/>
                          </a:solidFill>
                          <a:latin typeface="Roboto" panose="02000000000000000000" pitchFamily="2" charset="0"/>
                          <a:ea typeface="Roboto" panose="02000000000000000000" pitchFamily="2" charset="0"/>
                        </a:rPr>
                        <a:t>N3</a:t>
                      </a:r>
                      <a:r>
                        <a:rPr lang="en-US" sz="800" b="0">
                          <a:solidFill>
                            <a:schemeClr val="bg1"/>
                          </a:solidFill>
                          <a:latin typeface="Roboto" panose="02000000000000000000" pitchFamily="2" charset="0"/>
                          <a:ea typeface="Roboto" panose="02000000000000000000" pitchFamily="2" charset="0"/>
                        </a:rPr>
                        <a:t>-4)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change: </a:t>
                      </a:r>
                      <a:r>
                        <a:rPr lang="en-GB" sz="800" kern="1200">
                          <a:solidFill>
                            <a:schemeClr val="bg1"/>
                          </a:solidFill>
                          <a:effectLst/>
                          <a:latin typeface="Roboto"/>
                          <a:ea typeface="Roboto"/>
                          <a:cs typeface="Roboto"/>
                        </a:rPr>
                        <a:t>Humans can affect and may be influenced by different places and physical processes.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change: </a:t>
                      </a:r>
                      <a:r>
                        <a:rPr lang="en-US" sz="800" b="0" i="0" kern="1200">
                          <a:solidFill>
                            <a:schemeClr val="bg1"/>
                          </a:solidFill>
                          <a:effectLst/>
                          <a:latin typeface="Roboto" panose="02000000000000000000" pitchFamily="2" charset="0"/>
                          <a:ea typeface="Roboto" panose="02000000000000000000" pitchFamily="2" charset="0"/>
                          <a:cs typeface="+mn-cs"/>
                        </a:rPr>
                        <a:t>Identifying patterns in the world around us</a:t>
                      </a:r>
                      <a:endParaRPr lang="en-GB" sz="800" kern="1200">
                        <a:solidFill>
                          <a:schemeClr val="bg1"/>
                        </a:solidFill>
                        <a:effectLst/>
                        <a:latin typeface="Roboto"/>
                        <a:ea typeface="Roboto"/>
                        <a:cs typeface="Roboto"/>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a:ea typeface="Roboto"/>
                          <a:cs typeface="Roboto"/>
                        </a:rPr>
                        <a:t>Comparisons: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another place at the same scale (southwest Kenya).</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800" kern="1200">
                        <a:solidFill>
                          <a:schemeClr val="bg1"/>
                        </a:solidFill>
                        <a:effectLst/>
                        <a:latin typeface="Roboto"/>
                        <a:ea typeface="Roboto"/>
                        <a:cs typeface="Roboto"/>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a:t>
                      </a:r>
                      <a:r>
                        <a:rPr lang="en-GB" sz="800" kern="1200" err="1">
                          <a:solidFill>
                            <a:schemeClr val="bg1"/>
                          </a:solidFill>
                          <a:effectLst/>
                          <a:latin typeface="Roboto" panose="02000000000000000000" pitchFamily="2" charset="0"/>
                          <a:ea typeface="Roboto" panose="02000000000000000000" pitchFamily="2" charset="0"/>
                          <a:cs typeface="Roboto" panose="02000000000000000000" pitchFamily="2" charset="0"/>
                        </a:rPr>
                        <a:t>Y1</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6524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Space &amp; place: </a:t>
                      </a:r>
                      <a:r>
                        <a:rPr lang="en-US" sz="800" b="0">
                          <a:solidFill>
                            <a:schemeClr val="bg1"/>
                          </a:solidFill>
                          <a:latin typeface="Roboto" panose="02000000000000000000" pitchFamily="2" charset="0"/>
                          <a:ea typeface="Roboto" panose="02000000000000000000" pitchFamily="2" charset="0"/>
                        </a:rPr>
                        <a:t>Where I live (</a:t>
                      </a:r>
                      <a:r>
                        <a:rPr lang="en-US" sz="800" b="0" err="1">
                          <a:solidFill>
                            <a:schemeClr val="bg1"/>
                          </a:solidFill>
                          <a:latin typeface="Roboto" panose="02000000000000000000" pitchFamily="2" charset="0"/>
                          <a:ea typeface="Roboto" panose="02000000000000000000" pitchFamily="2" charset="0"/>
                        </a:rPr>
                        <a:t>N3</a:t>
                      </a:r>
                      <a:r>
                        <a:rPr lang="en-US" sz="800" b="0">
                          <a:solidFill>
                            <a:schemeClr val="bg1"/>
                          </a:solidFill>
                          <a:latin typeface="Roboto" panose="02000000000000000000" pitchFamily="2" charset="0"/>
                          <a:ea typeface="Roboto" panose="02000000000000000000" pitchFamily="2" charset="0"/>
                        </a:rPr>
                        <a:t>-4)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Arial"/>
                        </a:rPr>
                        <a:t>Space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latin typeface="Roboto" panose="02000000000000000000" pitchFamily="2" charset="0"/>
                          <a:ea typeface="Roboto" panose="02000000000000000000" pitchFamily="2" charset="0"/>
                          <a:cs typeface="Arial"/>
                        </a:rPr>
                        <a:t> Place</a:t>
                      </a:r>
                      <a:r>
                        <a:rPr lang="en-US" sz="800" b="1">
                          <a:solidFill>
                            <a:schemeClr val="bg1"/>
                          </a:solidFill>
                          <a:latin typeface="Roboto" panose="02000000000000000000" pitchFamily="2" charset="0"/>
                          <a:ea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rPr>
                        <a:t>Location of the continent of Africa (</a:t>
                      </a:r>
                      <a:r>
                        <a:rPr lang="en-US" sz="800" b="0" err="1">
                          <a:solidFill>
                            <a:schemeClr val="bg1"/>
                          </a:solidFill>
                          <a:latin typeface="Roboto" panose="02000000000000000000" pitchFamily="2" charset="0"/>
                          <a:ea typeface="Roboto" panose="02000000000000000000" pitchFamily="2" charset="0"/>
                        </a:rPr>
                        <a:t>N3</a:t>
                      </a:r>
                      <a:r>
                        <a:rPr lang="en-US" sz="800" b="0">
                          <a:solidFill>
                            <a:schemeClr val="bg1"/>
                          </a:solidFill>
                          <a:latin typeface="Roboto" panose="02000000000000000000" pitchFamily="2" charset="0"/>
                          <a:ea typeface="Roboto" panose="02000000000000000000" pitchFamily="2" charset="0"/>
                        </a:rPr>
                        <a:t>-4)</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Space </a:t>
                      </a:r>
                      <a:r>
                        <a:rPr lang="en-US" sz="800" b="1">
                          <a:solidFill>
                            <a:schemeClr val="bg1"/>
                          </a:solidFill>
                          <a:latin typeface="Roboto" panose="02000000000000000000" pitchFamily="2" charset="0"/>
                          <a:ea typeface="Roboto" panose="02000000000000000000" pitchFamily="2" charset="0"/>
                        </a:rPr>
                        <a:t>&amp;</a:t>
                      </a:r>
                      <a:r>
                        <a:rPr lang="en-GB"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place</a:t>
                      </a:r>
                      <a:r>
                        <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Location of Kenya.</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Physical processes: </a:t>
                      </a:r>
                      <a:r>
                        <a:rPr lang="en-US" sz="800" b="0" i="0" kern="1200">
                          <a:solidFill>
                            <a:schemeClr val="bg1"/>
                          </a:solidFill>
                          <a:effectLst/>
                          <a:latin typeface="Roboto" panose="02000000000000000000" pitchFamily="2" charset="0"/>
                          <a:ea typeface="Roboto" panose="02000000000000000000" pitchFamily="2" charset="0"/>
                          <a:cs typeface="+mn-cs"/>
                        </a:rPr>
                        <a:t>Geographical features include </a:t>
                      </a:r>
                      <a:r>
                        <a:rPr lang="en-US" sz="800" b="1" i="0" kern="1200">
                          <a:solidFill>
                            <a:schemeClr val="bg1"/>
                          </a:solidFill>
                          <a:effectLst/>
                          <a:latin typeface="Roboto" panose="02000000000000000000" pitchFamily="2" charset="0"/>
                          <a:ea typeface="Roboto" panose="02000000000000000000" pitchFamily="2" charset="0"/>
                          <a:cs typeface="+mn-cs"/>
                        </a:rPr>
                        <a:t>beach</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hill</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forest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sea</a:t>
                      </a:r>
                      <a:r>
                        <a:rPr lang="en-US" sz="800" b="0" i="0" kern="1200">
                          <a:solidFill>
                            <a:schemeClr val="bg1"/>
                          </a:solidFill>
                          <a:effectLst/>
                          <a:latin typeface="Roboto" panose="02000000000000000000" pitchFamily="2" charset="0"/>
                          <a:ea typeface="Roboto" panose="02000000000000000000" pitchFamily="2" charset="0"/>
                          <a:cs typeface="+mn-cs"/>
                        </a:rPr>
                        <a:t> and </a:t>
                      </a:r>
                      <a:r>
                        <a:rPr lang="en-US" sz="800" b="1" i="0" kern="1200">
                          <a:solidFill>
                            <a:schemeClr val="bg1"/>
                          </a:solidFill>
                          <a:effectLst/>
                          <a:latin typeface="Roboto" panose="02000000000000000000" pitchFamily="2" charset="0"/>
                          <a:ea typeface="Roboto" panose="02000000000000000000" pitchFamily="2" charset="0"/>
                          <a:cs typeface="+mn-cs"/>
                        </a:rPr>
                        <a:t>river</a:t>
                      </a:r>
                      <a:r>
                        <a:rPr lang="en-US" sz="800" b="0" i="0" kern="1200">
                          <a:solidFill>
                            <a:schemeClr val="bg1"/>
                          </a:solidFill>
                          <a:effectLst/>
                          <a:latin typeface="Roboto" panose="02000000000000000000" pitchFamily="2" charset="0"/>
                          <a:ea typeface="Roboto" panose="02000000000000000000" pitchFamily="2" charset="0"/>
                          <a:cs typeface="+mn-cs"/>
                        </a:rPr>
                        <a:t>.</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Physical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We experience different types of weather in different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seasons</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(focus on spring and winter).</a:t>
                      </a:r>
                      <a:endParaRPr lang="en-US" sz="800" b="0" i="0" kern="1200">
                        <a:solidFill>
                          <a:schemeClr val="bg1"/>
                        </a:solidFill>
                        <a:effectLst/>
                        <a:latin typeface="Roboto" panose="02000000000000000000" pitchFamily="2" charset="0"/>
                        <a:ea typeface="Roboto" panose="02000000000000000000" pitchFamily="2" charset="0"/>
                        <a:cs typeface="+mn-cs"/>
                      </a:endParaRP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Human processes</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800" b="0">
                          <a:solidFill>
                            <a:schemeClr val="bg1"/>
                          </a:solidFill>
                          <a:latin typeface="Roboto" panose="02000000000000000000" pitchFamily="2" charset="0"/>
                          <a:ea typeface="Roboto" panose="02000000000000000000" pitchFamily="2" charset="0"/>
                        </a:rPr>
                        <a:t>Human features include villages, towns and cities.</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800" b="0" err="1">
                          <a:solidFill>
                            <a:schemeClr val="bg1"/>
                          </a:solidFill>
                          <a:latin typeface="Roboto" panose="02000000000000000000" pitchFamily="2" charset="0"/>
                          <a:ea typeface="Roboto" panose="02000000000000000000" pitchFamily="2" charset="0"/>
                          <a:cs typeface="Roboto" panose="02000000000000000000" pitchFamily="2" charset="0"/>
                        </a:rPr>
                        <a:t>Y1</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79525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1: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Here I Am</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DFEEA96C-CF19-58AD-45FC-BCCE24354A13}"/>
              </a:ext>
            </a:extLst>
          </p:cNvPr>
          <p:cNvGraphicFramePr>
            <a:graphicFrameLocks noGrp="1"/>
          </p:cNvGraphicFramePr>
          <p:nvPr>
            <p:extLst>
              <p:ext uri="{D42A27DB-BD31-4B8C-83A1-F6EECF244321}">
                <p14:modId xmlns:p14="http://schemas.microsoft.com/office/powerpoint/2010/main" val="3682321147"/>
              </p:ext>
            </p:extLst>
          </p:nvPr>
        </p:nvGraphicFramePr>
        <p:xfrm>
          <a:off x="203201" y="838471"/>
          <a:ext cx="9179999" cy="538920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3429373">
                  <a:extLst>
                    <a:ext uri="{9D8B030D-6E8A-4147-A177-3AD203B41FA5}">
                      <a16:colId xmlns:a16="http://schemas.microsoft.com/office/drawing/2014/main" val="247776695"/>
                    </a:ext>
                  </a:extLst>
                </a:gridCol>
                <a:gridCol w="3380874">
                  <a:extLst>
                    <a:ext uri="{9D8B030D-6E8A-4147-A177-3AD203B41FA5}">
                      <a16:colId xmlns:a16="http://schemas.microsoft.com/office/drawing/2014/main" val="3380293508"/>
                    </a:ext>
                  </a:extLst>
                </a:gridCol>
                <a:gridCol w="1947684">
                  <a:extLst>
                    <a:ext uri="{9D8B030D-6E8A-4147-A177-3AD203B41FA5}">
                      <a16:colId xmlns:a16="http://schemas.microsoft.com/office/drawing/2014/main" val="2902844172"/>
                    </a:ext>
                  </a:extLst>
                </a:gridCol>
              </a:tblGrid>
              <a:tr h="195333">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3430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Talk about where I live (e.g. flat/house number, name of street) (</a:t>
                      </a:r>
                      <a:r>
                        <a:rPr lang="en-US" sz="800" err="1">
                          <a:solidFill>
                            <a:schemeClr val="bg1"/>
                          </a:solidFill>
                          <a:latin typeface="Roboto" panose="02000000000000000000" pitchFamily="2" charset="0"/>
                          <a:ea typeface="Roboto" panose="02000000000000000000" pitchFamily="2" charset="0"/>
                        </a:rPr>
                        <a:t>N3</a:t>
                      </a:r>
                      <a:r>
                        <a:rPr lang="en-US" sz="800">
                          <a:solidFill>
                            <a:schemeClr val="bg1"/>
                          </a:solidFill>
                          <a:latin typeface="Roboto" panose="02000000000000000000" pitchFamily="2" charset="0"/>
                          <a:ea typeface="Roboto" panose="02000000000000000000" pitchFamily="2" charset="0"/>
                        </a:rPr>
                        <a:t>-4 </a:t>
                      </a:r>
                      <a:r>
                        <a:rPr lang="en-US" sz="800" err="1">
                          <a:solidFill>
                            <a:schemeClr val="bg1"/>
                          </a:solidFill>
                          <a:latin typeface="Roboto" panose="02000000000000000000" pitchFamily="2" charset="0"/>
                          <a:ea typeface="Roboto" panose="02000000000000000000" pitchFamily="2" charset="0"/>
                        </a:rPr>
                        <a:t>Aut1</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Location of UK on a globe (</a:t>
                      </a:r>
                      <a:r>
                        <a:rPr lang="en-US" sz="800" err="1">
                          <a:solidFill>
                            <a:schemeClr val="bg1"/>
                          </a:solidFill>
                          <a:latin typeface="Roboto" panose="02000000000000000000" pitchFamily="2" charset="0"/>
                          <a:ea typeface="Roboto" panose="02000000000000000000" pitchFamily="2" charset="0"/>
                        </a:rPr>
                        <a:t>N3</a:t>
                      </a:r>
                      <a:r>
                        <a:rPr lang="en-US" sz="800">
                          <a:solidFill>
                            <a:schemeClr val="bg1"/>
                          </a:solidFill>
                          <a:latin typeface="Roboto" panose="02000000000000000000" pitchFamily="2" charset="0"/>
                          <a:ea typeface="Roboto" panose="02000000000000000000" pitchFamily="2" charset="0"/>
                        </a:rPr>
                        <a:t>-4 </a:t>
                      </a:r>
                      <a:r>
                        <a:rPr lang="en-US" sz="800" err="1">
                          <a:solidFill>
                            <a:schemeClr val="bg1"/>
                          </a:solidFill>
                          <a:latin typeface="Roboto" panose="02000000000000000000" pitchFamily="2" charset="0"/>
                          <a:ea typeface="Roboto" panose="02000000000000000000" pitchFamily="2" charset="0"/>
                        </a:rPr>
                        <a:t>Aut1</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Materials can be artificial (man-made) or natural (</a:t>
                      </a:r>
                      <a:r>
                        <a:rPr lang="en-US" sz="800" err="1">
                          <a:solidFill>
                            <a:schemeClr val="bg1"/>
                          </a:solidFill>
                          <a:latin typeface="Roboto" panose="02000000000000000000" pitchFamily="2" charset="0"/>
                          <a:ea typeface="Roboto" panose="02000000000000000000" pitchFamily="2" charset="0"/>
                        </a:rPr>
                        <a:t>N3</a:t>
                      </a:r>
                      <a:r>
                        <a:rPr lang="en-US" sz="800">
                          <a:solidFill>
                            <a:schemeClr val="bg1"/>
                          </a:solidFill>
                          <a:latin typeface="Roboto" panose="02000000000000000000" pitchFamily="2" charset="0"/>
                          <a:ea typeface="Roboto" panose="02000000000000000000" pitchFamily="2" charset="0"/>
                        </a:rPr>
                        <a:t>-4 </a:t>
                      </a:r>
                      <a:r>
                        <a:rPr lang="en-US" sz="800" err="1">
                          <a:solidFill>
                            <a:schemeClr val="bg1"/>
                          </a:solidFill>
                          <a:latin typeface="Roboto" panose="02000000000000000000" pitchFamily="2" charset="0"/>
                          <a:ea typeface="Roboto" panose="02000000000000000000" pitchFamily="2" charset="0"/>
                        </a:rPr>
                        <a:t>Aut2</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We live on the </a:t>
                      </a:r>
                      <a:r>
                        <a:rPr lang="en-US" sz="800" b="1">
                          <a:solidFill>
                            <a:schemeClr val="bg1"/>
                          </a:solidFill>
                          <a:latin typeface="Roboto" panose="02000000000000000000" pitchFamily="2" charset="0"/>
                          <a:ea typeface="Roboto" panose="02000000000000000000" pitchFamily="2" charset="0"/>
                        </a:rPr>
                        <a:t>Earth</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My home, our school and our community is at the </a:t>
                      </a:r>
                      <a:r>
                        <a:rPr lang="en-US" sz="800" b="1">
                          <a:solidFill>
                            <a:schemeClr val="bg1"/>
                          </a:solidFill>
                          <a:latin typeface="Roboto" panose="02000000000000000000" pitchFamily="2" charset="0"/>
                          <a:ea typeface="Roboto" panose="02000000000000000000" pitchFamily="2" charset="0"/>
                        </a:rPr>
                        <a:t>local scale</a:t>
                      </a:r>
                      <a:r>
                        <a:rPr lang="en-US" sz="80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Human settlements can be a </a:t>
                      </a:r>
                      <a:r>
                        <a:rPr lang="en-US" sz="800" b="1">
                          <a:solidFill>
                            <a:schemeClr val="bg1"/>
                          </a:solidFill>
                          <a:latin typeface="Roboto" panose="02000000000000000000" pitchFamily="2" charset="0"/>
                          <a:ea typeface="Roboto" panose="02000000000000000000" pitchFamily="2" charset="0"/>
                        </a:rPr>
                        <a:t>city</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town</a:t>
                      </a:r>
                      <a:r>
                        <a:rPr lang="en-US" sz="800">
                          <a:solidFill>
                            <a:schemeClr val="bg1"/>
                          </a:solidFill>
                          <a:latin typeface="Roboto" panose="02000000000000000000" pitchFamily="2" charset="0"/>
                          <a:ea typeface="Roboto" panose="02000000000000000000" pitchFamily="2" charset="0"/>
                        </a:rPr>
                        <a:t>, or </a:t>
                      </a:r>
                      <a:r>
                        <a:rPr lang="en-US" sz="800" b="1">
                          <a:solidFill>
                            <a:schemeClr val="bg1"/>
                          </a:solidFill>
                          <a:latin typeface="Roboto" panose="02000000000000000000" pitchFamily="2" charset="0"/>
                          <a:ea typeface="Roboto" panose="02000000000000000000" pitchFamily="2" charset="0"/>
                        </a:rPr>
                        <a:t>village</a:t>
                      </a:r>
                      <a:r>
                        <a:rPr lang="en-US" sz="800" b="0">
                          <a:solidFill>
                            <a:schemeClr val="bg1"/>
                          </a:solidFill>
                          <a:latin typeface="Roboto" panose="02000000000000000000" pitchFamily="2" charset="0"/>
                          <a:ea typeface="Roboto" panose="02000000000000000000" pitchFamily="2" charset="0"/>
                        </a:rPr>
                        <a:t>, depending on their size.</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Human</a:t>
                      </a:r>
                      <a:r>
                        <a:rPr lang="en-US" sz="800">
                          <a:solidFill>
                            <a:schemeClr val="bg1"/>
                          </a:solidFill>
                          <a:latin typeface="Roboto" panose="02000000000000000000" pitchFamily="2" charset="0"/>
                          <a:ea typeface="Roboto" panose="02000000000000000000" pitchFamily="2" charset="0"/>
                        </a:rPr>
                        <a:t> features are man-made, </a:t>
                      </a:r>
                      <a:r>
                        <a:rPr lang="en-US" sz="800" b="1">
                          <a:solidFill>
                            <a:schemeClr val="bg1"/>
                          </a:solidFill>
                          <a:latin typeface="Roboto" panose="02000000000000000000" pitchFamily="2" charset="0"/>
                          <a:ea typeface="Roboto" panose="02000000000000000000" pitchFamily="2" charset="0"/>
                        </a:rPr>
                        <a:t>physical</a:t>
                      </a:r>
                      <a:r>
                        <a:rPr lang="en-US" sz="800">
                          <a:solidFill>
                            <a:schemeClr val="bg1"/>
                          </a:solidFill>
                          <a:latin typeface="Roboto" panose="02000000000000000000" pitchFamily="2" charset="0"/>
                          <a:ea typeface="Roboto" panose="02000000000000000000" pitchFamily="2" charset="0"/>
                        </a:rPr>
                        <a:t> features are those that would be there without humans</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Human features in my local area include: [dependent on school]</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Physical features in my local area include: [dependent on school]</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Key words: </a:t>
                      </a:r>
                      <a:r>
                        <a:rPr lang="en-US" sz="800" b="1">
                          <a:solidFill>
                            <a:schemeClr val="bg1"/>
                          </a:solidFill>
                          <a:latin typeface="Roboto" panose="02000000000000000000" pitchFamily="2" charset="0"/>
                          <a:ea typeface="Roboto" panose="02000000000000000000" pitchFamily="2" charset="0"/>
                        </a:rPr>
                        <a:t>river, forest, soil, hill, shop, house </a:t>
                      </a:r>
                      <a:r>
                        <a:rPr lang="en-US" sz="800" b="0">
                          <a:solidFill>
                            <a:schemeClr val="bg1"/>
                          </a:solidFill>
                          <a:latin typeface="Roboto" panose="02000000000000000000" pitchFamily="2" charset="0"/>
                          <a:ea typeface="Roboto" panose="02000000000000000000" pitchFamily="2" charset="0"/>
                        </a:rPr>
                        <a:t>and</a:t>
                      </a:r>
                      <a:r>
                        <a:rPr lang="en-US" sz="800" b="1">
                          <a:solidFill>
                            <a:schemeClr val="bg1"/>
                          </a:solidFill>
                          <a:latin typeface="Roboto" panose="02000000000000000000" pitchFamily="2" charset="0"/>
                          <a:ea typeface="Roboto" panose="02000000000000000000" pitchFamily="2" charset="0"/>
                        </a:rPr>
                        <a:t> office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Mapping our local area (</a:t>
                      </a:r>
                      <a:r>
                        <a:rPr lang="en-US" sz="800" err="1">
                          <a:solidFill>
                            <a:schemeClr val="bg1"/>
                          </a:solidFill>
                          <a:latin typeface="Roboto" panose="02000000000000000000" pitchFamily="2" charset="0"/>
                          <a:ea typeface="Roboto" panose="02000000000000000000" pitchFamily="2" charset="0"/>
                        </a:rPr>
                        <a:t>Y2</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Countries of the UK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Spr</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Settlements can be hamlets, villages, towns or cities (</a:t>
                      </a:r>
                      <a:r>
                        <a:rPr lang="en-US" sz="800" err="1">
                          <a:solidFill>
                            <a:schemeClr val="bg1"/>
                          </a:solidFill>
                          <a:latin typeface="Roboto" panose="02000000000000000000" pitchFamily="2" charset="0"/>
                          <a:ea typeface="Roboto" panose="02000000000000000000" pitchFamily="2" charset="0"/>
                        </a:rPr>
                        <a:t>Y3</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Spr</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798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Use prepositions (e.g. bigger/smaller; nearer/further) to describe and interpret locations.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Use directional language (not left and right) to describe and interpret directions.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Recognise that drawings are not the same size of features in real life.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Draw round objects to make a plan view of them, and identify objects from a plan photograph/drawing of them.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in objects and features in elevation view (from front).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of objects and features in oblique view (from diagonally above).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photographs of objects in </a:t>
                      </a:r>
                      <a:r>
                        <a:rPr lang="en-GB" sz="800" b="0" i="0" strike="noStrike" err="1">
                          <a:solidFill>
                            <a:schemeClr val="accent1"/>
                          </a:solidFill>
                          <a:latin typeface="Roboto" panose="02000000000000000000" pitchFamily="2" charset="0"/>
                          <a:ea typeface="Roboto" panose="02000000000000000000" pitchFamily="2" charset="0"/>
                        </a:rPr>
                        <a:t>plan</a:t>
                      </a:r>
                      <a:r>
                        <a:rPr lang="en-GB" sz="800" b="0" i="0" strike="noStrike">
                          <a:solidFill>
                            <a:schemeClr val="accent1"/>
                          </a:solidFill>
                          <a:latin typeface="Roboto" panose="02000000000000000000" pitchFamily="2" charset="0"/>
                          <a:ea typeface="Roboto" panose="02000000000000000000" pitchFamily="2" charset="0"/>
                        </a:rPr>
                        <a:t> view (from directly above).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simple picture maps.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a basic key to interpret and identify places on a map.</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Recognise that our home, our school and our community are at the local scale.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bg1"/>
                          </a:solidFill>
                          <a:latin typeface="Roboto" panose="02000000000000000000" pitchFamily="2" charset="0"/>
                          <a:ea typeface="Roboto" panose="02000000000000000000" pitchFamily="2" charset="0"/>
                        </a:rPr>
                        <a:t>Interpret and give locations and directions using language of left, right, near and far.</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00" b="0" i="0" u="sng"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Draw a route on a map and label features in correct order.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a simple map (Google maps) in a plan view.</a:t>
                      </a:r>
                    </a:p>
                    <a:p>
                      <a:pPr marL="72000" indent="-72000">
                        <a:spcAft>
                          <a:spcPts val="200"/>
                        </a:spcAft>
                        <a:buFont typeface="Arial" panose="020B0604020202020204" pitchFamily="34" charset="0"/>
                        <a:buChar char="•"/>
                      </a:pPr>
                      <a:endParaRPr lang="en-US" sz="8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routes between locations on playground on squared paper using scale 1 square : 1 pace (or 1 metre, if pupils have learned this in maths by this stage in </a:t>
                      </a:r>
                      <a:r>
                        <a:rPr lang="en-US" sz="800" err="1">
                          <a:solidFill>
                            <a:schemeClr val="bg1"/>
                          </a:solidFill>
                          <a:latin typeface="Roboto" panose="02000000000000000000" pitchFamily="2" charset="0"/>
                          <a:ea typeface="Roboto" panose="02000000000000000000" pitchFamily="2" charset="0"/>
                          <a:cs typeface="Roboto" panose="02000000000000000000" pitchFamily="2" charset="0"/>
                        </a:rPr>
                        <a:t>Y2</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800" b="0" i="0">
                          <a:solidFill>
                            <a:schemeClr val="bg1"/>
                          </a:solidFill>
                          <a:latin typeface="Roboto" panose="02000000000000000000" pitchFamily="2" charset="0"/>
                          <a:ea typeface="Roboto" panose="02000000000000000000" pitchFamily="2" charset="0"/>
                        </a:rPr>
                        <a:t>(</a:t>
                      </a:r>
                      <a:r>
                        <a:rPr lang="en-US" sz="800" b="0" i="0" err="1">
                          <a:solidFill>
                            <a:schemeClr val="bg1"/>
                          </a:solidFill>
                          <a:latin typeface="Roboto" panose="02000000000000000000" pitchFamily="2" charset="0"/>
                          <a:ea typeface="Roboto" panose="02000000000000000000" pitchFamily="2" charset="0"/>
                        </a:rPr>
                        <a:t>Y2</a:t>
                      </a:r>
                      <a:r>
                        <a:rPr lang="en-US" sz="800" b="0" i="0">
                          <a:solidFill>
                            <a:schemeClr val="bg1"/>
                          </a:solidFill>
                          <a:latin typeface="Roboto" panose="02000000000000000000" pitchFamily="2" charset="0"/>
                          <a:ea typeface="Roboto" panose="02000000000000000000" pitchFamily="2" charset="0"/>
                        </a:rPr>
                        <a: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00" b="0" i="0">
                        <a:solidFill>
                          <a:schemeClr val="bg1"/>
                        </a:solidFill>
                        <a:highlight>
                          <a:srgbClr val="00FFFF"/>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84138" indent="-84138">
                        <a:buFont typeface="Arial" panose="020B0604020202020204" pitchFamily="34" charset="0"/>
                        <a:buChar cha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accent1"/>
                          </a:solidFill>
                          <a:latin typeface="Roboto" panose="02000000000000000000" pitchFamily="2" charset="0"/>
                          <a:ea typeface="Roboto" panose="02000000000000000000" pitchFamily="2" charset="0"/>
                          <a:cs typeface="Roboto" panose="02000000000000000000" pitchFamily="2" charset="0"/>
                        </a:rPr>
                        <a:t>satellite images (Google Earth) in a plan view.</a:t>
                      </a:r>
                    </a:p>
                    <a:p>
                      <a:pPr marL="84138" indent="-84138">
                        <a:buFont typeface="Arial" panose="020B0604020202020204" pitchFamily="34" charset="0"/>
                        <a:buChar cha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Use aerial photographs of places in a plan view.</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 (</a:t>
                      </a:r>
                      <a:r>
                        <a:rPr lang="en-GB" sz="800" err="1">
                          <a:solidFill>
                            <a:schemeClr val="accent1"/>
                          </a:solidFill>
                          <a:latin typeface="Roboto" panose="02000000000000000000" pitchFamily="2" charset="0"/>
                          <a:ea typeface="Roboto" panose="02000000000000000000" pitchFamily="2" charset="0"/>
                          <a:cs typeface="Roboto" panose="02000000000000000000" pitchFamily="2" charset="0"/>
                        </a:rPr>
                        <a:t>Y2</a:t>
                      </a: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en-US" sz="800" b="0" i="0" strike="noStrike">
                        <a:solidFill>
                          <a:schemeClr val="accent1"/>
                        </a:solidFill>
                        <a:highlight>
                          <a:srgbClr val="00FFFF"/>
                        </a:highlight>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7741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 change: </a:t>
                      </a:r>
                      <a:r>
                        <a:rPr lang="en-GB" sz="800" kern="1200">
                          <a:solidFill>
                            <a:schemeClr val="bg1"/>
                          </a:solidFill>
                          <a:effectLst/>
                          <a:latin typeface="Roboto"/>
                          <a:ea typeface="Roboto"/>
                          <a:cs typeface="Roboto"/>
                        </a:rPr>
                        <a:t>Humans can affect and may be influenced by different places and physical processes. (EYFS)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a:t>
                      </a:r>
                    </a:p>
                    <a:p>
                      <a:pPr marL="84138" indent="-84138">
                        <a:buFont typeface="Arial" panose="020B0604020202020204" pitchFamily="34" charset="0"/>
                        <a:buChar char="•"/>
                      </a:pPr>
                      <a:r>
                        <a:rPr lang="en-US" sz="800" b="1" i="0" kern="1200">
                          <a:solidFill>
                            <a:schemeClr val="bg1"/>
                          </a:solidFill>
                          <a:effectLst/>
                          <a:latin typeface="Roboto" panose="02000000000000000000" pitchFamily="2" charset="0"/>
                          <a:ea typeface="Roboto" panose="02000000000000000000" pitchFamily="2" charset="0"/>
                          <a:cs typeface="+mn-cs"/>
                        </a:rPr>
                        <a:t>Enquiry &amp; fieldwork</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Recognise simple hazards and steps we can take to avoid them</a:t>
                      </a:r>
                    </a:p>
                    <a:p>
                      <a:pPr marL="84138" indent="-84138">
                        <a:buFont typeface="Arial" panose="020B0604020202020204" pitchFamily="34" charset="0"/>
                        <a:buChar char="•"/>
                      </a:pPr>
                      <a:r>
                        <a:rPr lang="en-US" sz="800" b="1" i="0" kern="1200">
                          <a:solidFill>
                            <a:schemeClr val="bg1"/>
                          </a:solidFill>
                          <a:effectLst/>
                          <a:latin typeface="Roboto" panose="02000000000000000000" pitchFamily="2" charset="0"/>
                          <a:ea typeface="Roboto" panose="02000000000000000000" pitchFamily="2" charset="0"/>
                          <a:cs typeface="+mn-cs"/>
                        </a:rPr>
                        <a:t>Enquiry &amp; fieldwork: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Draw a basic field sketch of one area</a:t>
                      </a:r>
                    </a:p>
                    <a:p>
                      <a:pPr marL="84138" indent="-84138">
                        <a:buFont typeface="Arial" panose="020B0604020202020204" pitchFamily="34" charset="0"/>
                        <a:buChar char="•"/>
                      </a:pPr>
                      <a:r>
                        <a:rPr lang="en-US" sz="800" b="1" i="0" kern="1200">
                          <a:solidFill>
                            <a:schemeClr val="bg1"/>
                          </a:solidFill>
                          <a:effectLst/>
                          <a:latin typeface="Roboto" panose="02000000000000000000" pitchFamily="2" charset="0"/>
                          <a:ea typeface="Roboto" panose="02000000000000000000" pitchFamily="2" charset="0"/>
                          <a:cs typeface="+mn-cs"/>
                        </a:rPr>
                        <a:t>Enquiry &amp; fieldwork: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Observe and name features in the environment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other places at the same scale (Nairobi and Naro Moru).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9456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Space &amp; place: </a:t>
                      </a:r>
                      <a:r>
                        <a:rPr lang="en-US" sz="800" b="0">
                          <a:solidFill>
                            <a:schemeClr val="bg1"/>
                          </a:solidFill>
                          <a:latin typeface="Roboto" panose="02000000000000000000" pitchFamily="2" charset="0"/>
                          <a:ea typeface="Roboto" panose="02000000000000000000" pitchFamily="2" charset="0"/>
                        </a:rPr>
                        <a:t>Where I live (</a:t>
                      </a:r>
                      <a:r>
                        <a:rPr lang="en-US" sz="800" b="0" err="1">
                          <a:solidFill>
                            <a:schemeClr val="bg1"/>
                          </a:solidFill>
                          <a:latin typeface="Roboto" panose="02000000000000000000" pitchFamily="2" charset="0"/>
                          <a:ea typeface="Roboto" panose="02000000000000000000" pitchFamily="2" charset="0"/>
                        </a:rPr>
                        <a:t>N3</a:t>
                      </a:r>
                      <a:r>
                        <a:rPr lang="en-US" sz="800" b="0">
                          <a:solidFill>
                            <a:schemeClr val="bg1"/>
                          </a:solidFill>
                          <a:latin typeface="Roboto" panose="02000000000000000000" pitchFamily="2" charset="0"/>
                          <a:ea typeface="Roboto" panose="02000000000000000000" pitchFamily="2" charset="0"/>
                        </a:rPr>
                        <a:t>-4)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 place: Case study</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Local area.</a:t>
                      </a:r>
                    </a:p>
                    <a:p>
                      <a:pPr marL="72000"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800" b="0" i="0" kern="1200">
                          <a:solidFill>
                            <a:schemeClr val="bg1"/>
                          </a:solidFill>
                          <a:effectLst/>
                          <a:latin typeface="Roboto" panose="02000000000000000000" pitchFamily="2" charset="0"/>
                          <a:ea typeface="Roboto" panose="02000000000000000000" pitchFamily="2" charset="0"/>
                          <a:cs typeface="+mn-cs"/>
                        </a:rPr>
                        <a:t>We live on the </a:t>
                      </a:r>
                      <a:r>
                        <a:rPr lang="en-US" sz="800" b="1" i="0" kern="1200">
                          <a:solidFill>
                            <a:schemeClr val="bg1"/>
                          </a:solidFill>
                          <a:effectLst/>
                          <a:latin typeface="Roboto" panose="02000000000000000000" pitchFamily="2" charset="0"/>
                          <a:ea typeface="Roboto" panose="02000000000000000000" pitchFamily="2" charset="0"/>
                          <a:cs typeface="+mn-cs"/>
                        </a:rPr>
                        <a:t>Earth</a:t>
                      </a:r>
                      <a:r>
                        <a:rPr lang="en-US" sz="800" b="0" i="0" kern="1200">
                          <a:solidFill>
                            <a:schemeClr val="bg1"/>
                          </a:solidFill>
                          <a:effectLst/>
                          <a:latin typeface="Roboto" panose="02000000000000000000" pitchFamily="2" charset="0"/>
                          <a:ea typeface="Roboto" panose="02000000000000000000" pitchFamily="2" charset="0"/>
                          <a:cs typeface="+mn-cs"/>
                        </a:rPr>
                        <a:t>.</a:t>
                      </a:r>
                    </a:p>
                    <a:p>
                      <a:pPr marL="72000" indent="-72000" algn="l">
                        <a:lnSpc>
                          <a:spcPct val="100000"/>
                        </a:lnSpc>
                        <a:spcAft>
                          <a:spcPts val="200"/>
                        </a:spcAft>
                        <a:buFont typeface="Arial" panose="020B0604020202020204" pitchFamily="34" charset="0"/>
                        <a:buChar cha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800" b="1" i="0" kern="1200">
                          <a:solidFill>
                            <a:schemeClr val="bg1"/>
                          </a:solidFill>
                          <a:effectLst/>
                          <a:latin typeface="Roboto" panose="02000000000000000000" pitchFamily="2" charset="0"/>
                          <a:ea typeface="Roboto" panose="02000000000000000000" pitchFamily="2" charset="0"/>
                          <a:cs typeface="+mn-cs"/>
                        </a:rPr>
                        <a:t>Physical features </a:t>
                      </a:r>
                      <a:r>
                        <a:rPr lang="en-US" sz="800" b="0" i="0" kern="1200">
                          <a:solidFill>
                            <a:schemeClr val="bg1"/>
                          </a:solidFill>
                          <a:effectLst/>
                          <a:latin typeface="Roboto" panose="02000000000000000000" pitchFamily="2" charset="0"/>
                          <a:ea typeface="Roboto" panose="02000000000000000000" pitchFamily="2" charset="0"/>
                          <a:cs typeface="+mn-cs"/>
                        </a:rPr>
                        <a:t>occur in nature and include river, forest, </a:t>
                      </a:r>
                      <a:r>
                        <a:rPr lang="en-US" sz="800" b="1" i="0" kern="1200">
                          <a:solidFill>
                            <a:schemeClr val="bg1"/>
                          </a:solidFill>
                          <a:effectLst/>
                          <a:latin typeface="Roboto" panose="02000000000000000000" pitchFamily="2" charset="0"/>
                          <a:ea typeface="Roboto" panose="02000000000000000000" pitchFamily="2" charset="0"/>
                          <a:cs typeface="+mn-cs"/>
                        </a:rPr>
                        <a:t>soil</a:t>
                      </a:r>
                      <a:r>
                        <a:rPr lang="en-US" sz="800" b="0" i="0" kern="1200">
                          <a:solidFill>
                            <a:schemeClr val="bg1"/>
                          </a:solidFill>
                          <a:effectLst/>
                          <a:latin typeface="Roboto" panose="02000000000000000000" pitchFamily="2" charset="0"/>
                          <a:ea typeface="Roboto" panose="02000000000000000000" pitchFamily="2" charset="0"/>
                          <a:cs typeface="+mn-cs"/>
                        </a:rPr>
                        <a:t> and hill.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Settlements can be villages, towns or cities, depending on their size.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Settlements can be hamlets, villages, towns and cities, depending on their size. (</a:t>
                      </a:r>
                      <a:r>
                        <a:rPr lang="en-US" sz="800" b="0" err="1">
                          <a:solidFill>
                            <a:schemeClr val="bg1"/>
                          </a:solidFill>
                          <a:latin typeface="Roboto" panose="02000000000000000000" pitchFamily="2" charset="0"/>
                          <a:ea typeface="Roboto" panose="02000000000000000000" pitchFamily="2" charset="0"/>
                        </a:rPr>
                        <a:t>Y3</a:t>
                      </a:r>
                      <a:r>
                        <a:rPr lang="en-US" sz="800" b="0">
                          <a:solidFill>
                            <a:schemeClr val="bg1"/>
                          </a:solidFill>
                          <a:latin typeface="Roboto" panose="02000000000000000000" pitchFamily="2" charset="0"/>
                          <a:ea typeface="Roboto" panose="02000000000000000000" pitchFamily="2"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54470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Where We Are</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AFB9FF69-FB85-5C22-D676-69308CDC4006}"/>
              </a:ext>
            </a:extLst>
          </p:cNvPr>
          <p:cNvGraphicFramePr>
            <a:graphicFrameLocks noGrp="1"/>
          </p:cNvGraphicFramePr>
          <p:nvPr>
            <p:extLst>
              <p:ext uri="{D42A27DB-BD31-4B8C-83A1-F6EECF244321}">
                <p14:modId xmlns:p14="http://schemas.microsoft.com/office/powerpoint/2010/main" val="2113113016"/>
              </p:ext>
            </p:extLst>
          </p:nvPr>
        </p:nvGraphicFramePr>
        <p:xfrm>
          <a:off x="203201" y="928956"/>
          <a:ext cx="9179999" cy="536380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250278">
                  <a:extLst>
                    <a:ext uri="{9D8B030D-6E8A-4147-A177-3AD203B41FA5}">
                      <a16:colId xmlns:a16="http://schemas.microsoft.com/office/drawing/2014/main" val="247776695"/>
                    </a:ext>
                  </a:extLst>
                </a:gridCol>
                <a:gridCol w="4499811">
                  <a:extLst>
                    <a:ext uri="{9D8B030D-6E8A-4147-A177-3AD203B41FA5}">
                      <a16:colId xmlns:a16="http://schemas.microsoft.com/office/drawing/2014/main" val="3380293508"/>
                    </a:ext>
                  </a:extLst>
                </a:gridCol>
                <a:gridCol w="2007842">
                  <a:extLst>
                    <a:ext uri="{9D8B030D-6E8A-4147-A177-3AD203B41FA5}">
                      <a16:colId xmlns:a16="http://schemas.microsoft.com/office/drawing/2014/main" val="2902844172"/>
                    </a:ext>
                  </a:extLst>
                </a:gridCol>
              </a:tblGrid>
              <a:tr h="134082">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9436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Features include beach, hill, forest, river, sea, village, town and city (</a:t>
                      </a:r>
                      <a:r>
                        <a:rPr lang="en-US" sz="800" b="0" err="1">
                          <a:solidFill>
                            <a:schemeClr val="bg1"/>
                          </a:solidFill>
                          <a:latin typeface="Roboto" panose="02000000000000000000" pitchFamily="2" charset="0"/>
                          <a:ea typeface="Roboto" panose="02000000000000000000" pitchFamily="2" charset="0"/>
                        </a:rPr>
                        <a:t>N3</a:t>
                      </a:r>
                      <a:r>
                        <a:rPr lang="en-US" sz="800" b="0">
                          <a:solidFill>
                            <a:schemeClr val="bg1"/>
                          </a:solidFill>
                          <a:latin typeface="Roboto" panose="02000000000000000000" pitchFamily="2" charset="0"/>
                          <a:ea typeface="Roboto" panose="02000000000000000000" pitchFamily="2" charset="0"/>
                        </a:rPr>
                        <a:t>-4 </a:t>
                      </a:r>
                      <a:r>
                        <a:rPr lang="en-US" sz="800" b="0" err="1">
                          <a:solidFill>
                            <a:schemeClr val="bg1"/>
                          </a:solidFill>
                          <a:latin typeface="Roboto" panose="02000000000000000000" pitchFamily="2" charset="0"/>
                          <a:ea typeface="Roboto" panose="02000000000000000000" pitchFamily="2" charset="0"/>
                        </a:rPr>
                        <a:t>Sum1</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My home, our school and our community is at the local scale (</a:t>
                      </a:r>
                      <a:r>
                        <a:rPr lang="en-US" sz="800" b="0" err="1">
                          <a:solidFill>
                            <a:schemeClr val="bg1"/>
                          </a:solidFill>
                          <a:latin typeface="Roboto" panose="02000000000000000000" pitchFamily="2" charset="0"/>
                          <a:ea typeface="Roboto" panose="02000000000000000000" pitchFamily="2" charset="0"/>
                        </a:rPr>
                        <a:t>Y1</a:t>
                      </a:r>
                      <a:r>
                        <a:rPr lang="en-US" sz="800" b="0">
                          <a:solidFill>
                            <a:schemeClr val="bg1"/>
                          </a:solidFill>
                          <a:latin typeface="Roboto" panose="02000000000000000000" pitchFamily="2" charset="0"/>
                          <a:ea typeface="Roboto" panose="02000000000000000000" pitchFamily="2" charset="0"/>
                        </a:rPr>
                        <a:t>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Human settlements can be a city, town or village, depending on their size (</a:t>
                      </a:r>
                      <a:r>
                        <a:rPr lang="en-US" sz="800" b="0" err="1">
                          <a:solidFill>
                            <a:schemeClr val="bg1"/>
                          </a:solidFill>
                          <a:latin typeface="Roboto" panose="02000000000000000000" pitchFamily="2" charset="0"/>
                          <a:ea typeface="Roboto" panose="02000000000000000000" pitchFamily="2" charset="0"/>
                        </a:rPr>
                        <a:t>Y1</a:t>
                      </a:r>
                      <a:r>
                        <a:rPr lang="en-US" sz="800" b="0">
                          <a:solidFill>
                            <a:schemeClr val="bg1"/>
                          </a:solidFill>
                          <a:latin typeface="Roboto" panose="02000000000000000000" pitchFamily="2" charset="0"/>
                          <a:ea typeface="Roboto" panose="02000000000000000000" pitchFamily="2" charset="0"/>
                        </a:rPr>
                        <a:t>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Human features are man-made, physical features are those that would be there without humans (</a:t>
                      </a:r>
                      <a:r>
                        <a:rPr lang="en-US" sz="800" b="0" err="1">
                          <a:solidFill>
                            <a:schemeClr val="bg1"/>
                          </a:solidFill>
                          <a:latin typeface="Roboto" panose="02000000000000000000" pitchFamily="2" charset="0"/>
                          <a:ea typeface="Roboto" panose="02000000000000000000" pitchFamily="2" charset="0"/>
                        </a:rPr>
                        <a:t>Y1</a:t>
                      </a:r>
                      <a:r>
                        <a:rPr lang="en-US" sz="800" b="0">
                          <a:solidFill>
                            <a:schemeClr val="bg1"/>
                          </a:solidFill>
                          <a:latin typeface="Roboto" panose="02000000000000000000" pitchFamily="2" charset="0"/>
                          <a:ea typeface="Roboto" panose="02000000000000000000" pitchFamily="2" charset="0"/>
                        </a:rPr>
                        <a:t>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Key words: </a:t>
                      </a:r>
                      <a:r>
                        <a:rPr lang="en-US" sz="800" b="1">
                          <a:solidFill>
                            <a:schemeClr val="bg1"/>
                          </a:solidFill>
                          <a:latin typeface="Roboto" panose="02000000000000000000" pitchFamily="2" charset="0"/>
                          <a:ea typeface="Roboto" panose="02000000000000000000" pitchFamily="2" charset="0"/>
                        </a:rPr>
                        <a:t>river, forest, soil, hill, shop, house </a:t>
                      </a:r>
                      <a:r>
                        <a:rPr lang="en-US" sz="800" b="0">
                          <a:solidFill>
                            <a:schemeClr val="bg1"/>
                          </a:solidFill>
                          <a:latin typeface="Roboto" panose="02000000000000000000" pitchFamily="2" charset="0"/>
                          <a:ea typeface="Roboto" panose="02000000000000000000" pitchFamily="2" charset="0"/>
                        </a:rPr>
                        <a:t>and</a:t>
                      </a:r>
                      <a:r>
                        <a:rPr lang="en-US" sz="800" b="1">
                          <a:solidFill>
                            <a:schemeClr val="bg1"/>
                          </a:solidFill>
                          <a:latin typeface="Roboto" panose="02000000000000000000" pitchFamily="2" charset="0"/>
                          <a:ea typeface="Roboto" panose="02000000000000000000" pitchFamily="2" charset="0"/>
                        </a:rPr>
                        <a:t> office </a:t>
                      </a:r>
                      <a:r>
                        <a:rPr lang="en-US" sz="800" b="0">
                          <a:solidFill>
                            <a:schemeClr val="bg1"/>
                          </a:solidFill>
                          <a:latin typeface="Roboto" panose="02000000000000000000" pitchFamily="2" charset="0"/>
                          <a:ea typeface="Roboto" panose="02000000000000000000" pitchFamily="2" charset="0"/>
                        </a:rPr>
                        <a:t>(</a:t>
                      </a:r>
                      <a:r>
                        <a:rPr lang="en-US" sz="800" b="0" err="1">
                          <a:solidFill>
                            <a:schemeClr val="bg1"/>
                          </a:solidFill>
                          <a:latin typeface="Roboto" panose="02000000000000000000" pitchFamily="2" charset="0"/>
                          <a:ea typeface="Roboto" panose="02000000000000000000" pitchFamily="2" charset="0"/>
                        </a:rPr>
                        <a:t>Y1</a:t>
                      </a:r>
                      <a:r>
                        <a:rPr lang="en-US" sz="800" b="0">
                          <a:solidFill>
                            <a:schemeClr val="bg1"/>
                          </a:solidFill>
                          <a:latin typeface="Roboto" panose="02000000000000000000" pitchFamily="2" charset="0"/>
                          <a:ea typeface="Roboto" panose="02000000000000000000" pitchFamily="2" charset="0"/>
                        </a:rPr>
                        <a:t> </a:t>
                      </a:r>
                      <a:r>
                        <a:rPr lang="en-US" sz="800" b="0" err="1">
                          <a:solidFill>
                            <a:schemeClr val="bg1"/>
                          </a:solidFill>
                          <a:latin typeface="Roboto" panose="02000000000000000000" pitchFamily="2" charset="0"/>
                          <a:ea typeface="Roboto" panose="02000000000000000000" pitchFamily="2" charset="0"/>
                        </a:rPr>
                        <a:t>Aut</a:t>
                      </a:r>
                      <a:r>
                        <a:rPr lang="en-US" sz="8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My home, our school and our community is at the local scale, UK and countries are at the </a:t>
                      </a:r>
                      <a:r>
                        <a:rPr lang="en-US" sz="800" b="1">
                          <a:solidFill>
                            <a:schemeClr val="bg1"/>
                          </a:solidFill>
                          <a:latin typeface="Roboto" panose="02000000000000000000" pitchFamily="2" charset="0"/>
                          <a:ea typeface="Roboto" panose="02000000000000000000" pitchFamily="2" charset="0"/>
                        </a:rPr>
                        <a:t>national scale.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UK is made of four </a:t>
                      </a:r>
                      <a:r>
                        <a:rPr lang="en-US" sz="800" b="1">
                          <a:solidFill>
                            <a:schemeClr val="bg1"/>
                          </a:solidFill>
                          <a:latin typeface="Roboto" panose="02000000000000000000" pitchFamily="2" charset="0"/>
                          <a:ea typeface="Roboto" panose="02000000000000000000" pitchFamily="2" charset="0"/>
                        </a:rPr>
                        <a:t>countries</a:t>
                      </a:r>
                      <a:r>
                        <a:rPr lang="en-US" sz="800">
                          <a:solidFill>
                            <a:schemeClr val="bg1"/>
                          </a:solidFill>
                          <a:latin typeface="Roboto" panose="02000000000000000000" pitchFamily="2" charset="0"/>
                          <a:ea typeface="Roboto" panose="02000000000000000000" pitchFamily="2" charset="0"/>
                        </a:rPr>
                        <a:t>: England, Scotland, Wales and Northern Ireland.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rPr>
                        <a:t>capital cities </a:t>
                      </a:r>
                      <a:r>
                        <a:rPr lang="en-US" sz="800" b="0">
                          <a:solidFill>
                            <a:schemeClr val="bg1"/>
                          </a:solidFill>
                          <a:latin typeface="Roboto" panose="02000000000000000000" pitchFamily="2" charset="0"/>
                          <a:ea typeface="Roboto" panose="02000000000000000000" pitchFamily="2" charset="0"/>
                        </a:rPr>
                        <a:t>of the four countries in the UK are</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London</a:t>
                      </a:r>
                      <a:r>
                        <a:rPr lang="en-US" sz="800">
                          <a:solidFill>
                            <a:schemeClr val="bg1"/>
                          </a:solidFill>
                          <a:latin typeface="Roboto" panose="02000000000000000000" pitchFamily="2" charset="0"/>
                          <a:ea typeface="Roboto" panose="02000000000000000000" pitchFamily="2" charset="0"/>
                        </a:rPr>
                        <a:t> (England), </a:t>
                      </a:r>
                      <a:r>
                        <a:rPr lang="en-US" sz="800" b="1">
                          <a:solidFill>
                            <a:schemeClr val="bg1"/>
                          </a:solidFill>
                          <a:latin typeface="Roboto" panose="02000000000000000000" pitchFamily="2" charset="0"/>
                          <a:ea typeface="Roboto" panose="02000000000000000000" pitchFamily="2" charset="0"/>
                        </a:rPr>
                        <a:t>Edinburgh</a:t>
                      </a:r>
                      <a:r>
                        <a:rPr lang="en-US" sz="800">
                          <a:solidFill>
                            <a:schemeClr val="bg1"/>
                          </a:solidFill>
                          <a:latin typeface="Roboto" panose="02000000000000000000" pitchFamily="2" charset="0"/>
                          <a:ea typeface="Roboto" panose="02000000000000000000" pitchFamily="2" charset="0"/>
                        </a:rPr>
                        <a:t> (Scotland), </a:t>
                      </a:r>
                      <a:r>
                        <a:rPr lang="en-US" sz="800" b="1">
                          <a:solidFill>
                            <a:schemeClr val="bg1"/>
                          </a:solidFill>
                          <a:latin typeface="Roboto" panose="02000000000000000000" pitchFamily="2" charset="0"/>
                          <a:ea typeface="Roboto" panose="02000000000000000000" pitchFamily="2" charset="0"/>
                        </a:rPr>
                        <a:t>Cardiff</a:t>
                      </a:r>
                      <a:r>
                        <a:rPr lang="en-US" sz="800">
                          <a:solidFill>
                            <a:schemeClr val="bg1"/>
                          </a:solidFill>
                          <a:latin typeface="Roboto" panose="02000000000000000000" pitchFamily="2" charset="0"/>
                          <a:ea typeface="Roboto" panose="02000000000000000000" pitchFamily="2" charset="0"/>
                        </a:rPr>
                        <a:t> (Wales) and </a:t>
                      </a:r>
                      <a:r>
                        <a:rPr lang="en-US" sz="800" b="1">
                          <a:solidFill>
                            <a:schemeClr val="bg1"/>
                          </a:solidFill>
                          <a:latin typeface="Roboto" panose="02000000000000000000" pitchFamily="2" charset="0"/>
                          <a:ea typeface="Roboto" panose="02000000000000000000" pitchFamily="2" charset="0"/>
                        </a:rPr>
                        <a:t>Belfast</a:t>
                      </a:r>
                      <a:r>
                        <a:rPr lang="en-US" sz="800">
                          <a:solidFill>
                            <a:schemeClr val="bg1"/>
                          </a:solidFill>
                          <a:latin typeface="Roboto" panose="02000000000000000000" pitchFamily="2" charset="0"/>
                          <a:ea typeface="Roboto" panose="02000000000000000000" pitchFamily="2" charset="0"/>
                        </a:rPr>
                        <a:t> (Northern Ireland).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Rural</a:t>
                      </a:r>
                      <a:r>
                        <a:rPr lang="en-US" sz="800">
                          <a:solidFill>
                            <a:schemeClr val="bg1"/>
                          </a:solidFill>
                          <a:latin typeface="Roboto" panose="02000000000000000000" pitchFamily="2" charset="0"/>
                          <a:ea typeface="Roboto" panose="02000000000000000000" pitchFamily="2" charset="0"/>
                        </a:rPr>
                        <a:t> means countryside, </a:t>
                      </a:r>
                      <a:r>
                        <a:rPr lang="en-US" sz="800" b="1">
                          <a:solidFill>
                            <a:schemeClr val="bg1"/>
                          </a:solidFill>
                          <a:latin typeface="Roboto" panose="02000000000000000000" pitchFamily="2" charset="0"/>
                          <a:ea typeface="Roboto" panose="02000000000000000000" pitchFamily="2" charset="0"/>
                        </a:rPr>
                        <a:t>urban</a:t>
                      </a:r>
                      <a:r>
                        <a:rPr lang="en-US" sz="800">
                          <a:solidFill>
                            <a:schemeClr val="bg1"/>
                          </a:solidFill>
                          <a:latin typeface="Roboto" panose="02000000000000000000" pitchFamily="2" charset="0"/>
                          <a:ea typeface="Roboto" panose="02000000000000000000" pitchFamily="2" charset="0"/>
                        </a:rPr>
                        <a:t> means towns and cities.</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Rural areas include farmland. This can be for either </a:t>
                      </a:r>
                      <a:r>
                        <a:rPr lang="en-US" sz="800" b="1">
                          <a:solidFill>
                            <a:schemeClr val="bg1"/>
                          </a:solidFill>
                          <a:latin typeface="Roboto" panose="02000000000000000000" pitchFamily="2" charset="0"/>
                          <a:ea typeface="Roboto" panose="02000000000000000000" pitchFamily="2" charset="0"/>
                        </a:rPr>
                        <a:t>pastoral</a:t>
                      </a:r>
                      <a:r>
                        <a:rPr lang="en-US" sz="800">
                          <a:solidFill>
                            <a:schemeClr val="bg1"/>
                          </a:solidFill>
                          <a:latin typeface="Roboto" panose="02000000000000000000" pitchFamily="2" charset="0"/>
                          <a:ea typeface="Roboto" panose="02000000000000000000" pitchFamily="2" charset="0"/>
                        </a:rPr>
                        <a:t> or </a:t>
                      </a:r>
                      <a:r>
                        <a:rPr lang="en-US" sz="800" b="1">
                          <a:solidFill>
                            <a:schemeClr val="bg1"/>
                          </a:solidFill>
                          <a:latin typeface="Roboto" panose="02000000000000000000" pitchFamily="2" charset="0"/>
                          <a:ea typeface="Roboto" panose="02000000000000000000" pitchFamily="2" charset="0"/>
                        </a:rPr>
                        <a:t>arable farming.</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amount and types of wildlife varies between rural and urban areas. In urban areas, we have urban foxes, pigeons and squirrels. In rural areas. we see deer, badgers, wetland birds and birds of prey. </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Coastal</a:t>
                      </a:r>
                      <a:r>
                        <a:rPr lang="en-US" sz="800" b="0">
                          <a:solidFill>
                            <a:schemeClr val="bg1"/>
                          </a:solidFill>
                          <a:latin typeface="Roboto" panose="02000000000000000000" pitchFamily="2" charset="0"/>
                          <a:ea typeface="Roboto" panose="02000000000000000000" pitchFamily="2" charset="0"/>
                        </a:rPr>
                        <a:t> areas are areas of land that are near the sea. They can be rural or urban.</a:t>
                      </a:r>
                      <a:endParaRPr lang="en-US" sz="8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Features in coastal areas include </a:t>
                      </a:r>
                      <a:r>
                        <a:rPr lang="en-US" sz="800" b="1">
                          <a:solidFill>
                            <a:schemeClr val="bg1"/>
                          </a:solidFill>
                          <a:latin typeface="Roboto" panose="02000000000000000000" pitchFamily="2" charset="0"/>
                          <a:ea typeface="Roboto" panose="02000000000000000000" pitchFamily="2" charset="0"/>
                        </a:rPr>
                        <a:t>beach, cliff</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sea</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ocean.</a:t>
                      </a:r>
                      <a:endParaRPr lang="en-US" sz="800" b="1" strike="sng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seas that surround the UK are the North Sea, the Irish Sea and the English Channel (</a:t>
                      </a:r>
                      <a:r>
                        <a:rPr lang="en-US" sz="800" err="1">
                          <a:solidFill>
                            <a:schemeClr val="bg1"/>
                          </a:solidFill>
                          <a:latin typeface="Roboto" panose="02000000000000000000" pitchFamily="2" charset="0"/>
                          <a:ea typeface="Roboto" panose="02000000000000000000" pitchFamily="2" charset="0"/>
                        </a:rPr>
                        <a:t>Y2</a:t>
                      </a:r>
                      <a:r>
                        <a:rPr lang="en-US" sz="800">
                          <a:solidFill>
                            <a:schemeClr val="bg1"/>
                          </a:solidFill>
                          <a:latin typeface="Roboto" panose="02000000000000000000" pitchFamily="2" charset="0"/>
                          <a:ea typeface="Roboto" panose="02000000000000000000" pitchFamily="2" charset="0"/>
                        </a:rPr>
                        <a:t> Sum)</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UK, Great Britain, British Isles (</a:t>
                      </a:r>
                      <a:r>
                        <a:rPr lang="en-US" sz="800" err="1">
                          <a:solidFill>
                            <a:schemeClr val="bg1"/>
                          </a:solidFill>
                          <a:latin typeface="Roboto" panose="02000000000000000000" pitchFamily="2" charset="0"/>
                          <a:ea typeface="Roboto" panose="02000000000000000000" pitchFamily="2" charset="0"/>
                        </a:rPr>
                        <a:t>Y3</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UK is spit into regions and counties (</a:t>
                      </a:r>
                      <a:r>
                        <a:rPr lang="en-US" sz="800" err="1">
                          <a:solidFill>
                            <a:schemeClr val="bg1"/>
                          </a:solidFill>
                          <a:latin typeface="Roboto" panose="02000000000000000000" pitchFamily="2" charset="0"/>
                          <a:ea typeface="Roboto" panose="02000000000000000000" pitchFamily="2" charset="0"/>
                        </a:rPr>
                        <a:t>Y3</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Features around rivers include valleys, mountains, hills and vegetation (</a:t>
                      </a:r>
                      <a:r>
                        <a:rPr lang="en-US" sz="800" err="1">
                          <a:solidFill>
                            <a:schemeClr val="bg1"/>
                          </a:solidFill>
                          <a:latin typeface="Roboto" panose="02000000000000000000" pitchFamily="2" charset="0"/>
                          <a:ea typeface="Roboto" panose="02000000000000000000" pitchFamily="2" charset="0"/>
                        </a:rPr>
                        <a:t>Y2</a:t>
                      </a:r>
                      <a:r>
                        <a:rPr lang="en-US" sz="800">
                          <a:solidFill>
                            <a:schemeClr val="bg1"/>
                          </a:solidFill>
                          <a:latin typeface="Roboto" panose="02000000000000000000" pitchFamily="2" charset="0"/>
                          <a:ea typeface="Roboto" panose="02000000000000000000" pitchFamily="2" charset="0"/>
                        </a:rPr>
                        <a:t> Sum)</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several mountain ranges in the UK, including Grampian Mountains (Scotland), </a:t>
                      </a:r>
                      <a:r>
                        <a:rPr lang="en-US" sz="800" err="1">
                          <a:solidFill>
                            <a:schemeClr val="bg1"/>
                          </a:solidFill>
                          <a:latin typeface="Roboto" panose="02000000000000000000" pitchFamily="2" charset="0"/>
                          <a:ea typeface="Roboto" panose="02000000000000000000" pitchFamily="2" charset="0"/>
                        </a:rPr>
                        <a:t>Pennines</a:t>
                      </a:r>
                      <a:r>
                        <a:rPr lang="en-US" sz="800">
                          <a:solidFill>
                            <a:schemeClr val="bg1"/>
                          </a:solidFill>
                          <a:latin typeface="Roboto" panose="02000000000000000000" pitchFamily="2" charset="0"/>
                          <a:ea typeface="Roboto" panose="02000000000000000000" pitchFamily="2" charset="0"/>
                        </a:rPr>
                        <a:t> (England) and Cambrian Mountains (Wales) (</a:t>
                      </a:r>
                      <a:r>
                        <a:rPr lang="en-US" sz="800" err="1">
                          <a:solidFill>
                            <a:schemeClr val="bg1"/>
                          </a:solidFill>
                          <a:latin typeface="Roboto" panose="02000000000000000000" pitchFamily="2" charset="0"/>
                          <a:ea typeface="Roboto" panose="02000000000000000000" pitchFamily="2" charset="0"/>
                        </a:rPr>
                        <a:t>Y3</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three longest rivers in the UK are the Severn, Thames and Trent (</a:t>
                      </a:r>
                      <a:r>
                        <a:rPr lang="en-US" sz="800" err="1">
                          <a:solidFill>
                            <a:schemeClr val="bg1"/>
                          </a:solidFill>
                          <a:latin typeface="Roboto" panose="02000000000000000000" pitchFamily="2" charset="0"/>
                          <a:ea typeface="Roboto" panose="02000000000000000000" pitchFamily="2" charset="0"/>
                        </a:rPr>
                        <a:t>Y3</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5639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Draw a route on a map and label features in correct order.</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i="0" strike="noStrike">
                          <a:solidFill>
                            <a:schemeClr val="accent1"/>
                          </a:solidFill>
                          <a:latin typeface="Roboto" panose="02000000000000000000" pitchFamily="2" charset="0"/>
                          <a:ea typeface="Roboto" panose="02000000000000000000" pitchFamily="2" charset="0"/>
                        </a:rPr>
                        <a:t>Use a simple map (Google maps) in a plan view.</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0" strike="noStrike">
                          <a:solidFill>
                            <a:schemeClr val="bg1"/>
                          </a:solidFill>
                          <a:latin typeface="Roboto" panose="02000000000000000000" pitchFamily="2" charset="0"/>
                          <a:ea typeface="Roboto" panose="02000000000000000000" pitchFamily="2" charset="0"/>
                        </a:rPr>
                        <a:t>Recognise that our home, our school and our community are at the local scale, UK and countries are at the national scale.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Identify land and water on a map.</a:t>
                      </a:r>
                    </a:p>
                    <a:p>
                      <a:pPr marL="36000" indent="-36000">
                        <a:buFont typeface="Arial" panose="020B0604020202020204" pitchFamily="34" charset="0"/>
                        <a:buChar cha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Identify country boundaries on a map.</a:t>
                      </a:r>
                    </a:p>
                    <a:p>
                      <a:pPr marL="36000" indent="-36000">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cs typeface="Roboto" panose="02000000000000000000" pitchFamily="2" charset="0"/>
                        </a:rPr>
                        <a:t>Use photographs of places in oblique view.</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endParaRPr lang="en-US" sz="80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Identify county boundaries on a map </a:t>
                      </a:r>
                      <a:r>
                        <a:rPr lang="en-US" sz="800" b="0" strike="noStrike">
                          <a:solidFill>
                            <a:schemeClr val="accent1"/>
                          </a:solidFill>
                          <a:latin typeface="Roboto" panose="02000000000000000000" pitchFamily="2" charset="0"/>
                          <a:ea typeface="Roboto" panose="02000000000000000000" pitchFamily="2" charset="0"/>
                        </a:rPr>
                        <a:t>(</a:t>
                      </a:r>
                      <a:r>
                        <a:rPr lang="en-US" sz="800" b="0" strike="noStrike" err="1">
                          <a:solidFill>
                            <a:schemeClr val="accent1"/>
                          </a:solidFill>
                          <a:latin typeface="Roboto" panose="02000000000000000000" pitchFamily="2" charset="0"/>
                          <a:ea typeface="Roboto" panose="02000000000000000000" pitchFamily="2" charset="0"/>
                        </a:rPr>
                        <a:t>Y3</a:t>
                      </a:r>
                      <a:r>
                        <a:rPr lang="en-US" sz="800" b="0" strike="noStrike">
                          <a:solidFill>
                            <a:schemeClr val="accent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4396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4138" indent="-84138">
                        <a:buFont typeface="Arial" panose="020B0604020202020204" pitchFamily="34" charset="0"/>
                        <a:buChar char="•"/>
                      </a:pPr>
                      <a:r>
                        <a:rPr lang="en-US" sz="800" b="1" i="0" kern="1200">
                          <a:solidFill>
                            <a:schemeClr val="bg1"/>
                          </a:solidFill>
                          <a:effectLst/>
                          <a:latin typeface="Roboto" panose="02000000000000000000" pitchFamily="2" charset="0"/>
                          <a:ea typeface="Roboto" panose="02000000000000000000" pitchFamily="2" charset="0"/>
                          <a:cs typeface="+mn-cs"/>
                        </a:rPr>
                        <a:t>Enquiry &amp; fieldwork: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Observe and name features in the environment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capital cities and our local area</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Comparing features of urban, rural and coastal areas.</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&amp; change: </a:t>
                      </a:r>
                      <a:r>
                        <a:rPr lang="en-US" sz="800" b="0" i="0" kern="1200">
                          <a:solidFill>
                            <a:schemeClr val="bg1"/>
                          </a:solidFill>
                          <a:effectLst/>
                          <a:latin typeface="Roboto" panose="02000000000000000000" pitchFamily="2" charset="0"/>
                          <a:ea typeface="Roboto" panose="02000000000000000000" pitchFamily="2" charset="0"/>
                          <a:cs typeface="+mn-cs"/>
                        </a:rPr>
                        <a:t>Humans are affected by physical features everyday (e.g. weather)</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&amp; change: </a:t>
                      </a:r>
                      <a:r>
                        <a:rPr lang="en-US" sz="800" b="0" i="0" kern="1200">
                          <a:solidFill>
                            <a:schemeClr val="bg1"/>
                          </a:solidFill>
                          <a:effectLst/>
                          <a:latin typeface="Roboto" panose="02000000000000000000" pitchFamily="2" charset="0"/>
                          <a:ea typeface="Roboto" panose="02000000000000000000" pitchFamily="2" charset="0"/>
                          <a:cs typeface="+mn-cs"/>
                        </a:rPr>
                        <a:t>Land use varies due to changes in human and physical features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other places at the same scale (Nairobi and </a:t>
                      </a:r>
                      <a:r>
                        <a:rPr lang="en-US" sz="800" err="1">
                          <a:solidFill>
                            <a:schemeClr val="bg1"/>
                          </a:solidFill>
                          <a:latin typeface="Roboto" panose="02000000000000000000" pitchFamily="2" charset="0"/>
                          <a:ea typeface="Roboto" panose="02000000000000000000" pitchFamily="2" charset="0"/>
                          <a:cs typeface="Roboto" panose="02000000000000000000" pitchFamily="2" charset="0"/>
                        </a:rPr>
                        <a:t>Naro</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cs typeface="Roboto" panose="02000000000000000000" pitchFamily="2" charset="0"/>
                        </a:rPr>
                        <a:t>Moru</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9091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800" b="1" i="0" kern="1200">
                          <a:solidFill>
                            <a:schemeClr val="bg1"/>
                          </a:solidFill>
                          <a:effectLst/>
                          <a:latin typeface="Roboto" panose="02000000000000000000" pitchFamily="2" charset="0"/>
                          <a:ea typeface="Roboto" panose="02000000000000000000" pitchFamily="2" charset="0"/>
                          <a:cs typeface="+mn-cs"/>
                        </a:rPr>
                        <a:t>Physical features </a:t>
                      </a:r>
                      <a:r>
                        <a:rPr lang="en-US" sz="800" b="0" i="0" kern="1200">
                          <a:solidFill>
                            <a:schemeClr val="bg1"/>
                          </a:solidFill>
                          <a:effectLst/>
                          <a:latin typeface="Roboto" panose="02000000000000000000" pitchFamily="2" charset="0"/>
                          <a:ea typeface="Roboto" panose="02000000000000000000" pitchFamily="2" charset="0"/>
                          <a:cs typeface="+mn-cs"/>
                        </a:rPr>
                        <a:t>occur in nature and include river, forest, </a:t>
                      </a:r>
                      <a:r>
                        <a:rPr lang="en-US" sz="800" b="1" i="0" kern="1200">
                          <a:solidFill>
                            <a:schemeClr val="bg1"/>
                          </a:solidFill>
                          <a:effectLst/>
                          <a:latin typeface="Roboto" panose="02000000000000000000" pitchFamily="2" charset="0"/>
                          <a:ea typeface="Roboto" panose="02000000000000000000" pitchFamily="2" charset="0"/>
                          <a:cs typeface="+mn-cs"/>
                        </a:rPr>
                        <a:t>soil</a:t>
                      </a:r>
                      <a:r>
                        <a:rPr lang="en-US" sz="800" b="0" i="0" kern="1200">
                          <a:solidFill>
                            <a:schemeClr val="bg1"/>
                          </a:solidFill>
                          <a:effectLst/>
                          <a:latin typeface="Roboto" panose="02000000000000000000" pitchFamily="2" charset="0"/>
                          <a:ea typeface="Roboto" panose="02000000000000000000" pitchFamily="2" charset="0"/>
                          <a:cs typeface="+mn-cs"/>
                        </a:rPr>
                        <a:t> and hill.</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 (Y1)</a:t>
                      </a:r>
                      <a:endParaRPr lang="en-US" sz="800" b="0" i="0" kern="1200">
                        <a:solidFill>
                          <a:schemeClr val="bg1"/>
                        </a:solidFill>
                        <a:effectLst/>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200"/>
                        </a:spcAft>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800" b="1">
                          <a:solidFill>
                            <a:schemeClr val="bg1"/>
                          </a:solidFill>
                          <a:latin typeface="Roboto" panose="02000000000000000000" pitchFamily="2" charset="0"/>
                          <a:ea typeface="Roboto" panose="02000000000000000000" pitchFamily="2" charset="0"/>
                        </a:rPr>
                        <a:t>&amp;</a:t>
                      </a: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800">
                          <a:solidFill>
                            <a:schemeClr val="bg1"/>
                          </a:solidFill>
                          <a:latin typeface="Roboto" panose="02000000000000000000" pitchFamily="2" charset="0"/>
                          <a:ea typeface="Roboto" panose="02000000000000000000" pitchFamily="2" charset="0"/>
                        </a:rPr>
                        <a:t>The UK is </a:t>
                      </a:r>
                      <a:r>
                        <a:rPr lang="en-US" sz="800" b="0">
                          <a:solidFill>
                            <a:schemeClr val="bg1"/>
                          </a:solidFill>
                          <a:latin typeface="Roboto" panose="02000000000000000000" pitchFamily="2" charset="0"/>
                          <a:ea typeface="Roboto" panose="02000000000000000000" pitchFamily="2" charset="0"/>
                        </a:rPr>
                        <a:t>made of four countries: England, Scotland, Wales and Northern Ireland.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800" b="1">
                          <a:solidFill>
                            <a:schemeClr val="bg1"/>
                          </a:solidFill>
                          <a:latin typeface="Roboto" panose="02000000000000000000" pitchFamily="2" charset="0"/>
                          <a:ea typeface="Roboto" panose="02000000000000000000" pitchFamily="2" charset="0"/>
                        </a:rPr>
                        <a:t>&amp;</a:t>
                      </a: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800" b="0">
                          <a:solidFill>
                            <a:schemeClr val="bg1"/>
                          </a:solidFill>
                          <a:latin typeface="Roboto" panose="02000000000000000000" pitchFamily="2" charset="0"/>
                          <a:ea typeface="Roboto" panose="02000000000000000000" pitchFamily="2" charset="0"/>
                        </a:rPr>
                        <a:t>The capital cities of the four countries in the UK are London (England), Edinburgh (Scotland), Cardiff (Wales) and Belfast (Northern Ireland</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200"/>
                        </a:spcAft>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800" b="1" i="0" kern="1200">
                          <a:solidFill>
                            <a:schemeClr val="bg1"/>
                          </a:solidFill>
                          <a:effectLst/>
                          <a:latin typeface="Roboto" panose="02000000000000000000" pitchFamily="2" charset="0"/>
                          <a:ea typeface="Roboto" panose="02000000000000000000" pitchFamily="2" charset="0"/>
                          <a:cs typeface="+mn-cs"/>
                        </a:rPr>
                        <a:t>Coastal</a:t>
                      </a:r>
                      <a:r>
                        <a:rPr lang="en-US" sz="800" b="0" i="0" kern="1200">
                          <a:solidFill>
                            <a:schemeClr val="bg1"/>
                          </a:solidFill>
                          <a:effectLst/>
                          <a:latin typeface="Roboto" panose="02000000000000000000" pitchFamily="2" charset="0"/>
                          <a:ea typeface="Roboto" panose="02000000000000000000" pitchFamily="2" charset="0"/>
                          <a:cs typeface="+mn-cs"/>
                        </a:rPr>
                        <a:t> areas are areas of land that are near the sea. Features in coastal areas include beach, </a:t>
                      </a:r>
                      <a:r>
                        <a:rPr lang="en-US" sz="800" b="1" i="0" kern="1200">
                          <a:solidFill>
                            <a:schemeClr val="bg1"/>
                          </a:solidFill>
                          <a:effectLst/>
                          <a:latin typeface="Roboto" panose="02000000000000000000" pitchFamily="2" charset="0"/>
                          <a:ea typeface="Roboto" panose="02000000000000000000" pitchFamily="2" charset="0"/>
                          <a:cs typeface="+mn-cs"/>
                        </a:rPr>
                        <a:t>cliff</a:t>
                      </a:r>
                      <a:r>
                        <a:rPr lang="en-US" sz="800" b="0" i="0" kern="1200">
                          <a:solidFill>
                            <a:schemeClr val="bg1"/>
                          </a:solidFill>
                          <a:effectLst/>
                          <a:latin typeface="Roboto" panose="02000000000000000000" pitchFamily="2" charset="0"/>
                          <a:ea typeface="Roboto" panose="02000000000000000000" pitchFamily="2" charset="0"/>
                          <a:cs typeface="+mn-cs"/>
                        </a:rPr>
                        <a:t>, sea and </a:t>
                      </a:r>
                      <a:r>
                        <a:rPr lang="en-US" sz="800" b="1" i="0" kern="1200">
                          <a:solidFill>
                            <a:schemeClr val="bg1"/>
                          </a:solidFill>
                          <a:effectLst/>
                          <a:latin typeface="Roboto" panose="02000000000000000000" pitchFamily="2" charset="0"/>
                          <a:ea typeface="Roboto" panose="02000000000000000000" pitchFamily="2" charset="0"/>
                          <a:cs typeface="+mn-cs"/>
                        </a:rPr>
                        <a:t>ocean</a:t>
                      </a:r>
                      <a:r>
                        <a:rPr lang="en-US" sz="800" b="0" i="0" kern="1200">
                          <a:solidFill>
                            <a:schemeClr val="bg1"/>
                          </a:solidFill>
                          <a:effectLst/>
                          <a:latin typeface="Roboto" panose="02000000000000000000" pitchFamily="2" charset="0"/>
                          <a:ea typeface="Roboto" panose="02000000000000000000" pitchFamily="2" charset="0"/>
                          <a:cs typeface="+mn-cs"/>
                        </a:rPr>
                        <a:t>.</a:t>
                      </a:r>
                    </a:p>
                    <a:p>
                      <a:pPr marL="72000" indent="-72000">
                        <a:lnSpc>
                          <a:spcPct val="100000"/>
                        </a:lnSpc>
                        <a:spcBef>
                          <a:spcPts val="0"/>
                        </a:spcBef>
                        <a:spcAft>
                          <a:spcPts val="200"/>
                        </a:spcAft>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Rural means countryside, urban means towns and cities.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The population of rural areas is smaller than urban areas.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Rural areas include farmland. This can be for either pastoral or arable farming.</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Humans use seas and oceans for economic and leisure uses. The main economic use is trade. (Y2)</a:t>
                      </a:r>
                    </a:p>
                    <a:p>
                      <a:pPr marL="72000" indent="-72000">
                        <a:spcAft>
                          <a:spcPts val="200"/>
                        </a:spcAft>
                        <a:buFont typeface="Arial" panose="020B0604020202020204" pitchFamily="34" charset="0"/>
                        <a:buChar cha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13154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1: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There You Are</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A19E9878-3961-2191-24F4-DC5D0C920A9F}"/>
              </a:ext>
            </a:extLst>
          </p:cNvPr>
          <p:cNvGraphicFramePr>
            <a:graphicFrameLocks noGrp="1"/>
          </p:cNvGraphicFramePr>
          <p:nvPr>
            <p:extLst>
              <p:ext uri="{D42A27DB-BD31-4B8C-83A1-F6EECF244321}">
                <p14:modId xmlns:p14="http://schemas.microsoft.com/office/powerpoint/2010/main" val="2065051956"/>
              </p:ext>
            </p:extLst>
          </p:nvPr>
        </p:nvGraphicFramePr>
        <p:xfrm>
          <a:off x="203201" y="815710"/>
          <a:ext cx="9179999" cy="527490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747944">
                  <a:extLst>
                    <a:ext uri="{9D8B030D-6E8A-4147-A177-3AD203B41FA5}">
                      <a16:colId xmlns:a16="http://schemas.microsoft.com/office/drawing/2014/main" val="3380293508"/>
                    </a:ext>
                  </a:extLst>
                </a:gridCol>
                <a:gridCol w="2116126">
                  <a:extLst>
                    <a:ext uri="{9D8B030D-6E8A-4147-A177-3AD203B41FA5}">
                      <a16:colId xmlns:a16="http://schemas.microsoft.com/office/drawing/2014/main" val="2902844172"/>
                    </a:ext>
                  </a:extLst>
                </a:gridCol>
              </a:tblGrid>
              <a:tr h="19139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2519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Different countries in the world experience different types of weather (Rec </a:t>
                      </a:r>
                      <a:r>
                        <a:rPr lang="en-US" sz="800" err="1">
                          <a:solidFill>
                            <a:schemeClr val="bg1"/>
                          </a:solidFill>
                          <a:latin typeface="Roboto" panose="02000000000000000000" pitchFamily="2" charset="0"/>
                          <a:ea typeface="Roboto" panose="02000000000000000000" pitchFamily="2" charset="0"/>
                        </a:rPr>
                        <a:t>Sum1</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North Pole and the South Pole are at the top and bottom of the Earth (Rec </a:t>
                      </a:r>
                      <a:r>
                        <a:rPr lang="en-US" sz="800" err="1">
                          <a:solidFill>
                            <a:schemeClr val="bg1"/>
                          </a:solidFill>
                          <a:latin typeface="Roboto" panose="02000000000000000000" pitchFamily="2" charset="0"/>
                          <a:ea typeface="Roboto" panose="02000000000000000000" pitchFamily="2" charset="0"/>
                        </a:rPr>
                        <a:t>Sum1</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Location of Kenya on a globe (Rec </a:t>
                      </a:r>
                      <a:r>
                        <a:rPr lang="en-US" sz="800" err="1">
                          <a:solidFill>
                            <a:schemeClr val="bg1"/>
                          </a:solidFill>
                          <a:latin typeface="Roboto" panose="02000000000000000000" pitchFamily="2" charset="0"/>
                          <a:ea typeface="Roboto" panose="02000000000000000000" pitchFamily="2" charset="0"/>
                        </a:rPr>
                        <a:t>Sum1</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Handa's life in Kenya is different to our lives in the UK today. Not everyone in the UK lives the same way we do, and not everyone in Kenya lives like </a:t>
                      </a:r>
                      <a:r>
                        <a:rPr lang="en-US" sz="800" err="1">
                          <a:solidFill>
                            <a:schemeClr val="bg1"/>
                          </a:solidFill>
                          <a:latin typeface="Roboto" panose="02000000000000000000" pitchFamily="2" charset="0"/>
                          <a:ea typeface="Roboto" panose="02000000000000000000" pitchFamily="2" charset="0"/>
                        </a:rPr>
                        <a:t>Handa</a:t>
                      </a:r>
                      <a:r>
                        <a:rPr lang="en-US" sz="800">
                          <a:solidFill>
                            <a:schemeClr val="bg1"/>
                          </a:solidFill>
                          <a:latin typeface="Roboto" panose="02000000000000000000" pitchFamily="2" charset="0"/>
                          <a:ea typeface="Roboto" panose="02000000000000000000" pitchFamily="2" charset="0"/>
                        </a:rPr>
                        <a:t> does (Rec </a:t>
                      </a:r>
                      <a:r>
                        <a:rPr lang="en-US" sz="800" err="1">
                          <a:solidFill>
                            <a:schemeClr val="bg1"/>
                          </a:solidFill>
                          <a:latin typeface="Roboto" panose="02000000000000000000" pitchFamily="2" charset="0"/>
                          <a:ea typeface="Roboto" panose="02000000000000000000" pitchFamily="2" charset="0"/>
                        </a:rPr>
                        <a:t>Sum1</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We live on the Earth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Human features are man-made, physical features are those that would be there without humans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Aut</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My home, our school and our community is at the local scale, UK and countries are at the national scale Rural means countryside; urban means towns and cities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Spr</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Rural areas include farmland. This can be for either pastoral or arable farming (</a:t>
                      </a:r>
                      <a:r>
                        <a:rPr lang="en-US" sz="800" err="1">
                          <a:solidFill>
                            <a:schemeClr val="bg1"/>
                          </a:solidFill>
                          <a:latin typeface="Roboto" panose="02000000000000000000" pitchFamily="2" charset="0"/>
                          <a:ea typeface="Roboto" panose="02000000000000000000" pitchFamily="2" charset="0"/>
                        </a:rPr>
                        <a:t>Y1</a:t>
                      </a:r>
                      <a:r>
                        <a:rPr lang="en-US" sz="800">
                          <a:solidFill>
                            <a:schemeClr val="bg1"/>
                          </a:solidFill>
                          <a:latin typeface="Roboto" panose="02000000000000000000" pitchFamily="2" charset="0"/>
                          <a:ea typeface="Roboto" panose="02000000000000000000" pitchFamily="2" charset="0"/>
                        </a:rPr>
                        <a:t> </a:t>
                      </a:r>
                      <a:r>
                        <a:rPr lang="en-US" sz="800" err="1">
                          <a:solidFill>
                            <a:schemeClr val="bg1"/>
                          </a:solidFill>
                          <a:latin typeface="Roboto" panose="02000000000000000000" pitchFamily="2" charset="0"/>
                          <a:ea typeface="Roboto" panose="02000000000000000000" pitchFamily="2" charset="0"/>
                        </a:rPr>
                        <a:t>Spr</a:t>
                      </a:r>
                      <a:r>
                        <a:rPr lang="en-US" sz="800">
                          <a:solidFill>
                            <a:schemeClr val="bg1"/>
                          </a:solidFill>
                          <a:latin typeface="Roboto" panose="02000000000000000000" pitchFamily="2" charset="0"/>
                          <a:ea typeface="Roboto" panose="02000000000000000000" pitchFamily="2"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seven </a:t>
                      </a:r>
                      <a:r>
                        <a:rPr lang="en-US" sz="800" b="1">
                          <a:solidFill>
                            <a:schemeClr val="bg1"/>
                          </a:solidFill>
                          <a:latin typeface="Roboto" panose="02000000000000000000" pitchFamily="2" charset="0"/>
                          <a:ea typeface="Roboto" panose="02000000000000000000" pitchFamily="2" charset="0"/>
                        </a:rPr>
                        <a:t>continents</a:t>
                      </a:r>
                      <a:r>
                        <a:rPr lang="en-US" sz="800">
                          <a:solidFill>
                            <a:schemeClr val="bg1"/>
                          </a:solidFill>
                          <a:latin typeface="Roboto" panose="02000000000000000000" pitchFamily="2" charset="0"/>
                          <a:ea typeface="Roboto" panose="02000000000000000000" pitchFamily="2" charset="0"/>
                        </a:rPr>
                        <a:t> in the world, six of which people live on.</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countries within each continent (except Antarctica).</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While the school and community are at the local scale, and countries are at the national scale, continents are at the </a:t>
                      </a:r>
                      <a:r>
                        <a:rPr lang="en-US" sz="800" b="1">
                          <a:solidFill>
                            <a:schemeClr val="bg1"/>
                          </a:solidFill>
                          <a:latin typeface="Roboto" panose="02000000000000000000" pitchFamily="2" charset="0"/>
                          <a:ea typeface="Roboto" panose="02000000000000000000" pitchFamily="2" charset="0"/>
                        </a:rPr>
                        <a:t>global scale.</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rPr>
                        <a:t>Equator</a:t>
                      </a:r>
                      <a:r>
                        <a:rPr lang="en-US" sz="800">
                          <a:solidFill>
                            <a:schemeClr val="bg1"/>
                          </a:solidFill>
                          <a:latin typeface="Roboto" panose="02000000000000000000" pitchFamily="2" charset="0"/>
                          <a:ea typeface="Roboto" panose="02000000000000000000" pitchFamily="2" charset="0"/>
                        </a:rPr>
                        <a:t> is an imaginary line </a:t>
                      </a:r>
                      <a:r>
                        <a:rPr lang="en-US" sz="800" b="1">
                          <a:solidFill>
                            <a:schemeClr val="bg1"/>
                          </a:solidFill>
                          <a:latin typeface="Roboto" panose="02000000000000000000" pitchFamily="2" charset="0"/>
                          <a:ea typeface="Roboto" panose="02000000000000000000" pitchFamily="2" charset="0"/>
                        </a:rPr>
                        <a:t>across</a:t>
                      </a:r>
                      <a:r>
                        <a:rPr lang="en-US" sz="800">
                          <a:solidFill>
                            <a:schemeClr val="bg1"/>
                          </a:solidFill>
                          <a:latin typeface="Roboto" panose="02000000000000000000" pitchFamily="2" charset="0"/>
                          <a:ea typeface="Roboto" panose="02000000000000000000" pitchFamily="2" charset="0"/>
                        </a:rPr>
                        <a:t> the Earth.</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rPr>
                        <a:t>North Pole </a:t>
                      </a:r>
                      <a:r>
                        <a:rPr lang="en-US" sz="800">
                          <a:solidFill>
                            <a:schemeClr val="bg1"/>
                          </a:solidFill>
                          <a:latin typeface="Roboto" panose="02000000000000000000" pitchFamily="2" charset="0"/>
                          <a:ea typeface="Roboto" panose="02000000000000000000" pitchFamily="2" charset="0"/>
                        </a:rPr>
                        <a:t>and the </a:t>
                      </a:r>
                      <a:r>
                        <a:rPr lang="en-US" sz="800" b="1">
                          <a:solidFill>
                            <a:schemeClr val="bg1"/>
                          </a:solidFill>
                          <a:latin typeface="Roboto" panose="02000000000000000000" pitchFamily="2" charset="0"/>
                          <a:ea typeface="Roboto" panose="02000000000000000000" pitchFamily="2" charset="0"/>
                        </a:rPr>
                        <a:t>South Pole </a:t>
                      </a:r>
                      <a:r>
                        <a:rPr lang="en-US" sz="800">
                          <a:solidFill>
                            <a:schemeClr val="bg1"/>
                          </a:solidFill>
                          <a:latin typeface="Roboto" panose="02000000000000000000" pitchFamily="2" charset="0"/>
                          <a:ea typeface="Roboto" panose="02000000000000000000" pitchFamily="2" charset="0"/>
                        </a:rPr>
                        <a:t>are at the top and bottom of the Earth.</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Kenya is a country in Africa which has the Equator running through it.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Urban areas in different parts of the world have similarities and differences.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There are poorer and wealthier areas in every city.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Human and physical features of Nairobi and local city in UK.</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Rural areas in different parts of the world have similarities and differences.</a:t>
                      </a:r>
                      <a:endParaRPr lang="en-US" sz="8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Human and physical features of Naro Moru and local rural area in UK.</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are five oceans (</a:t>
                      </a:r>
                      <a:r>
                        <a:rPr lang="en-US" sz="800" err="1">
                          <a:solidFill>
                            <a:schemeClr val="bg1"/>
                          </a:solidFill>
                          <a:latin typeface="Roboto" panose="02000000000000000000" pitchFamily="2" charset="0"/>
                          <a:ea typeface="Roboto" panose="02000000000000000000" pitchFamily="2" charset="0"/>
                        </a:rPr>
                        <a:t>Y2</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Lines of longitude and latitude are imaginary lines that help us locate places on Earth (</a:t>
                      </a:r>
                      <a:r>
                        <a:rPr lang="en-US" sz="800" err="1">
                          <a:solidFill>
                            <a:schemeClr val="bg1"/>
                          </a:solidFill>
                          <a:latin typeface="Roboto" panose="02000000000000000000" pitchFamily="2" charset="0"/>
                          <a:ea typeface="Roboto" panose="02000000000000000000" pitchFamily="2" charset="0"/>
                        </a:rPr>
                        <a:t>Y4</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Lines of longitude run north to south. The main one is called the Prime Meridian  (</a:t>
                      </a:r>
                      <a:r>
                        <a:rPr lang="en-US" sz="800" err="1">
                          <a:solidFill>
                            <a:schemeClr val="bg1"/>
                          </a:solidFill>
                          <a:latin typeface="Roboto" panose="02000000000000000000" pitchFamily="2" charset="0"/>
                          <a:ea typeface="Roboto" panose="02000000000000000000" pitchFamily="2" charset="0"/>
                        </a:rPr>
                        <a:t>Y4</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Lines of latitude run east to west. The main ones are called the Equator, Tropics of Cancer and Capricorn, Arctic and Antarctic Circle (</a:t>
                      </a:r>
                      <a:r>
                        <a:rPr lang="en-US" sz="800" err="1">
                          <a:solidFill>
                            <a:schemeClr val="bg1"/>
                          </a:solidFill>
                          <a:latin typeface="Roboto" panose="02000000000000000000" pitchFamily="2" charset="0"/>
                          <a:ea typeface="Roboto" panose="02000000000000000000" pitchFamily="2" charset="0"/>
                        </a:rPr>
                        <a:t>Y4</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Equator splits the Earth into the Northern and Southern Hemispheres (</a:t>
                      </a:r>
                      <a:r>
                        <a:rPr lang="en-US" sz="800" err="1">
                          <a:solidFill>
                            <a:schemeClr val="bg1"/>
                          </a:solidFill>
                          <a:latin typeface="Roboto" panose="02000000000000000000" pitchFamily="2" charset="0"/>
                          <a:ea typeface="Roboto" panose="02000000000000000000" pitchFamily="2" charset="0"/>
                        </a:rPr>
                        <a:t>Y4</a:t>
                      </a:r>
                      <a:r>
                        <a:rPr lang="en-US" sz="800">
                          <a:solidFill>
                            <a:schemeClr val="bg1"/>
                          </a:solidFill>
                          <a:latin typeface="Roboto" panose="02000000000000000000" pitchFamily="2" charset="0"/>
                          <a:ea typeface="Roboto" panose="02000000000000000000" pitchFamily="2" charset="0"/>
                        </a:rPr>
                        <a:t>)</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Prime Meridian splits the Earth into the Eastern and Western Hemispheres (</a:t>
                      </a:r>
                      <a:r>
                        <a:rPr lang="en-US" sz="800" err="1">
                          <a:solidFill>
                            <a:schemeClr val="bg1"/>
                          </a:solidFill>
                          <a:latin typeface="Roboto" panose="02000000000000000000" pitchFamily="2" charset="0"/>
                          <a:ea typeface="Roboto" panose="02000000000000000000" pitchFamily="2" charset="0"/>
                        </a:rPr>
                        <a:t>Y4</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879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i="0" strike="noStrike">
                          <a:solidFill>
                            <a:schemeClr val="accent2"/>
                          </a:solidFill>
                          <a:latin typeface="Roboto" panose="02000000000000000000" pitchFamily="2" charset="0"/>
                          <a:ea typeface="Roboto" panose="02000000000000000000" pitchFamily="2" charset="0"/>
                        </a:rPr>
                        <a:t>Science</a:t>
                      </a:r>
                      <a:r>
                        <a:rPr lang="en-US" sz="800" b="1" i="0" strike="noStrike">
                          <a:solidFill>
                            <a:schemeClr val="bg1"/>
                          </a:solidFill>
                          <a:latin typeface="Roboto" panose="02000000000000000000" pitchFamily="2" charset="0"/>
                          <a:ea typeface="Roboto" panose="02000000000000000000" pitchFamily="2" charset="0"/>
                        </a:rPr>
                        <a:t>: </a:t>
                      </a:r>
                      <a:r>
                        <a:rPr lang="en-US" sz="800" b="0" i="0" strike="noStrike">
                          <a:solidFill>
                            <a:schemeClr val="bg1"/>
                          </a:solidFill>
                          <a:latin typeface="Roboto" panose="02000000000000000000" pitchFamily="2" charset="0"/>
                          <a:ea typeface="Roboto" panose="02000000000000000000" pitchFamily="2" charset="0"/>
                        </a:rPr>
                        <a:t>Use a Venn diagram to classify items into two or three sets based on properties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u="sng" strike="noStrike">
                        <a:solidFill>
                          <a:schemeClr val="bg1"/>
                        </a:solidFill>
                        <a:highlight>
                          <a:srgbClr val="00FFFF"/>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Globe (EYFS)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Simple map (Google maps)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Photographs of places in an oblique view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Identify country boundaries on a map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Recognise that our home, our school and our community are at the local scale; UK and countries are at the </a:t>
                      </a:r>
                      <a:r>
                        <a:rPr lang="en-US" sz="800" b="0">
                          <a:solidFill>
                            <a:schemeClr val="bg1"/>
                          </a:solidFill>
                          <a:latin typeface="Roboto" panose="02000000000000000000" pitchFamily="2" charset="0"/>
                          <a:ea typeface="Roboto" panose="02000000000000000000" pitchFamily="2" charset="0"/>
                        </a:rPr>
                        <a:t>national scale; and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continents are at the global scale.</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800" b="0" i="0" u="sng"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The Equator is an imaginary line across the Earth.</a:t>
                      </a:r>
                    </a:p>
                    <a:p>
                      <a:pPr marL="36000" indent="-36000">
                        <a:buFont typeface="Arial" panose="020B0604020202020204" pitchFamily="34" charset="0"/>
                        <a:buChar cha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an infant atlas.</a:t>
                      </a:r>
                    </a:p>
                    <a:p>
                      <a:pPr marL="36000" indent="-36000">
                        <a:buFont typeface="Arial" panose="020B0604020202020204" pitchFamily="34" charset="0"/>
                        <a:buChar char="•"/>
                      </a:pPr>
                      <a:r>
                        <a:rPr lang="en-GB" sz="800" b="0">
                          <a:solidFill>
                            <a:schemeClr val="accent1"/>
                          </a:solidFill>
                          <a:latin typeface="Roboto" panose="02000000000000000000" pitchFamily="2" charset="0"/>
                          <a:ea typeface="Roboto" panose="02000000000000000000" pitchFamily="2" charset="0"/>
                          <a:cs typeface="Roboto" panose="02000000000000000000" pitchFamily="2" charset="0"/>
                        </a:rPr>
                        <a:t>Use and interpret 2 compass points (north and south).</a:t>
                      </a:r>
                    </a:p>
                    <a:p>
                      <a:pPr marL="72000" indent="-72000">
                        <a:spcAft>
                          <a:spcPts val="200"/>
                        </a:spcAft>
                        <a:buFont typeface="Arial" panose="020B0604020202020204" pitchFamily="34" charset="0"/>
                        <a:buChar char="•"/>
                      </a:pPr>
                      <a:endParaRPr lang="en-US" sz="8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Using map types:</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a:t>
                      </a:r>
                      <a:r>
                        <a:rPr lang="en-GB" sz="800" err="1">
                          <a:solidFill>
                            <a:schemeClr val="accent1"/>
                          </a:solidFill>
                          <a:latin typeface="Roboto" panose="02000000000000000000" pitchFamily="2" charset="0"/>
                          <a:ea typeface="Roboto" panose="02000000000000000000" pitchFamily="2" charset="0"/>
                          <a:cs typeface="Roboto" panose="02000000000000000000" pitchFamily="2" charset="0"/>
                        </a:rPr>
                        <a:t>Y2</a:t>
                      </a: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en-US" sz="800" b="1" i="0" u="sng" strike="noStrike">
                        <a:solidFill>
                          <a:schemeClr val="accent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Junior atlas (</a:t>
                      </a:r>
                      <a:r>
                        <a:rPr lang="en-US" sz="800" b="0" i="0" strike="noStrike" err="1">
                          <a:solidFill>
                            <a:schemeClr val="accent1"/>
                          </a:solidFill>
                          <a:latin typeface="Roboto" panose="02000000000000000000" pitchFamily="2" charset="0"/>
                          <a:ea typeface="Roboto" panose="02000000000000000000" pitchFamily="2" charset="0"/>
                        </a:rPr>
                        <a:t>Y3</a:t>
                      </a:r>
                      <a:r>
                        <a:rPr lang="en-US" sz="800" b="0" i="0" strike="noStrike">
                          <a:solidFill>
                            <a:schemeClr val="accent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highlight>
                          <a:srgbClr val="00FFFF"/>
                        </a:highlight>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378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a:ea typeface="Roboto"/>
                          <a:cs typeface="Roboto"/>
                        </a:rPr>
                        <a:t>Comparisons: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another place at the same scale (southwest Kenya). (EYFS)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other places at the same scale (Nairobi and Naro Moru).</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 (Y2)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050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1755" marR="0" lvl="0" indent="-7175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 Place: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North Pole and South Pole (N3-4)</a:t>
                      </a:r>
                      <a:endPar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71755" indent="-71755">
                        <a:lnSpc>
                          <a:spcPct val="100000"/>
                        </a:lnSpc>
                        <a:spcBef>
                          <a:spcPts val="0"/>
                        </a:spcBef>
                        <a:spcAft>
                          <a:spcPts val="300"/>
                        </a:spcAft>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Settlements can be villages, towns or cities, depending on their size. </a:t>
                      </a:r>
                      <a:r>
                        <a:rPr lang="en-GB" sz="800" b="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p>
                    <a:p>
                      <a:pPr marL="36000" indent="-36000">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Case study: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Kenya</a:t>
                      </a:r>
                      <a:endParaRPr lang="en-US" sz="8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1755" marR="0" lvl="0" indent="-7175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There are poorer and wealthier areas in every city.</a:t>
                      </a:r>
                    </a:p>
                    <a:p>
                      <a:pPr marL="71755" indent="-71755">
                        <a:lnSpc>
                          <a:spcPct val="100000"/>
                        </a:lnSpc>
                        <a:spcBef>
                          <a:spcPts val="0"/>
                        </a:spcBef>
                        <a:spcAft>
                          <a:spcPts val="300"/>
                        </a:spcAft>
                        <a:buFont typeface="Arial" panose="020B0604020202020204" pitchFamily="34" charset="0"/>
                        <a:buChar char="•"/>
                      </a:pPr>
                      <a:endParaRPr lang="en-GB" sz="800" b="0" kern="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Space &amp; place: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There are five oceans in the world.</a:t>
                      </a:r>
                      <a:r>
                        <a:rPr lang="en-US" sz="800" b="0">
                          <a:solidFill>
                            <a:schemeClr val="bg1"/>
                          </a:solidFill>
                          <a:latin typeface="Roboto" panose="02000000000000000000" pitchFamily="2" charset="0"/>
                          <a:ea typeface="Roboto" panose="02000000000000000000" pitchFamily="2" charset="0"/>
                        </a:rPr>
                        <a:t>(Y2)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Physical processes: </a:t>
                      </a:r>
                      <a:r>
                        <a:rPr lang="en-US" sz="800" b="0" i="0">
                          <a:solidFill>
                            <a:schemeClr val="bg1"/>
                          </a:solidFill>
                          <a:effectLst/>
                          <a:latin typeface="Roboto" panose="02000000000000000000" pitchFamily="2" charset="0"/>
                          <a:ea typeface="Roboto" panose="02000000000000000000" pitchFamily="2" charset="0"/>
                        </a:rPr>
                        <a:t>Rivers travel from highland areas to lowland areas. Physical features around rivers include </a:t>
                      </a:r>
                      <a:r>
                        <a:rPr lang="en-US" sz="800" b="1" i="0">
                          <a:solidFill>
                            <a:schemeClr val="bg1"/>
                          </a:solidFill>
                          <a:effectLst/>
                          <a:latin typeface="Roboto" panose="02000000000000000000" pitchFamily="2" charset="0"/>
                          <a:ea typeface="Roboto" panose="02000000000000000000" pitchFamily="2" charset="0"/>
                        </a:rPr>
                        <a:t>valleys</a:t>
                      </a:r>
                      <a:r>
                        <a:rPr lang="en-US" sz="800" b="0" i="0">
                          <a:solidFill>
                            <a:schemeClr val="bg1"/>
                          </a:solidFill>
                          <a:effectLst/>
                          <a:latin typeface="Roboto" panose="02000000000000000000" pitchFamily="2" charset="0"/>
                          <a:ea typeface="Roboto" panose="02000000000000000000" pitchFamily="2" charset="0"/>
                        </a:rPr>
                        <a:t>, mountains, hills and </a:t>
                      </a:r>
                      <a:r>
                        <a:rPr lang="en-US" sz="800" b="1" i="0">
                          <a:solidFill>
                            <a:schemeClr val="bg1"/>
                          </a:solidFill>
                          <a:effectLst/>
                          <a:latin typeface="Roboto" panose="02000000000000000000" pitchFamily="2" charset="0"/>
                          <a:ea typeface="Roboto" panose="02000000000000000000" pitchFamily="2" charset="0"/>
                        </a:rPr>
                        <a:t>vegetation</a:t>
                      </a:r>
                      <a:r>
                        <a:rPr lang="en-US" sz="800" b="0" i="0">
                          <a:solidFill>
                            <a:schemeClr val="bg1"/>
                          </a:solidFill>
                          <a:effectLst/>
                          <a:latin typeface="Roboto" panose="02000000000000000000" pitchFamily="2" charset="0"/>
                          <a:ea typeface="Roboto" panose="02000000000000000000" pitchFamily="2" charset="0"/>
                        </a:rPr>
                        <a:t>.</a:t>
                      </a:r>
                      <a:r>
                        <a:rPr lang="en-GB" sz="800" b="0" i="0">
                          <a:solidFill>
                            <a:schemeClr val="bg1"/>
                          </a:solidFill>
                          <a:effectLst/>
                          <a:latin typeface="Roboto" panose="02000000000000000000" pitchFamily="2" charset="0"/>
                          <a:ea typeface="Roboto" panose="02000000000000000000" pitchFamily="2" charset="0"/>
                        </a:rPr>
                        <a:t>(Y2)</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67081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2: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Mini Mappers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D099206A-3332-8705-2287-B6C9255C31FA}"/>
              </a:ext>
            </a:extLst>
          </p:cNvPr>
          <p:cNvGraphicFramePr>
            <a:graphicFrameLocks noGrp="1"/>
          </p:cNvGraphicFramePr>
          <p:nvPr>
            <p:extLst>
              <p:ext uri="{D42A27DB-BD31-4B8C-83A1-F6EECF244321}">
                <p14:modId xmlns:p14="http://schemas.microsoft.com/office/powerpoint/2010/main" val="3266286238"/>
              </p:ext>
            </p:extLst>
          </p:nvPr>
        </p:nvGraphicFramePr>
        <p:xfrm>
          <a:off x="257897" y="859961"/>
          <a:ext cx="9179999" cy="5308769"/>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303426">
                  <a:extLst>
                    <a:ext uri="{9D8B030D-6E8A-4147-A177-3AD203B41FA5}">
                      <a16:colId xmlns:a16="http://schemas.microsoft.com/office/drawing/2014/main" val="3380293508"/>
                    </a:ext>
                  </a:extLst>
                </a:gridCol>
                <a:gridCol w="2560644">
                  <a:extLst>
                    <a:ext uri="{9D8B030D-6E8A-4147-A177-3AD203B41FA5}">
                      <a16:colId xmlns:a16="http://schemas.microsoft.com/office/drawing/2014/main" val="2902844172"/>
                    </a:ext>
                  </a:extLst>
                </a:gridCol>
              </a:tblGrid>
              <a:tr h="214895">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2055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Human features are man-made, physical features are those that would be there without humans (</a:t>
                      </a:r>
                      <a:r>
                        <a:rPr lang="en-US" sz="900" b="0" err="1">
                          <a:solidFill>
                            <a:schemeClr val="bg1"/>
                          </a:solidFill>
                          <a:latin typeface="Roboto" panose="02000000000000000000" pitchFamily="2" charset="0"/>
                          <a:ea typeface="Roboto" panose="02000000000000000000" pitchFamily="2" charset="0"/>
                        </a:rPr>
                        <a:t>Y1</a:t>
                      </a:r>
                      <a:r>
                        <a:rPr lang="en-US" sz="900" b="0">
                          <a:solidFill>
                            <a:schemeClr val="bg1"/>
                          </a:solidFill>
                          <a:latin typeface="Roboto" panose="02000000000000000000" pitchFamily="2" charset="0"/>
                          <a:ea typeface="Roboto" panose="02000000000000000000" pitchFamily="2" charset="0"/>
                        </a:rPr>
                        <a:t> </a:t>
                      </a:r>
                      <a:r>
                        <a:rPr lang="en-US" sz="900" b="0" err="1">
                          <a:solidFill>
                            <a:schemeClr val="bg1"/>
                          </a:solidFill>
                          <a:latin typeface="Roboto" panose="02000000000000000000" pitchFamily="2" charset="0"/>
                          <a:ea typeface="Roboto" panose="02000000000000000000" pitchFamily="2" charset="0"/>
                        </a:rPr>
                        <a:t>Aut</a:t>
                      </a:r>
                      <a:r>
                        <a:rPr lang="en-US" sz="9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Rural means countryside; urban means towns and cities (</a:t>
                      </a:r>
                      <a:r>
                        <a:rPr lang="en-US" sz="900" b="0" err="1">
                          <a:solidFill>
                            <a:schemeClr val="bg1"/>
                          </a:solidFill>
                          <a:latin typeface="Roboto" panose="02000000000000000000" pitchFamily="2" charset="0"/>
                          <a:ea typeface="Roboto" panose="02000000000000000000" pitchFamily="2" charset="0"/>
                        </a:rPr>
                        <a:t>Y1</a:t>
                      </a:r>
                      <a:r>
                        <a:rPr lang="en-US" sz="900" b="0">
                          <a:solidFill>
                            <a:schemeClr val="bg1"/>
                          </a:solidFill>
                          <a:latin typeface="Roboto" panose="02000000000000000000" pitchFamily="2" charset="0"/>
                          <a:ea typeface="Roboto" panose="02000000000000000000" pitchFamily="2" charset="0"/>
                        </a:rPr>
                        <a:t> </a:t>
                      </a:r>
                      <a:r>
                        <a:rPr lang="en-US" sz="900" b="0" err="1">
                          <a:solidFill>
                            <a:schemeClr val="bg1"/>
                          </a:solidFill>
                          <a:latin typeface="Roboto" panose="02000000000000000000" pitchFamily="2" charset="0"/>
                          <a:ea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rPr>
                        <a:t>While the school and community are at the local scale, and countries are at the national scale, continents are at the global scale (</a:t>
                      </a:r>
                      <a:r>
                        <a:rPr lang="en-US" sz="900" b="0" err="1">
                          <a:solidFill>
                            <a:schemeClr val="bg1"/>
                          </a:solidFill>
                          <a:latin typeface="Roboto" panose="02000000000000000000" pitchFamily="2" charset="0"/>
                          <a:ea typeface="Roboto" panose="02000000000000000000" pitchFamily="2" charset="0"/>
                        </a:rPr>
                        <a:t>Y1</a:t>
                      </a:r>
                      <a:r>
                        <a:rPr lang="en-US" sz="900" b="0">
                          <a:solidFill>
                            <a:schemeClr val="bg1"/>
                          </a:solidFill>
                          <a:latin typeface="Roboto" panose="02000000000000000000" pitchFamily="2" charset="0"/>
                          <a:ea typeface="Roboto" panose="02000000000000000000" pitchFamily="2" charset="0"/>
                        </a:rPr>
                        <a:t> Sum)</a:t>
                      </a:r>
                      <a:endParaRPr lang="en-US" sz="9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755" lvl="0" indent="-71755" algn="l">
                        <a:spcAft>
                          <a:spcPts val="200"/>
                        </a:spcAft>
                        <a:buFont typeface="Arial" panose="020B0604020202020204" pitchFamily="34" charset="0"/>
                        <a:buChar char="•"/>
                      </a:pPr>
                      <a:r>
                        <a:rPr lang="en-US" sz="900" b="1" i="0" u="none" strike="noStrike" noProof="0">
                          <a:solidFill>
                            <a:schemeClr val="bg1"/>
                          </a:solidFill>
                          <a:latin typeface="Roboto" panose="02000000000000000000" pitchFamily="2" charset="0"/>
                          <a:ea typeface="Roboto" panose="02000000000000000000" pitchFamily="2" charset="0"/>
                        </a:rPr>
                        <a:t>Location</a:t>
                      </a:r>
                      <a:r>
                        <a:rPr lang="en-US" sz="900" b="0" i="0" u="none" strike="noStrike" noProof="0">
                          <a:solidFill>
                            <a:schemeClr val="bg1"/>
                          </a:solidFill>
                          <a:latin typeface="Roboto" panose="02000000000000000000" pitchFamily="2" charset="0"/>
                          <a:ea typeface="Roboto" panose="02000000000000000000" pitchFamily="2" charset="0"/>
                        </a:rPr>
                        <a:t> is a point on a map.</a:t>
                      </a:r>
                    </a:p>
                    <a:p>
                      <a:pPr marL="71755" lvl="0" indent="-71755" algn="l">
                        <a:spcAft>
                          <a:spcPts val="200"/>
                        </a:spcAft>
                        <a:buFont typeface="Arial" panose="020B0604020202020204" pitchFamily="34" charset="0"/>
                        <a:buChar char="•"/>
                      </a:pPr>
                      <a:r>
                        <a:rPr lang="en-US" sz="900" b="1" i="0" u="none" strike="noStrike" noProof="0">
                          <a:solidFill>
                            <a:schemeClr val="bg1"/>
                          </a:solidFill>
                          <a:latin typeface="Roboto" panose="02000000000000000000" pitchFamily="2" charset="0"/>
                          <a:ea typeface="Roboto" panose="02000000000000000000" pitchFamily="2" charset="0"/>
                        </a:rPr>
                        <a:t>Place</a:t>
                      </a:r>
                      <a:r>
                        <a:rPr lang="en-US" sz="900" b="0" i="0" u="none" strike="noStrike" noProof="0">
                          <a:solidFill>
                            <a:schemeClr val="bg1"/>
                          </a:solidFill>
                          <a:latin typeface="Roboto" panose="02000000000000000000" pitchFamily="2" charset="0"/>
                          <a:ea typeface="Roboto" panose="02000000000000000000" pitchFamily="2" charset="0"/>
                        </a:rPr>
                        <a:t> is the emotional attachment to a </a:t>
                      </a:r>
                      <a:r>
                        <a:rPr lang="en-US" sz="900" b="1" i="0" u="none" strike="noStrike" noProof="0">
                          <a:solidFill>
                            <a:schemeClr val="bg1"/>
                          </a:solidFill>
                          <a:latin typeface="Roboto" panose="02000000000000000000" pitchFamily="2" charset="0"/>
                          <a:ea typeface="Roboto" panose="02000000000000000000" pitchFamily="2" charset="0"/>
                        </a:rPr>
                        <a:t>location.</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rPr>
                        <a:t>Comparing how human and physical features can shape a place (</a:t>
                      </a:r>
                      <a:r>
                        <a:rPr lang="en-US" sz="900" err="1">
                          <a:solidFill>
                            <a:schemeClr val="bg1"/>
                          </a:solidFill>
                          <a:latin typeface="Roboto" panose="02000000000000000000" pitchFamily="2" charset="0"/>
                          <a:ea typeface="Roboto" panose="02000000000000000000" pitchFamily="2" charset="0"/>
                        </a:rPr>
                        <a:t>Y3</a:t>
                      </a:r>
                      <a:r>
                        <a:rPr lang="en-US" sz="9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08862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900" b="0" i="0" strike="noStrike">
                          <a:solidFill>
                            <a:schemeClr val="bg1"/>
                          </a:solidFill>
                          <a:latin typeface="Roboto" panose="02000000000000000000" pitchFamily="2" charset="0"/>
                          <a:ea typeface="Roboto" panose="02000000000000000000" pitchFamily="2" charset="0"/>
                        </a:rPr>
                        <a:t>Use directional language (not left and right) to describe and interpret directions. (EYFS)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900" b="0" i="0" strike="noStrike">
                          <a:solidFill>
                            <a:schemeClr val="bg1"/>
                          </a:solidFill>
                          <a:latin typeface="Roboto" panose="02000000000000000000" pitchFamily="2" charset="0"/>
                          <a:ea typeface="Roboto" panose="02000000000000000000" pitchFamily="2" charset="0"/>
                        </a:rPr>
                        <a:t>Recognise that drawings are not the same size of features in real life. (EYFS)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US" sz="900" b="0" u="sng"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u="sng" strike="noStrike">
                          <a:solidFill>
                            <a:schemeClr val="accent1"/>
                          </a:solidFill>
                          <a:latin typeface="Roboto" panose="02000000000000000000" pitchFamily="2" charset="0"/>
                          <a:ea typeface="Roboto" panose="02000000000000000000" pitchFamily="2" charset="0"/>
                        </a:rPr>
                        <a:t>Map skills:</a:t>
                      </a: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0" i="0" strike="noStrike">
                          <a:solidFill>
                            <a:schemeClr val="accent1"/>
                          </a:solidFill>
                          <a:latin typeface="Roboto" panose="02000000000000000000" pitchFamily="2" charset="0"/>
                          <a:ea typeface="Roboto" panose="02000000000000000000" pitchFamily="2" charset="0"/>
                        </a:rPr>
                        <a:t>Use a basic key to interpret and identify places on a map. (EYFS)</a:t>
                      </a:r>
                      <a:endParaRPr lang="en-US" sz="900" b="1" i="0" u="sng" strike="noStrike">
                        <a:solidFill>
                          <a:schemeClr val="accent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accent1"/>
                          </a:solidFill>
                          <a:latin typeface="Roboto" panose="02000000000000000000" pitchFamily="2" charset="0"/>
                          <a:ea typeface="Roboto" panose="02000000000000000000" pitchFamily="2" charset="0"/>
                        </a:rPr>
                        <a:t>Simple map (Google maps)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0" i="0" strike="noStrike">
                          <a:solidFill>
                            <a:schemeClr val="accent1"/>
                          </a:solidFill>
                          <a:latin typeface="Roboto" panose="02000000000000000000" pitchFamily="2" charset="0"/>
                          <a:ea typeface="Roboto" panose="02000000000000000000" pitchFamily="2" charset="0"/>
                        </a:rPr>
                        <a:t>Draw a route on a map and label features in correct order. </a:t>
                      </a:r>
                      <a:r>
                        <a:rPr lang="en-US" sz="900" b="0" u="none" strike="noStrike">
                          <a:solidFill>
                            <a:schemeClr val="accent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0">
                          <a:solidFill>
                            <a:schemeClr val="accent1"/>
                          </a:solidFill>
                          <a:latin typeface="Roboto" panose="02000000000000000000" pitchFamily="2" charset="0"/>
                          <a:ea typeface="Roboto" panose="02000000000000000000" pitchFamily="2" charset="0"/>
                          <a:cs typeface="Roboto" panose="02000000000000000000" pitchFamily="2" charset="0"/>
                        </a:rPr>
                        <a:t>Use and interpret 2 compass points (north and south). </a:t>
                      </a:r>
                      <a:r>
                        <a:rPr lang="en-US" sz="900" b="0" u="none" strike="noStrike">
                          <a:solidFill>
                            <a:schemeClr val="accent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i="0" strike="noStrike">
                          <a:solidFill>
                            <a:schemeClr val="accent1"/>
                          </a:solidFill>
                          <a:latin typeface="Roboto" panose="02000000000000000000" pitchFamily="2" charset="0"/>
                          <a:ea typeface="Roboto" panose="02000000000000000000" pitchFamily="2" charset="0"/>
                        </a:rPr>
                        <a:t>Photographs of places in an oblique view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Draw routes between locations on playground on squared paper using scale 1 square : 1 pace (or 1 metre, if pupils have learned this in maths by this stage in </a:t>
                      </a:r>
                      <a:r>
                        <a:rPr lang="en-US" sz="900" err="1">
                          <a:solidFill>
                            <a:schemeClr val="bg1"/>
                          </a:solidFill>
                          <a:latin typeface="Roboto" panose="02000000000000000000" pitchFamily="2" charset="0"/>
                          <a:ea typeface="Roboto" panose="02000000000000000000" pitchFamily="2" charset="0"/>
                          <a:cs typeface="Roboto" panose="02000000000000000000" pitchFamily="2" charset="0"/>
                        </a:rPr>
                        <a:t>Y2</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a:t>
                      </a:r>
                    </a:p>
                    <a:p>
                      <a:pPr marL="36000" indent="-36000">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Draw a sketch map of a route with some approximate scale and features in correct order.</a:t>
                      </a:r>
                    </a:p>
                    <a:p>
                      <a:pPr marL="36000" indent="-36000">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Know that scale is used to show size proportionally.</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GB" sz="900">
                          <a:solidFill>
                            <a:schemeClr val="accent1"/>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a:t>
                      </a:r>
                    </a:p>
                    <a:p>
                      <a:pPr marL="36000" indent="-36000">
                        <a:buFont typeface="Arial" panose="020B0604020202020204" pitchFamily="34" charset="0"/>
                        <a:buChar char="•"/>
                      </a:pPr>
                      <a:r>
                        <a:rPr lang="en-US" sz="900">
                          <a:solidFill>
                            <a:schemeClr val="accent1"/>
                          </a:solidFill>
                          <a:latin typeface="Roboto" panose="02000000000000000000" pitchFamily="2" charset="0"/>
                          <a:ea typeface="Roboto" panose="02000000000000000000" pitchFamily="2" charset="0"/>
                          <a:cs typeface="Roboto" panose="02000000000000000000" pitchFamily="2" charset="0"/>
                        </a:rPr>
                        <a:t>Give and interpret basic OS map symbols</a:t>
                      </a:r>
                      <a:r>
                        <a:rPr lang="en-GB" sz="90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en-US" sz="90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Draw an object (trees in the tropical rainforest) to scale.</a:t>
                      </a:r>
                      <a:r>
                        <a:rPr lang="en-GB" sz="900" b="0"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b="0" strike="noStrike">
                          <a:solidFill>
                            <a:schemeClr val="bg1"/>
                          </a:solidFill>
                          <a:latin typeface="Roboto" panose="02000000000000000000" pitchFamily="2" charset="0"/>
                          <a:ea typeface="Roboto" panose="02000000000000000000" pitchFamily="2" charset="0"/>
                        </a:rPr>
                        <a:t>(Y4)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900" b="1" u="sng" strike="noStrike">
                          <a:solidFill>
                            <a:schemeClr val="accent1"/>
                          </a:solidFill>
                          <a:latin typeface="Roboto" panose="02000000000000000000" pitchFamily="2" charset="0"/>
                          <a:ea typeface="Roboto" panose="02000000000000000000" pitchFamily="2" charset="0"/>
                        </a:rPr>
                        <a:t>Map skills:</a:t>
                      </a: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accent1"/>
                          </a:solidFill>
                          <a:latin typeface="Roboto" panose="02000000000000000000" pitchFamily="2" charset="0"/>
                          <a:ea typeface="Roboto" panose="02000000000000000000" pitchFamily="2" charset="0"/>
                          <a:cs typeface="Roboto" panose="02000000000000000000" pitchFamily="2" charset="0"/>
                        </a:rPr>
                        <a:t>Use aerial photographs of places in a plan view. (Y2)</a:t>
                      </a:r>
                      <a:endParaRPr lang="en-US" sz="900" b="1" u="sng" strike="noStrike">
                        <a:solidFill>
                          <a:schemeClr val="accent1"/>
                        </a:solidFill>
                        <a:latin typeface="Roboto" panose="02000000000000000000" pitchFamily="2" charset="0"/>
                        <a:ea typeface="Roboto" panose="02000000000000000000" pitchFamily="2" charset="0"/>
                      </a:endParaRP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a:solidFill>
                            <a:schemeClr val="accent1"/>
                          </a:solidFill>
                          <a:latin typeface="Roboto" panose="02000000000000000000" pitchFamily="2" charset="0"/>
                          <a:ea typeface="Roboto" panose="02000000000000000000" pitchFamily="2" charset="0"/>
                          <a:cs typeface="Roboto" panose="02000000000000000000" pitchFamily="2" charset="0"/>
                        </a:rPr>
                        <a:t>Use and interpret 8 compass points (N, NE, E, SE, S, SW, W, NW). </a:t>
                      </a:r>
                      <a:r>
                        <a:rPr lang="en-US" sz="900" b="0" strike="noStrike">
                          <a:solidFill>
                            <a:schemeClr val="accent1"/>
                          </a:solidFill>
                          <a:latin typeface="Roboto" panose="02000000000000000000" pitchFamily="2" charset="0"/>
                          <a:ea typeface="Roboto" panose="02000000000000000000" pitchFamily="2" charset="0"/>
                        </a:rPr>
                        <a:t>(Y3)</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900" b="0" strike="sngStrike">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7759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a:ea typeface="Roboto"/>
                          <a:cs typeface="Roboto"/>
                        </a:rPr>
                        <a:t>Interconnections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a:ea typeface="Roboto"/>
                          <a:cs typeface="Roboto"/>
                        </a:rPr>
                        <a:t> change: </a:t>
                      </a:r>
                      <a:r>
                        <a:rPr lang="en-US" sz="900" b="0" i="0" kern="1200">
                          <a:solidFill>
                            <a:schemeClr val="bg1"/>
                          </a:solidFill>
                          <a:effectLst/>
                          <a:latin typeface="Roboto" panose="02000000000000000000" pitchFamily="2" charset="0"/>
                          <a:ea typeface="Roboto" panose="02000000000000000000" pitchFamily="2" charset="0"/>
                          <a:cs typeface="+mn-cs"/>
                        </a:rPr>
                        <a:t>Identifying patterns in the world around us </a:t>
                      </a:r>
                      <a:r>
                        <a:rPr lang="en-US" sz="900" b="0">
                          <a:solidFill>
                            <a:schemeClr val="bg1"/>
                          </a:solidFill>
                          <a:latin typeface="Roboto" panose="02000000000000000000" pitchFamily="2" charset="0"/>
                          <a:ea typeface="Roboto" panose="02000000000000000000" pitchFamily="2" charset="0"/>
                        </a:rPr>
                        <a:t>(N3-4)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US" sz="900" b="1" i="0" kern="1200">
                          <a:solidFill>
                            <a:schemeClr val="bg1"/>
                          </a:solidFill>
                          <a:effectLst/>
                          <a:latin typeface="Roboto" panose="02000000000000000000" pitchFamily="2" charset="0"/>
                          <a:ea typeface="Roboto" panose="02000000000000000000" pitchFamily="2" charset="0"/>
                          <a:cs typeface="+mn-cs"/>
                        </a:rPr>
                        <a:t>Enquiry &amp; fieldwork: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Measuring a route around our school site</a:t>
                      </a:r>
                    </a:p>
                    <a:p>
                      <a:pPr marL="36000" indent="-36000">
                        <a:buFont typeface="Arial" panose="020B0604020202020204" pitchFamily="34" charset="0"/>
                        <a:buChar char="•"/>
                      </a:pPr>
                      <a:r>
                        <a:rPr lang="en-US" sz="900" b="1" i="0" kern="1200">
                          <a:solidFill>
                            <a:schemeClr val="bg1"/>
                          </a:solidFill>
                          <a:effectLst/>
                          <a:latin typeface="Roboto" panose="02000000000000000000" pitchFamily="2" charset="0"/>
                          <a:ea typeface="Roboto" panose="02000000000000000000" pitchFamily="2" charset="0"/>
                          <a:cs typeface="+mn-cs"/>
                        </a:rPr>
                        <a:t>Enquiry &amp; fieldwork: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Use an enquiry question to conduct fieldwork on the school site.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383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Space &amp; place: </a:t>
                      </a:r>
                      <a:r>
                        <a:rPr lang="en-US" sz="900" b="0">
                          <a:solidFill>
                            <a:schemeClr val="bg1"/>
                          </a:solidFill>
                          <a:latin typeface="Roboto" panose="02000000000000000000" pitchFamily="2" charset="0"/>
                          <a:ea typeface="Roboto" panose="02000000000000000000" pitchFamily="2" charset="0"/>
                        </a:rPr>
                        <a:t>Where I live (N3-4)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900" b="1">
                          <a:solidFill>
                            <a:schemeClr val="bg1"/>
                          </a:solidFill>
                          <a:latin typeface="Roboto" panose="02000000000000000000" pitchFamily="2" charset="0"/>
                          <a:ea typeface="Roboto" panose="02000000000000000000" pitchFamily="2" charset="0"/>
                        </a:rPr>
                        <a:t>&amp;</a:t>
                      </a:r>
                      <a:r>
                        <a:rPr lang="en-GB"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900">
                          <a:solidFill>
                            <a:schemeClr val="bg1"/>
                          </a:solidFill>
                          <a:latin typeface="Roboto" panose="02000000000000000000" pitchFamily="2" charset="0"/>
                          <a:ea typeface="Roboto" panose="02000000000000000000" pitchFamily="2" charset="0"/>
                        </a:rPr>
                        <a:t>The UK is </a:t>
                      </a:r>
                      <a:r>
                        <a:rPr lang="en-US" sz="900" b="0">
                          <a:solidFill>
                            <a:schemeClr val="bg1"/>
                          </a:solidFill>
                          <a:latin typeface="Roboto" panose="02000000000000000000" pitchFamily="2" charset="0"/>
                          <a:ea typeface="Roboto" panose="02000000000000000000" pitchFamily="2" charset="0"/>
                        </a:rPr>
                        <a:t>made of four countries: England, Scotland, Wales and Northern Ireland.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Space &amp; place: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Location is a point on a map.</a:t>
                      </a:r>
                    </a:p>
                    <a:p>
                      <a:pPr marL="36000" indent="-36000">
                        <a:buFont typeface="Arial" panose="020B0604020202020204" pitchFamily="34" charset="0"/>
                        <a:buChar char="•"/>
                      </a:pPr>
                      <a:r>
                        <a:rPr lang="en-US" sz="900" b="1">
                          <a:solidFill>
                            <a:schemeClr val="bg1"/>
                          </a:solidFill>
                          <a:latin typeface="Roboto" panose="02000000000000000000" pitchFamily="2" charset="0"/>
                          <a:ea typeface="Roboto" panose="02000000000000000000" pitchFamily="2" charset="0"/>
                        </a:rPr>
                        <a:t>Space &amp; place: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Place is the emotional attachment to a location, developed through character and identity.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rPr>
                        <a:t>Space &amp; place: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England and the UK are split into regions. Regions in England and the UK are split into counties. (Y3)</a:t>
                      </a:r>
                    </a:p>
                    <a:p>
                      <a:pPr marL="171450" indent="-171450">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71150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Hot and Cold Deserts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D626F490-C4A7-F2AF-E740-E7EF30A0BF83}"/>
              </a:ext>
            </a:extLst>
          </p:cNvPr>
          <p:cNvGraphicFramePr>
            <a:graphicFrameLocks noGrp="1"/>
          </p:cNvGraphicFramePr>
          <p:nvPr>
            <p:extLst>
              <p:ext uri="{D42A27DB-BD31-4B8C-83A1-F6EECF244321}">
                <p14:modId xmlns:p14="http://schemas.microsoft.com/office/powerpoint/2010/main" val="2465498404"/>
              </p:ext>
            </p:extLst>
          </p:nvPr>
        </p:nvGraphicFramePr>
        <p:xfrm>
          <a:off x="203201" y="791081"/>
          <a:ext cx="9179999" cy="5670356"/>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54778">
                  <a:extLst>
                    <a:ext uri="{9D8B030D-6E8A-4147-A177-3AD203B41FA5}">
                      <a16:colId xmlns:a16="http://schemas.microsoft.com/office/drawing/2014/main" val="247776695"/>
                    </a:ext>
                  </a:extLst>
                </a:gridCol>
                <a:gridCol w="3994951">
                  <a:extLst>
                    <a:ext uri="{9D8B030D-6E8A-4147-A177-3AD203B41FA5}">
                      <a16:colId xmlns:a16="http://schemas.microsoft.com/office/drawing/2014/main" val="3380293508"/>
                    </a:ext>
                  </a:extLst>
                </a:gridCol>
                <a:gridCol w="1908202">
                  <a:extLst>
                    <a:ext uri="{9D8B030D-6E8A-4147-A177-3AD203B41FA5}">
                      <a16:colId xmlns:a16="http://schemas.microsoft.com/office/drawing/2014/main" val="2902844172"/>
                    </a:ext>
                  </a:extLst>
                </a:gridCol>
              </a:tblGrid>
              <a:tr h="24139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16127">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Different countries in the world experience different types of weather (N3-4 Aut1)</a:t>
                      </a:r>
                    </a:p>
                    <a:p>
                      <a:pPr marL="72000" indent="-72000">
                        <a:spcAft>
                          <a:spcPts val="20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rPr>
                        <a:t>The North Pole and the South Pole are at the top and bottom of the Earth (N3-4 Aut2)</a:t>
                      </a:r>
                    </a:p>
                    <a:p>
                      <a:pPr marL="72000" indent="-72000">
                        <a:spcAft>
                          <a:spcPts val="200"/>
                        </a:spcAft>
                        <a:buFont typeface="Arial" panose="020B0604020202020204" pitchFamily="34" charset="0"/>
                        <a:buChar char="•"/>
                      </a:pPr>
                      <a:r>
                        <a:rPr lang="en-US" sz="800" b="1">
                          <a:solidFill>
                            <a:schemeClr val="accent2"/>
                          </a:solidFill>
                          <a:latin typeface="Roboto" panose="02000000000000000000" pitchFamily="2" charset="0"/>
                          <a:ea typeface="Roboto" panose="02000000000000000000" pitchFamily="2" charset="0"/>
                        </a:rPr>
                        <a:t>Science</a:t>
                      </a:r>
                      <a:r>
                        <a:rPr lang="en-US" sz="800" b="1">
                          <a:solidFill>
                            <a:schemeClr val="bg1"/>
                          </a:solidFill>
                          <a:latin typeface="Roboto" panose="02000000000000000000" pitchFamily="2" charset="0"/>
                          <a:ea typeface="Roboto" panose="02000000000000000000" pitchFamily="2" charset="0"/>
                        </a:rPr>
                        <a:t>: </a:t>
                      </a:r>
                      <a:r>
                        <a:rPr lang="en-US" sz="800">
                          <a:solidFill>
                            <a:schemeClr val="bg1"/>
                          </a:solidFill>
                          <a:latin typeface="Roboto" panose="02000000000000000000" pitchFamily="2" charset="0"/>
                          <a:ea typeface="Roboto" panose="02000000000000000000" pitchFamily="2" charset="0"/>
                        </a:rPr>
                        <a:t>Weather is a description of what the conditions are like in a particular place (Y1 Aut2)</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Human features are man-made, physical features are those that would be there without humans (Y1 Spr)</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seven continents in the world, six of which people live on (Y1 Sum)</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countries within each continent except Antarctica (Y1 Sum)</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Equator is an imaginary line across the earth (Y1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 weather is short-term. </a:t>
                      </a:r>
                      <a:r>
                        <a:rPr lang="en-US" sz="800" b="1">
                          <a:solidFill>
                            <a:schemeClr val="bg1"/>
                          </a:solidFill>
                          <a:latin typeface="Roboto" panose="02000000000000000000" pitchFamily="2" charset="0"/>
                          <a:ea typeface="Roboto" panose="02000000000000000000" pitchFamily="2" charset="0"/>
                        </a:rPr>
                        <a:t>Climate</a:t>
                      </a:r>
                      <a:r>
                        <a:rPr lang="en-US" sz="800">
                          <a:solidFill>
                            <a:schemeClr val="bg1"/>
                          </a:solidFill>
                          <a:latin typeface="Roboto" panose="02000000000000000000" pitchFamily="2" charset="0"/>
                          <a:ea typeface="Roboto" panose="02000000000000000000" pitchFamily="2" charset="0"/>
                        </a:rPr>
                        <a:t> is long-term summary of the weather conditions</a:t>
                      </a:r>
                    </a:p>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Precipitation</a:t>
                      </a:r>
                      <a:r>
                        <a:rPr lang="en-US" sz="800">
                          <a:solidFill>
                            <a:schemeClr val="bg1"/>
                          </a:solidFill>
                          <a:latin typeface="Roboto" panose="02000000000000000000" pitchFamily="2" charset="0"/>
                          <a:ea typeface="Roboto" panose="02000000000000000000" pitchFamily="2" charset="0"/>
                        </a:rPr>
                        <a:t> is the fall of water as rain, sleet, snow or hail</a:t>
                      </a:r>
                    </a:p>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Deserts</a:t>
                      </a:r>
                      <a:r>
                        <a:rPr lang="en-US" sz="800">
                          <a:solidFill>
                            <a:schemeClr val="bg1"/>
                          </a:solidFill>
                          <a:latin typeface="Roboto" panose="02000000000000000000" pitchFamily="2" charset="0"/>
                          <a:ea typeface="Roboto" panose="02000000000000000000" pitchFamily="2" charset="0"/>
                        </a:rPr>
                        <a:t> are places where there is very little precipitation</a:t>
                      </a:r>
                    </a:p>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Hot deserts </a:t>
                      </a:r>
                      <a:r>
                        <a:rPr lang="en-US" sz="800">
                          <a:solidFill>
                            <a:schemeClr val="bg1"/>
                          </a:solidFill>
                          <a:latin typeface="Roboto" panose="02000000000000000000" pitchFamily="2" charset="0"/>
                          <a:ea typeface="Roboto" panose="02000000000000000000" pitchFamily="2" charset="0"/>
                        </a:rPr>
                        <a:t>have a very hot and dry climate</a:t>
                      </a:r>
                    </a:p>
                    <a:p>
                      <a:pPr marL="72000" indent="-72000">
                        <a:spcAft>
                          <a:spcPts val="2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Cold deserts </a:t>
                      </a:r>
                      <a:r>
                        <a:rPr lang="en-US" sz="800">
                          <a:solidFill>
                            <a:schemeClr val="bg1"/>
                          </a:solidFill>
                          <a:latin typeface="Roboto" panose="02000000000000000000" pitchFamily="2" charset="0"/>
                          <a:ea typeface="Roboto" panose="02000000000000000000" pitchFamily="2" charset="0"/>
                        </a:rPr>
                        <a:t>have a very cold and dry climate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Hot and cold deserts are found in all </a:t>
                      </a:r>
                      <a:r>
                        <a:rPr lang="en-US" sz="800" b="1">
                          <a:solidFill>
                            <a:schemeClr val="bg1"/>
                          </a:solidFill>
                          <a:latin typeface="Roboto" panose="02000000000000000000" pitchFamily="2" charset="0"/>
                          <a:ea typeface="Roboto" panose="02000000000000000000" pitchFamily="2" charset="0"/>
                        </a:rPr>
                        <a:t>continents</a:t>
                      </a:r>
                      <a:r>
                        <a:rPr lang="en-US" sz="800">
                          <a:solidFill>
                            <a:schemeClr val="bg1"/>
                          </a:solidFill>
                          <a:latin typeface="Roboto" panose="02000000000000000000" pitchFamily="2" charset="0"/>
                          <a:ea typeface="Roboto" panose="02000000000000000000" pitchFamily="2" charset="0"/>
                        </a:rPr>
                        <a:t> and vary in size</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Hot deserts are usually found near the </a:t>
                      </a:r>
                      <a:r>
                        <a:rPr lang="en-US" sz="800" b="1">
                          <a:solidFill>
                            <a:schemeClr val="bg1"/>
                          </a:solidFill>
                          <a:latin typeface="Roboto" panose="02000000000000000000" pitchFamily="2" charset="0"/>
                          <a:ea typeface="Roboto" panose="02000000000000000000" pitchFamily="2" charset="0"/>
                        </a:rPr>
                        <a:t>Equator</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Cold deserts are usually found near the </a:t>
                      </a:r>
                      <a:r>
                        <a:rPr lang="en-US" sz="800" b="1">
                          <a:solidFill>
                            <a:schemeClr val="bg1"/>
                          </a:solidFill>
                          <a:latin typeface="Roboto" panose="02000000000000000000" pitchFamily="2" charset="0"/>
                          <a:ea typeface="Roboto" panose="02000000000000000000" pitchFamily="2" charset="0"/>
                        </a:rPr>
                        <a:t>North</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South</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Poles</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Features of a hot desert include rocks, </a:t>
                      </a:r>
                      <a:r>
                        <a:rPr lang="en-US" sz="800" b="1">
                          <a:solidFill>
                            <a:schemeClr val="bg1"/>
                          </a:solidFill>
                          <a:latin typeface="Roboto" panose="02000000000000000000" pitchFamily="2" charset="0"/>
                          <a:ea typeface="Roboto" panose="02000000000000000000" pitchFamily="2" charset="0"/>
                        </a:rPr>
                        <a:t>sand dunes</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oases</a:t>
                      </a:r>
                      <a:r>
                        <a:rPr lang="en-US" sz="800">
                          <a:solidFill>
                            <a:schemeClr val="bg1"/>
                          </a:solidFill>
                          <a:latin typeface="Roboto" panose="02000000000000000000" pitchFamily="2" charset="0"/>
                          <a:ea typeface="Roboto" panose="02000000000000000000" pitchFamily="2" charset="0"/>
                        </a:rPr>
                        <a:t>, and small </a:t>
                      </a:r>
                      <a:r>
                        <a:rPr lang="en-US" sz="800" b="1">
                          <a:solidFill>
                            <a:schemeClr val="bg1"/>
                          </a:solidFill>
                          <a:latin typeface="Roboto" panose="02000000000000000000" pitchFamily="2" charset="0"/>
                          <a:ea typeface="Roboto" panose="02000000000000000000" pitchFamily="2" charset="0"/>
                        </a:rPr>
                        <a:t>settlements</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Features of a cold desert include </a:t>
                      </a:r>
                      <a:r>
                        <a:rPr lang="en-US" sz="800" b="1">
                          <a:solidFill>
                            <a:schemeClr val="bg1"/>
                          </a:solidFill>
                          <a:latin typeface="Roboto" panose="02000000000000000000" pitchFamily="2" charset="0"/>
                          <a:ea typeface="Roboto" panose="02000000000000000000" pitchFamily="2" charset="0"/>
                        </a:rPr>
                        <a:t>mountains</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ice sheets</a:t>
                      </a:r>
                      <a:r>
                        <a:rPr lang="en-US" sz="800">
                          <a:solidFill>
                            <a:schemeClr val="bg1"/>
                          </a:solidFill>
                          <a:latin typeface="Roboto" panose="02000000000000000000" pitchFamily="2" charset="0"/>
                          <a:ea typeface="Roboto" panose="02000000000000000000" pitchFamily="2" charset="0"/>
                        </a:rPr>
                        <a:t>, and small </a:t>
                      </a:r>
                      <a:r>
                        <a:rPr lang="en-US" sz="800" b="1">
                          <a:solidFill>
                            <a:schemeClr val="bg1"/>
                          </a:solidFill>
                          <a:latin typeface="Roboto" panose="02000000000000000000" pitchFamily="2" charset="0"/>
                          <a:ea typeface="Roboto" panose="02000000000000000000" pitchFamily="2" charset="0"/>
                        </a:rPr>
                        <a:t>settlements</a:t>
                      </a:r>
                      <a:r>
                        <a:rPr lang="en-US" sz="800">
                          <a:solidFill>
                            <a:schemeClr val="bg1"/>
                          </a:solidFill>
                          <a:latin typeface="Roboto" panose="02000000000000000000" pitchFamily="2" charset="0"/>
                          <a:ea typeface="Roboto" panose="02000000000000000000" pitchFamily="2" charset="0"/>
                        </a:rPr>
                        <a:t>, including </a:t>
                      </a:r>
                      <a:r>
                        <a:rPr lang="en-US" sz="800" b="1">
                          <a:solidFill>
                            <a:schemeClr val="bg1"/>
                          </a:solidFill>
                          <a:latin typeface="Roboto" panose="02000000000000000000" pitchFamily="2" charset="0"/>
                          <a:ea typeface="Roboto" panose="02000000000000000000" pitchFamily="2" charset="0"/>
                        </a:rPr>
                        <a:t>research stations</a:t>
                      </a:r>
                      <a:r>
                        <a:rPr lang="en-US" sz="80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rPr>
                        <a:t>Sahara</a:t>
                      </a:r>
                      <a:r>
                        <a:rPr lang="en-US" sz="800">
                          <a:solidFill>
                            <a:schemeClr val="bg1"/>
                          </a:solidFill>
                          <a:latin typeface="Roboto" panose="02000000000000000000" pitchFamily="2" charset="0"/>
                          <a:ea typeface="Roboto" panose="02000000000000000000" pitchFamily="2" charset="0"/>
                        </a:rPr>
                        <a:t> Desert is the largest hot desert in the world; the </a:t>
                      </a:r>
                      <a:r>
                        <a:rPr lang="en-US" sz="800" b="1">
                          <a:solidFill>
                            <a:schemeClr val="bg1"/>
                          </a:solidFill>
                          <a:latin typeface="Roboto" panose="02000000000000000000" pitchFamily="2" charset="0"/>
                          <a:ea typeface="Roboto" panose="02000000000000000000" pitchFamily="2" charset="0"/>
                        </a:rPr>
                        <a:t>Antarctic</a:t>
                      </a:r>
                      <a:r>
                        <a:rPr lang="en-US" sz="800">
                          <a:solidFill>
                            <a:schemeClr val="bg1"/>
                          </a:solidFill>
                          <a:latin typeface="Roboto" panose="02000000000000000000" pitchFamily="2" charset="0"/>
                          <a:ea typeface="Roboto" panose="02000000000000000000" pitchFamily="2" charset="0"/>
                        </a:rPr>
                        <a:t> Desert is the largest cold desert (and the largest desert overall)</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Different animals and plants live in hot and cold deserts.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accent2"/>
                          </a:solidFill>
                          <a:latin typeface="Roboto" panose="02000000000000000000" pitchFamily="2" charset="0"/>
                          <a:ea typeface="Roboto" panose="02000000000000000000" pitchFamily="2" charset="0"/>
                        </a:rPr>
                        <a:t>Science</a:t>
                      </a:r>
                      <a:r>
                        <a:rPr lang="en-US" sz="800" b="1">
                          <a:solidFill>
                            <a:schemeClr val="bg1"/>
                          </a:solidFill>
                          <a:latin typeface="Roboto" panose="02000000000000000000" pitchFamily="2" charset="0"/>
                          <a:ea typeface="Roboto" panose="02000000000000000000" pitchFamily="2" charset="0"/>
                        </a:rPr>
                        <a:t>: </a:t>
                      </a:r>
                      <a:r>
                        <a:rPr lang="en-US" sz="800" b="0">
                          <a:solidFill>
                            <a:schemeClr val="bg1"/>
                          </a:solidFill>
                          <a:latin typeface="Roboto" panose="02000000000000000000" pitchFamily="2" charset="0"/>
                          <a:ea typeface="Roboto" panose="02000000000000000000" pitchFamily="2" charset="0"/>
                        </a:rPr>
                        <a:t>Adaptations of animals and plants in hot and cold deserts: Arctic fox, shrubs, camels and cacti (</a:t>
                      </a:r>
                      <a:r>
                        <a:rPr lang="en-US" sz="800" b="0" err="1">
                          <a:solidFill>
                            <a:schemeClr val="bg1"/>
                          </a:solidFill>
                          <a:latin typeface="Roboto" panose="02000000000000000000" pitchFamily="2" charset="0"/>
                          <a:ea typeface="Roboto" panose="02000000000000000000" pitchFamily="2" charset="0"/>
                        </a:rPr>
                        <a:t>Y2</a:t>
                      </a:r>
                      <a:r>
                        <a:rPr lang="en-US" sz="800" b="0">
                          <a:solidFill>
                            <a:schemeClr val="bg1"/>
                          </a:solidFill>
                          <a:latin typeface="Roboto" panose="02000000000000000000" pitchFamily="2" charset="0"/>
                          <a:ea typeface="Roboto" panose="02000000000000000000" pitchFamily="2" charset="0"/>
                        </a:rPr>
                        <a:t> </a:t>
                      </a:r>
                      <a:r>
                        <a:rPr lang="en-US" sz="800" b="0" err="1">
                          <a:solidFill>
                            <a:schemeClr val="bg1"/>
                          </a:solidFill>
                          <a:latin typeface="Roboto" panose="02000000000000000000" pitchFamily="2" charset="0"/>
                          <a:ea typeface="Roboto" panose="02000000000000000000" pitchFamily="2" charset="0"/>
                        </a:rPr>
                        <a:t>Spr2</a:t>
                      </a:r>
                      <a:r>
                        <a:rPr lang="en-US" sz="800" b="0">
                          <a:solidFill>
                            <a:schemeClr val="bg1"/>
                          </a:solidFill>
                          <a:latin typeface="Roboto" panose="02000000000000000000" pitchFamily="2" charset="0"/>
                          <a:ea typeface="Roboto" panose="02000000000000000000" pitchFamily="2" charset="0"/>
                        </a:rPr>
                        <a:t>)</a:t>
                      </a:r>
                      <a:endParaRPr lang="en-US" sz="80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Climate zones share long-term weather patterns. There are six main climate zones:  polar, temperate, arid, tropical, Mediterranean and mountains (</a:t>
                      </a:r>
                      <a:r>
                        <a:rPr lang="en-US" sz="800" err="1">
                          <a:solidFill>
                            <a:schemeClr val="bg1"/>
                          </a:solidFill>
                          <a:latin typeface="Roboto" panose="02000000000000000000" pitchFamily="2" charset="0"/>
                          <a:ea typeface="Roboto" panose="02000000000000000000" pitchFamily="2" charset="0"/>
                        </a:rPr>
                        <a:t>Y5</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Biomes are areas of the world that, because of similar climates, have similar landscapes, animals and plants (</a:t>
                      </a:r>
                      <a:r>
                        <a:rPr lang="en-US" sz="800" err="1">
                          <a:solidFill>
                            <a:schemeClr val="bg1"/>
                          </a:solidFill>
                          <a:latin typeface="Roboto" panose="02000000000000000000" pitchFamily="2" charset="0"/>
                          <a:ea typeface="Roboto" panose="02000000000000000000" pitchFamily="2" charset="0"/>
                        </a:rPr>
                        <a:t>Y5</a:t>
                      </a:r>
                      <a:r>
                        <a:rPr lang="en-US" sz="800">
                          <a:solidFill>
                            <a:schemeClr val="bg1"/>
                          </a:solidFill>
                          <a:latin typeface="Roboto" panose="02000000000000000000" pitchFamily="2" charset="0"/>
                          <a:ea typeface="Roboto" panose="02000000000000000000" pitchFamily="2" charset="0"/>
                        </a:rPr>
                        <a:t>)</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63089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i="0">
                          <a:solidFill>
                            <a:schemeClr val="bg1"/>
                          </a:solidFill>
                          <a:latin typeface="Roboto" panose="02000000000000000000" pitchFamily="2" charset="0"/>
                          <a:ea typeface="Roboto" panose="02000000000000000000" pitchFamily="2" charset="0"/>
                        </a:rPr>
                        <a:t>Science</a:t>
                      </a:r>
                      <a:r>
                        <a:rPr lang="en-US" sz="800" b="0" i="0">
                          <a:solidFill>
                            <a:schemeClr val="bg1"/>
                          </a:solidFill>
                          <a:latin typeface="Roboto" panose="02000000000000000000" pitchFamily="2" charset="0"/>
                          <a:ea typeface="Roboto" panose="02000000000000000000" pitchFamily="2" charset="0"/>
                        </a:rPr>
                        <a:t>: Use a Venn diagram to classify items into two or three sets based on properties</a:t>
                      </a:r>
                      <a:r>
                        <a:rPr lang="en-US" sz="800" b="1" i="0">
                          <a:solidFill>
                            <a:schemeClr val="bg1"/>
                          </a:solidFill>
                          <a:latin typeface="Roboto" panose="02000000000000000000" pitchFamily="2" charset="0"/>
                          <a:ea typeface="Roboto" panose="02000000000000000000" pitchFamily="2" charset="0"/>
                        </a:rPr>
                        <a:t> </a:t>
                      </a:r>
                      <a:r>
                        <a:rPr lang="en-US" sz="800" b="0" i="0">
                          <a:solidFill>
                            <a:schemeClr val="bg1"/>
                          </a:solidFill>
                          <a:latin typeface="Roboto" panose="02000000000000000000" pitchFamily="2" charset="0"/>
                          <a:ea typeface="Roboto" panose="02000000000000000000" pitchFamily="2" charset="0"/>
                        </a:rPr>
                        <a:t>(Y1)</a:t>
                      </a:r>
                      <a:endParaRPr lang="en-US" sz="800" b="0" i="0">
                        <a:solidFill>
                          <a:schemeClr val="bg1"/>
                        </a:solidFill>
                        <a:highlight>
                          <a:srgbClr val="00FFFF"/>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Globe (EYFS)</a:t>
                      </a:r>
                      <a:endParaRPr lang="en-US" sz="800" b="0" i="0">
                        <a:solidFill>
                          <a:schemeClr val="accent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Simple map (Google maps)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Photographs of areas in an oblique view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accent1"/>
                          </a:solidFill>
                          <a:latin typeface="Roboto" panose="02000000000000000000" pitchFamily="2" charset="0"/>
                          <a:ea typeface="Roboto" panose="02000000000000000000" pitchFamily="2" charset="0"/>
                          <a:cs typeface="Roboto" panose="02000000000000000000" pitchFamily="2" charset="0"/>
                        </a:rPr>
                        <a:t>satellite images (Google Earth) in a plan view.</a:t>
                      </a:r>
                    </a:p>
                    <a:p>
                      <a:pPr marL="72000" indent="-72000">
                        <a:spcAft>
                          <a:spcPts val="200"/>
                        </a:spcAft>
                        <a:buFont typeface="Arial" panose="020B0604020202020204" pitchFamily="34" charset="0"/>
                        <a:buChar char="•"/>
                      </a:pPr>
                      <a:endParaRPr lang="en-US" sz="8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4928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800" b="1">
                          <a:solidFill>
                            <a:schemeClr val="bg1"/>
                          </a:solidFill>
                          <a:latin typeface="Roboto" panose="02000000000000000000" pitchFamily="2" charset="0"/>
                          <a:ea typeface="Roboto" panose="02000000000000000000" pitchFamily="2" charset="0"/>
                        </a:rPr>
                        <a:t>&amp;</a:t>
                      </a:r>
                      <a:r>
                        <a:rPr lang="en-US" sz="800" b="1">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a:ea typeface="Roboto"/>
                          <a:cs typeface="Roboto"/>
                        </a:rPr>
                        <a:t>Comparisons: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another place at the same scale (southwest Kenya)</a:t>
                      </a:r>
                      <a:r>
                        <a:rPr lang="en-US" sz="80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 </a:t>
                      </a:r>
                      <a:r>
                        <a:rPr lang="en-US" sz="800" b="0" i="0" strike="noStrike">
                          <a:solidFill>
                            <a:schemeClr val="bg1"/>
                          </a:solidFill>
                          <a:latin typeface="Roboto" panose="02000000000000000000" pitchFamily="2" charset="0"/>
                          <a:ea typeface="Roboto" panose="02000000000000000000" pitchFamily="2" charset="0"/>
                          <a:cs typeface="Roboto" panose="02000000000000000000" pitchFamily="2" charset="0"/>
                        </a:rPr>
                        <a:t>(Y1)</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a:t>
                      </a:r>
                    </a:p>
                    <a:p>
                      <a:pPr marL="71438" indent="-71438">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&amp; change: </a:t>
                      </a:r>
                      <a:r>
                        <a:rPr lang="en-US" sz="800" b="0">
                          <a:solidFill>
                            <a:schemeClr val="bg1"/>
                          </a:solidFill>
                          <a:latin typeface="Roboto" panose="02000000000000000000" pitchFamily="2" charset="0"/>
                          <a:ea typeface="Roboto" panose="02000000000000000000" pitchFamily="2" charset="0"/>
                        </a:rPr>
                        <a:t>Human features are often shaped by physical features</a:t>
                      </a:r>
                    </a:p>
                    <a:p>
                      <a:pPr marL="71438" indent="-71438">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&amp; change: </a:t>
                      </a:r>
                      <a:r>
                        <a:rPr lang="en-US" sz="800" b="0">
                          <a:solidFill>
                            <a:schemeClr val="bg1"/>
                          </a:solidFill>
                          <a:latin typeface="Roboto" panose="02000000000000000000" pitchFamily="2" charset="0"/>
                          <a:ea typeface="Roboto" panose="02000000000000000000" pitchFamily="2" charset="0"/>
                        </a:rPr>
                        <a:t>Climate is long term weather patterns, a physical process, that can be influenced by human activity </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Explain similarities and differences (between human settlements around Etna and La Soufriere), using geographical knowledge</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800" b="0">
                          <a:solidFill>
                            <a:schemeClr val="bg1"/>
                          </a:solidFill>
                          <a:latin typeface="Roboto" panose="02000000000000000000" pitchFamily="2" charset="0"/>
                          <a:ea typeface="Roboto" panose="02000000000000000000" pitchFamily="2" charset="0"/>
                        </a:rPr>
                        <a:t>(Y3)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3107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1755" marR="0" lvl="0" indent="-7175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Space &amp; place: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800" b="1" i="0" kern="1200">
                          <a:solidFill>
                            <a:schemeClr val="bg1"/>
                          </a:solidFill>
                          <a:effectLst/>
                          <a:latin typeface="Roboto" panose="02000000000000000000" pitchFamily="2" charset="0"/>
                          <a:ea typeface="Roboto" panose="02000000000000000000" pitchFamily="2" charset="0"/>
                          <a:cs typeface="+mn-cs"/>
                        </a:rPr>
                        <a:t>Physical features </a:t>
                      </a:r>
                      <a:r>
                        <a:rPr lang="en-US" sz="800" b="0" i="0" kern="1200">
                          <a:solidFill>
                            <a:schemeClr val="bg1"/>
                          </a:solidFill>
                          <a:effectLst/>
                          <a:latin typeface="Roboto" panose="02000000000000000000" pitchFamily="2" charset="0"/>
                          <a:ea typeface="Roboto" panose="02000000000000000000" pitchFamily="2" charset="0"/>
                          <a:cs typeface="+mn-cs"/>
                        </a:rPr>
                        <a:t>occur in nature and include river, forest, </a:t>
                      </a:r>
                      <a:r>
                        <a:rPr lang="en-US" sz="800" b="1" i="0" kern="1200">
                          <a:solidFill>
                            <a:schemeClr val="bg1"/>
                          </a:solidFill>
                          <a:effectLst/>
                          <a:latin typeface="Roboto" panose="02000000000000000000" pitchFamily="2" charset="0"/>
                          <a:ea typeface="Roboto" panose="02000000000000000000" pitchFamily="2" charset="0"/>
                          <a:cs typeface="+mn-cs"/>
                        </a:rPr>
                        <a:t>soil</a:t>
                      </a:r>
                      <a:r>
                        <a:rPr lang="en-US" sz="800" b="0" i="0" kern="1200">
                          <a:solidFill>
                            <a:schemeClr val="bg1"/>
                          </a:solidFill>
                          <a:effectLst/>
                          <a:latin typeface="Roboto" panose="02000000000000000000" pitchFamily="2" charset="0"/>
                          <a:ea typeface="Roboto" panose="02000000000000000000" pitchFamily="2" charset="0"/>
                          <a:cs typeface="+mn-cs"/>
                        </a:rPr>
                        <a:t> and hill.</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 (Y1)</a:t>
                      </a:r>
                      <a:endParaRPr lang="en-US" sz="800" b="0" i="0" kern="1200">
                        <a:solidFill>
                          <a:schemeClr val="bg1"/>
                        </a:solidFill>
                        <a:effectLst/>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Space &amp; place: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Hot deserts are usually near the Equator; cold deserts are usually near the North Pole or South Pole.</a:t>
                      </a:r>
                    </a:p>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Space &amp; place: </a:t>
                      </a: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Case study: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Sahara Desert &amp; Antarctic Desert</a:t>
                      </a:r>
                      <a:endParaRPr lang="en-US" sz="8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i="0">
                          <a:solidFill>
                            <a:schemeClr val="bg1"/>
                          </a:solidFill>
                          <a:effectLst/>
                          <a:latin typeface="Roboto" panose="02000000000000000000" pitchFamily="2" charset="0"/>
                          <a:ea typeface="Roboto" panose="02000000000000000000" pitchFamily="2" charset="0"/>
                        </a:rPr>
                        <a:t>Physical processes:</a:t>
                      </a:r>
                      <a:r>
                        <a:rPr lang="en-GB" sz="800" b="0"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Features of hot deserts include rocks, sand dunes and oases. Features of cold deserts include </a:t>
                      </a:r>
                      <a:r>
                        <a:rPr lang="en-US" sz="800" b="1" i="0">
                          <a:solidFill>
                            <a:schemeClr val="bg1"/>
                          </a:solidFill>
                          <a:effectLst/>
                          <a:latin typeface="Roboto" panose="02000000000000000000" pitchFamily="2" charset="0"/>
                          <a:ea typeface="Roboto" panose="02000000000000000000" pitchFamily="2" charset="0"/>
                        </a:rPr>
                        <a:t>mountains</a:t>
                      </a:r>
                      <a:r>
                        <a:rPr lang="en-US" sz="800" b="0" i="0">
                          <a:solidFill>
                            <a:schemeClr val="bg1"/>
                          </a:solidFill>
                          <a:effectLst/>
                          <a:latin typeface="Roboto" panose="02000000000000000000" pitchFamily="2" charset="0"/>
                          <a:ea typeface="Roboto" panose="02000000000000000000" pitchFamily="2" charset="0"/>
                        </a:rPr>
                        <a:t> and ice sheets.</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i="0">
                          <a:solidFill>
                            <a:schemeClr val="bg1"/>
                          </a:solidFill>
                          <a:effectLst/>
                          <a:latin typeface="Roboto" panose="02000000000000000000" pitchFamily="2" charset="0"/>
                          <a:ea typeface="Roboto" panose="02000000000000000000" pitchFamily="2" charset="0"/>
                        </a:rPr>
                        <a:t>Physical processes:</a:t>
                      </a:r>
                      <a:r>
                        <a:rPr lang="en-GB" sz="800" b="0"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 weather is short-term. </a:t>
                      </a:r>
                      <a:r>
                        <a:rPr lang="en-US" sz="800" b="1" i="0">
                          <a:solidFill>
                            <a:schemeClr val="bg1"/>
                          </a:solidFill>
                          <a:effectLst/>
                          <a:latin typeface="Roboto" panose="02000000000000000000" pitchFamily="2" charset="0"/>
                          <a:ea typeface="Roboto" panose="02000000000000000000" pitchFamily="2" charset="0"/>
                        </a:rPr>
                        <a:t>Climate</a:t>
                      </a:r>
                      <a:r>
                        <a:rPr lang="en-US" sz="800" b="0" i="0">
                          <a:solidFill>
                            <a:schemeClr val="bg1"/>
                          </a:solidFill>
                          <a:effectLst/>
                          <a:latin typeface="Roboto" panose="02000000000000000000" pitchFamily="2" charset="0"/>
                          <a:ea typeface="Roboto" panose="02000000000000000000" pitchFamily="2" charset="0"/>
                        </a:rPr>
                        <a:t> is long-term summary of the weather conditions.</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i="0">
                          <a:solidFill>
                            <a:schemeClr val="bg1"/>
                          </a:solidFill>
                          <a:effectLst/>
                          <a:latin typeface="Roboto" panose="02000000000000000000" pitchFamily="2" charset="0"/>
                          <a:ea typeface="Roboto" panose="02000000000000000000" pitchFamily="2" charset="0"/>
                        </a:rPr>
                        <a:t>Physical processes:</a:t>
                      </a:r>
                      <a:r>
                        <a:rPr lang="en-GB"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Precipitation</a:t>
                      </a:r>
                      <a:r>
                        <a:rPr lang="en-US" sz="800" b="0" i="0">
                          <a:solidFill>
                            <a:schemeClr val="bg1"/>
                          </a:solidFill>
                          <a:effectLst/>
                          <a:latin typeface="Roboto" panose="02000000000000000000" pitchFamily="2" charset="0"/>
                          <a:ea typeface="Roboto" panose="02000000000000000000" pitchFamily="2" charset="0"/>
                        </a:rPr>
                        <a:t> is the fall of water as rain, sleet, snow or hail.</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800" b="1" i="0">
                          <a:solidFill>
                            <a:schemeClr val="bg1"/>
                          </a:solidFill>
                          <a:effectLst/>
                          <a:latin typeface="Roboto" panose="02000000000000000000" pitchFamily="2" charset="0"/>
                          <a:ea typeface="Roboto" panose="02000000000000000000" pitchFamily="2" charset="0"/>
                        </a:rPr>
                        <a:t>Physical processes:</a:t>
                      </a:r>
                      <a:r>
                        <a:rPr lang="en-GB"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Deserts</a:t>
                      </a:r>
                      <a:r>
                        <a:rPr lang="en-US" sz="800" b="0" i="0">
                          <a:solidFill>
                            <a:schemeClr val="bg1"/>
                          </a:solidFill>
                          <a:effectLst/>
                          <a:latin typeface="Roboto" panose="02000000000000000000" pitchFamily="2" charset="0"/>
                          <a:ea typeface="Roboto" panose="02000000000000000000" pitchFamily="2" charset="0"/>
                        </a:rPr>
                        <a:t> are places where there is very little precipitation.</a:t>
                      </a:r>
                    </a:p>
                    <a:p>
                      <a:pPr marL="84138" indent="-84138">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Human processes: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Human use of land depends on physical features. For example, deserts, where there is little precipitation, settlements are small.</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Settlements are generally permanent. Some people live nomadic lifestyles, and do not live in a fixed place.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Tourism needs to be managed sustainably, as it can have negative as well as positive impacts on an area.</a:t>
                      </a:r>
                      <a:r>
                        <a:rPr lang="en-US" sz="800" b="0">
                          <a:solidFill>
                            <a:schemeClr val="bg1"/>
                          </a:solidFill>
                          <a:latin typeface="Roboto" panose="02000000000000000000" pitchFamily="2" charset="0"/>
                          <a:ea typeface="Roboto" panose="02000000000000000000" pitchFamily="2" charset="0"/>
                        </a:rPr>
                        <a:t>(Y4)</a:t>
                      </a:r>
                      <a:endParaRPr lang="en-US" sz="80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Space &amp; place: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Locating climate zones and biomes.</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(Y5)</a:t>
                      </a:r>
                    </a:p>
                    <a:p>
                      <a:pPr marL="171450" indent="-171450">
                        <a:buFont typeface="Arial" panose="020B0604020202020204" pitchFamily="34" charset="0"/>
                        <a:buChar cha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13240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2: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Rivers, Seas and Oceans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55AACFED-8B53-9F76-4A46-47581F564627}"/>
              </a:ext>
            </a:extLst>
          </p:cNvPr>
          <p:cNvGraphicFramePr>
            <a:graphicFrameLocks noGrp="1"/>
          </p:cNvGraphicFramePr>
          <p:nvPr>
            <p:extLst>
              <p:ext uri="{D42A27DB-BD31-4B8C-83A1-F6EECF244321}">
                <p14:modId xmlns:p14="http://schemas.microsoft.com/office/powerpoint/2010/main" val="3409772602"/>
              </p:ext>
            </p:extLst>
          </p:nvPr>
        </p:nvGraphicFramePr>
        <p:xfrm>
          <a:off x="213834" y="812727"/>
          <a:ext cx="9179999" cy="5532629"/>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936638">
                  <a:extLst>
                    <a:ext uri="{9D8B030D-6E8A-4147-A177-3AD203B41FA5}">
                      <a16:colId xmlns:a16="http://schemas.microsoft.com/office/drawing/2014/main" val="247776695"/>
                    </a:ext>
                  </a:extLst>
                </a:gridCol>
                <a:gridCol w="3934046">
                  <a:extLst>
                    <a:ext uri="{9D8B030D-6E8A-4147-A177-3AD203B41FA5}">
                      <a16:colId xmlns:a16="http://schemas.microsoft.com/office/drawing/2014/main" val="3380293508"/>
                    </a:ext>
                  </a:extLst>
                </a:gridCol>
                <a:gridCol w="1887247">
                  <a:extLst>
                    <a:ext uri="{9D8B030D-6E8A-4147-A177-3AD203B41FA5}">
                      <a16:colId xmlns:a16="http://schemas.microsoft.com/office/drawing/2014/main" val="2902844172"/>
                    </a:ext>
                  </a:extLst>
                </a:gridCol>
              </a:tblGrid>
              <a:tr h="14829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3123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rPr>
                        <a:t>Human</a:t>
                      </a:r>
                      <a:r>
                        <a:rPr lang="en-US" sz="700">
                          <a:solidFill>
                            <a:schemeClr val="bg1"/>
                          </a:solidFill>
                          <a:latin typeface="Roboto" panose="02000000000000000000" pitchFamily="2" charset="0"/>
                          <a:ea typeface="Roboto" panose="02000000000000000000" pitchFamily="2" charset="0"/>
                        </a:rPr>
                        <a:t> features are man-made, </a:t>
                      </a:r>
                      <a:r>
                        <a:rPr lang="en-US" sz="700" b="1">
                          <a:solidFill>
                            <a:schemeClr val="bg1"/>
                          </a:solidFill>
                          <a:latin typeface="Roboto" panose="02000000000000000000" pitchFamily="2" charset="0"/>
                          <a:ea typeface="Roboto" panose="02000000000000000000" pitchFamily="2" charset="0"/>
                        </a:rPr>
                        <a:t>physical</a:t>
                      </a:r>
                      <a:r>
                        <a:rPr lang="en-US" sz="700">
                          <a:solidFill>
                            <a:schemeClr val="bg1"/>
                          </a:solidFill>
                          <a:latin typeface="Roboto" panose="02000000000000000000" pitchFamily="2" charset="0"/>
                          <a:ea typeface="Roboto" panose="02000000000000000000" pitchFamily="2" charset="0"/>
                        </a:rPr>
                        <a:t> features are those that would be there without humans (Y1 Aut)</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rPr>
                        <a:t>Key words: river, forest, soil, hill, shop, house and office (Y1)</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rPr>
                        <a:t>The UK is made of four countries: England, Scotland, Wales and N Ireland; their capital cities are London, Edinburgh, Cardiff and Belfast (Y1)</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rPr>
                        <a:t>Rural</a:t>
                      </a:r>
                      <a:r>
                        <a:rPr lang="en-US" sz="700">
                          <a:solidFill>
                            <a:schemeClr val="bg1"/>
                          </a:solidFill>
                          <a:latin typeface="Roboto" panose="02000000000000000000" pitchFamily="2" charset="0"/>
                          <a:ea typeface="Roboto" panose="02000000000000000000" pitchFamily="2" charset="0"/>
                        </a:rPr>
                        <a:t> means countryside; </a:t>
                      </a:r>
                      <a:r>
                        <a:rPr lang="en-US" sz="700" b="1">
                          <a:solidFill>
                            <a:schemeClr val="bg1"/>
                          </a:solidFill>
                          <a:latin typeface="Roboto" panose="02000000000000000000" pitchFamily="2" charset="0"/>
                          <a:ea typeface="Roboto" panose="02000000000000000000" pitchFamily="2" charset="0"/>
                        </a:rPr>
                        <a:t>urban</a:t>
                      </a:r>
                      <a:r>
                        <a:rPr lang="en-US" sz="700">
                          <a:solidFill>
                            <a:schemeClr val="bg1"/>
                          </a:solidFill>
                          <a:latin typeface="Roboto" panose="02000000000000000000" pitchFamily="2" charset="0"/>
                          <a:ea typeface="Roboto" panose="02000000000000000000" pitchFamily="2" charset="0"/>
                        </a:rPr>
                        <a:t> means towns and cities (Y1 Spr)</a:t>
                      </a:r>
                    </a:p>
                    <a:p>
                      <a:pPr marL="72000" indent="-72000">
                        <a:lnSpc>
                          <a:spcPct val="100000"/>
                        </a:lnSpc>
                        <a:spcBef>
                          <a:spcPts val="0"/>
                        </a:spcBef>
                        <a:spcAft>
                          <a:spcPts val="100"/>
                        </a:spcAft>
                        <a:buFont typeface="Arial" panose="020B0604020202020204" pitchFamily="34" charset="0"/>
                        <a:buChar char="•"/>
                      </a:pPr>
                      <a:r>
                        <a:rPr lang="en-US" sz="700" b="0">
                          <a:solidFill>
                            <a:schemeClr val="bg1"/>
                          </a:solidFill>
                          <a:latin typeface="Roboto" panose="02000000000000000000" pitchFamily="2" charset="0"/>
                          <a:ea typeface="Roboto" panose="02000000000000000000" pitchFamily="2" charset="0"/>
                        </a:rPr>
                        <a:t>Rural areas include farmland. This can be for either </a:t>
                      </a:r>
                      <a:r>
                        <a:rPr lang="en-US" sz="700" b="1">
                          <a:solidFill>
                            <a:schemeClr val="bg1"/>
                          </a:solidFill>
                          <a:latin typeface="Roboto" panose="02000000000000000000" pitchFamily="2" charset="0"/>
                          <a:ea typeface="Roboto" panose="02000000000000000000" pitchFamily="2" charset="0"/>
                        </a:rPr>
                        <a:t>pastoral</a:t>
                      </a:r>
                      <a:r>
                        <a:rPr lang="en-US" sz="700" b="0">
                          <a:solidFill>
                            <a:schemeClr val="bg1"/>
                          </a:solidFill>
                          <a:latin typeface="Roboto" panose="02000000000000000000" pitchFamily="2" charset="0"/>
                          <a:ea typeface="Roboto" panose="02000000000000000000" pitchFamily="2" charset="0"/>
                        </a:rPr>
                        <a:t> or </a:t>
                      </a:r>
                      <a:r>
                        <a:rPr lang="en-US" sz="700" b="1">
                          <a:solidFill>
                            <a:schemeClr val="bg1"/>
                          </a:solidFill>
                          <a:latin typeface="Roboto" panose="02000000000000000000" pitchFamily="2" charset="0"/>
                          <a:ea typeface="Roboto" panose="02000000000000000000" pitchFamily="2" charset="0"/>
                        </a:rPr>
                        <a:t>arable</a:t>
                      </a:r>
                      <a:r>
                        <a:rPr lang="en-US" sz="700" b="0">
                          <a:solidFill>
                            <a:schemeClr val="bg1"/>
                          </a:solidFill>
                          <a:latin typeface="Roboto" panose="02000000000000000000" pitchFamily="2" charset="0"/>
                          <a:ea typeface="Roboto" panose="02000000000000000000" pitchFamily="2" charset="0"/>
                        </a:rPr>
                        <a:t> farming (Y1 Spr)</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rPr>
                        <a:t>Coastal</a:t>
                      </a:r>
                      <a:r>
                        <a:rPr lang="en-US" sz="700">
                          <a:solidFill>
                            <a:schemeClr val="bg1"/>
                          </a:solidFill>
                          <a:latin typeface="Roboto" panose="02000000000000000000" pitchFamily="2" charset="0"/>
                          <a:ea typeface="Roboto" panose="02000000000000000000" pitchFamily="2" charset="0"/>
                        </a:rPr>
                        <a:t> areas are areas of land that are near to the sea. They can be rural or urban (Y1 Spr)</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rPr>
                        <a:t>Features in coastal areas include </a:t>
                      </a:r>
                      <a:r>
                        <a:rPr lang="en-US" sz="700" b="1">
                          <a:solidFill>
                            <a:schemeClr val="bg1"/>
                          </a:solidFill>
                          <a:latin typeface="Roboto" panose="02000000000000000000" pitchFamily="2" charset="0"/>
                          <a:ea typeface="Roboto" panose="02000000000000000000" pitchFamily="2" charset="0"/>
                        </a:rPr>
                        <a:t>beach</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cliff</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sea</a:t>
                      </a:r>
                      <a:r>
                        <a:rPr lang="en-US" sz="700">
                          <a:solidFill>
                            <a:schemeClr val="bg1"/>
                          </a:solidFill>
                          <a:latin typeface="Roboto" panose="02000000000000000000" pitchFamily="2" charset="0"/>
                          <a:ea typeface="Roboto" panose="02000000000000000000" pitchFamily="2" charset="0"/>
                        </a:rPr>
                        <a:t> and </a:t>
                      </a:r>
                      <a:r>
                        <a:rPr lang="en-US" sz="700" b="1">
                          <a:solidFill>
                            <a:schemeClr val="bg1"/>
                          </a:solidFill>
                          <a:latin typeface="Roboto" panose="02000000000000000000" pitchFamily="2" charset="0"/>
                          <a:ea typeface="Roboto" panose="02000000000000000000" pitchFamily="2" charset="0"/>
                        </a:rPr>
                        <a:t>ocean</a:t>
                      </a:r>
                      <a:r>
                        <a:rPr lang="en-US" sz="700">
                          <a:solidFill>
                            <a:schemeClr val="bg1"/>
                          </a:solidFill>
                          <a:latin typeface="Roboto" panose="02000000000000000000" pitchFamily="2" charset="0"/>
                          <a:ea typeface="Roboto" panose="02000000000000000000" pitchFamily="2" charset="0"/>
                        </a:rPr>
                        <a:t> (Y1 Spr)</a:t>
                      </a:r>
                    </a:p>
                    <a:p>
                      <a:pPr marL="72000" indent="-72000">
                        <a:lnSpc>
                          <a:spcPct val="100000"/>
                        </a:lnSpc>
                        <a:spcBef>
                          <a:spcPts val="0"/>
                        </a:spcBef>
                        <a:spcAft>
                          <a:spcPts val="100"/>
                        </a:spcAft>
                        <a:buFont typeface="Arial" panose="020B0604020202020204" pitchFamily="34" charset="0"/>
                        <a:buChar char="•"/>
                      </a:pPr>
                      <a:r>
                        <a:rPr lang="en-US" sz="700" b="1">
                          <a:solidFill>
                            <a:schemeClr val="accent2"/>
                          </a:solidFill>
                          <a:latin typeface="Roboto" panose="02000000000000000000" pitchFamily="2" charset="0"/>
                          <a:ea typeface="Roboto" panose="02000000000000000000" pitchFamily="2" charset="0"/>
                        </a:rPr>
                        <a:t>Science</a:t>
                      </a:r>
                      <a:r>
                        <a:rPr lang="en-US" sz="700" b="1">
                          <a:solidFill>
                            <a:schemeClr val="bg1"/>
                          </a:solidFill>
                          <a:latin typeface="Roboto" panose="02000000000000000000" pitchFamily="2" charset="0"/>
                          <a:ea typeface="Roboto" panose="02000000000000000000" pitchFamily="2" charset="0"/>
                        </a:rPr>
                        <a:t>: Sustainability</a:t>
                      </a:r>
                      <a:r>
                        <a:rPr lang="en-US" sz="700" b="0">
                          <a:solidFill>
                            <a:schemeClr val="bg1"/>
                          </a:solidFill>
                          <a:latin typeface="Roboto" panose="02000000000000000000" pitchFamily="2" charset="0"/>
                          <a:ea typeface="Roboto" panose="02000000000000000000" pitchFamily="2" charset="0"/>
                        </a:rPr>
                        <a:t> means meeting the needs of the people today, whilst meeting the needs of people of the future. (Y2 Spr1)</a:t>
                      </a:r>
                      <a:endParaRPr lang="en-US" sz="70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700" b="1">
                          <a:solidFill>
                            <a:schemeClr val="accent2"/>
                          </a:solidFill>
                          <a:latin typeface="Roboto" panose="02000000000000000000" pitchFamily="2" charset="0"/>
                          <a:ea typeface="Roboto" panose="02000000000000000000" pitchFamily="2" charset="0"/>
                        </a:rPr>
                        <a:t>Science</a:t>
                      </a:r>
                      <a:r>
                        <a:rPr lang="en-US" sz="700" b="1">
                          <a:solidFill>
                            <a:schemeClr val="bg1"/>
                          </a:solidFill>
                          <a:latin typeface="Roboto" panose="02000000000000000000" pitchFamily="2" charset="0"/>
                          <a:ea typeface="Roboto" panose="02000000000000000000" pitchFamily="2" charset="0"/>
                        </a:rPr>
                        <a:t>: </a:t>
                      </a:r>
                      <a:r>
                        <a:rPr lang="en-US" sz="700">
                          <a:solidFill>
                            <a:schemeClr val="bg1"/>
                          </a:solidFill>
                          <a:latin typeface="Roboto" panose="02000000000000000000" pitchFamily="2" charset="0"/>
                          <a:ea typeface="Roboto" panose="02000000000000000000" pitchFamily="2" charset="0"/>
                        </a:rPr>
                        <a:t>Biodiversity is all the different living things in an area (Y2 Spr2)</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Rivers</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lakes</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seas</a:t>
                      </a:r>
                      <a:r>
                        <a:rPr lang="en-US" sz="700">
                          <a:solidFill>
                            <a:schemeClr val="bg1"/>
                          </a:solidFill>
                          <a:latin typeface="Roboto" panose="02000000000000000000" pitchFamily="2" charset="0"/>
                          <a:ea typeface="Roboto" panose="02000000000000000000" pitchFamily="2" charset="0"/>
                        </a:rPr>
                        <a:t> and </a:t>
                      </a:r>
                      <a:r>
                        <a:rPr lang="en-US" sz="700" b="1">
                          <a:solidFill>
                            <a:schemeClr val="bg1"/>
                          </a:solidFill>
                          <a:latin typeface="Roboto" panose="02000000000000000000" pitchFamily="2" charset="0"/>
                          <a:ea typeface="Roboto" panose="02000000000000000000" pitchFamily="2" charset="0"/>
                        </a:rPr>
                        <a:t>oceans</a:t>
                      </a:r>
                      <a:r>
                        <a:rPr lang="en-US" sz="700">
                          <a:solidFill>
                            <a:schemeClr val="bg1"/>
                          </a:solidFill>
                          <a:latin typeface="Roboto" panose="02000000000000000000" pitchFamily="2" charset="0"/>
                          <a:ea typeface="Roboto" panose="02000000000000000000" pitchFamily="2" charset="0"/>
                        </a:rPr>
                        <a:t> are all bodies of water. Rivers flow into lakes and seas; seas connect to oceans.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Rivers travel from </a:t>
                      </a:r>
                      <a:r>
                        <a:rPr lang="en-US" sz="700" b="1">
                          <a:solidFill>
                            <a:schemeClr val="bg1"/>
                          </a:solidFill>
                          <a:latin typeface="Roboto" panose="02000000000000000000" pitchFamily="2" charset="0"/>
                          <a:ea typeface="Roboto" panose="02000000000000000000" pitchFamily="2" charset="0"/>
                        </a:rPr>
                        <a:t>highland</a:t>
                      </a:r>
                      <a:r>
                        <a:rPr lang="en-US" sz="700">
                          <a:solidFill>
                            <a:schemeClr val="bg1"/>
                          </a:solidFill>
                          <a:latin typeface="Roboto" panose="02000000000000000000" pitchFamily="2" charset="0"/>
                          <a:ea typeface="Roboto" panose="02000000000000000000" pitchFamily="2" charset="0"/>
                        </a:rPr>
                        <a:t> areas (the </a:t>
                      </a:r>
                      <a:r>
                        <a:rPr lang="en-US" sz="700" b="1">
                          <a:solidFill>
                            <a:schemeClr val="bg1"/>
                          </a:solidFill>
                          <a:latin typeface="Roboto" panose="02000000000000000000" pitchFamily="2" charset="0"/>
                          <a:ea typeface="Roboto" panose="02000000000000000000" pitchFamily="2" charset="0"/>
                        </a:rPr>
                        <a:t>source</a:t>
                      </a:r>
                      <a:r>
                        <a:rPr lang="en-US" sz="700">
                          <a:solidFill>
                            <a:schemeClr val="bg1"/>
                          </a:solidFill>
                          <a:latin typeface="Roboto" panose="02000000000000000000" pitchFamily="2" charset="0"/>
                          <a:ea typeface="Roboto" panose="02000000000000000000" pitchFamily="2" charset="0"/>
                        </a:rPr>
                        <a:t>) to </a:t>
                      </a:r>
                      <a:r>
                        <a:rPr lang="en-US" sz="700" b="1">
                          <a:solidFill>
                            <a:schemeClr val="bg1"/>
                          </a:solidFill>
                          <a:latin typeface="Roboto" panose="02000000000000000000" pitchFamily="2" charset="0"/>
                          <a:ea typeface="Roboto" panose="02000000000000000000" pitchFamily="2" charset="0"/>
                        </a:rPr>
                        <a:t>lowland</a:t>
                      </a:r>
                      <a:r>
                        <a:rPr lang="en-US" sz="700">
                          <a:solidFill>
                            <a:schemeClr val="bg1"/>
                          </a:solidFill>
                          <a:latin typeface="Roboto" panose="02000000000000000000" pitchFamily="2" charset="0"/>
                          <a:ea typeface="Roboto" panose="02000000000000000000" pitchFamily="2" charset="0"/>
                        </a:rPr>
                        <a:t> areas (the </a:t>
                      </a:r>
                      <a:r>
                        <a:rPr lang="en-US" sz="700" b="1">
                          <a:solidFill>
                            <a:schemeClr val="bg1"/>
                          </a:solidFill>
                          <a:latin typeface="Roboto" panose="02000000000000000000" pitchFamily="2" charset="0"/>
                          <a:ea typeface="Roboto" panose="02000000000000000000" pitchFamily="2" charset="0"/>
                        </a:rPr>
                        <a:t>mouth</a:t>
                      </a:r>
                      <a:r>
                        <a:rPr lang="en-US" sz="70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Physical features around rivers include </a:t>
                      </a:r>
                      <a:r>
                        <a:rPr lang="en-US" sz="700" b="1">
                          <a:solidFill>
                            <a:schemeClr val="bg1"/>
                          </a:solidFill>
                          <a:latin typeface="Roboto" panose="02000000000000000000" pitchFamily="2" charset="0"/>
                          <a:ea typeface="Roboto" panose="02000000000000000000" pitchFamily="2" charset="0"/>
                        </a:rPr>
                        <a:t>valleys</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mountains</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hills</a:t>
                      </a:r>
                      <a:r>
                        <a:rPr lang="en-US" sz="700">
                          <a:solidFill>
                            <a:schemeClr val="bg1"/>
                          </a:solidFill>
                          <a:latin typeface="Roboto" panose="02000000000000000000" pitchFamily="2" charset="0"/>
                          <a:ea typeface="Roboto" panose="02000000000000000000" pitchFamily="2" charset="0"/>
                        </a:rPr>
                        <a:t> and </a:t>
                      </a:r>
                      <a:r>
                        <a:rPr lang="en-US" sz="700" b="1">
                          <a:solidFill>
                            <a:schemeClr val="bg1"/>
                          </a:solidFill>
                          <a:latin typeface="Roboto" panose="02000000000000000000" pitchFamily="2" charset="0"/>
                          <a:ea typeface="Roboto" panose="02000000000000000000" pitchFamily="2" charset="0"/>
                        </a:rPr>
                        <a:t>vegetation.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Land use </a:t>
                      </a:r>
                      <a:r>
                        <a:rPr lang="en-US" sz="700" b="0">
                          <a:solidFill>
                            <a:schemeClr val="bg1"/>
                          </a:solidFill>
                          <a:latin typeface="Roboto" panose="02000000000000000000" pitchFamily="2" charset="0"/>
                          <a:ea typeface="Roboto" panose="02000000000000000000" pitchFamily="2" charset="0"/>
                        </a:rPr>
                        <a:t>is how land is used by humans.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a:solidFill>
                            <a:schemeClr val="bg1"/>
                          </a:solidFill>
                          <a:latin typeface="Roboto" panose="02000000000000000000" pitchFamily="2" charset="0"/>
                          <a:ea typeface="Roboto" panose="02000000000000000000" pitchFamily="2" charset="0"/>
                        </a:rPr>
                        <a:t>Land use can be for </a:t>
                      </a:r>
                      <a:r>
                        <a:rPr lang="en-US" sz="700" b="1">
                          <a:solidFill>
                            <a:schemeClr val="bg1"/>
                          </a:solidFill>
                          <a:latin typeface="Roboto" panose="02000000000000000000" pitchFamily="2" charset="0"/>
                          <a:ea typeface="Roboto" panose="02000000000000000000" pitchFamily="2" charset="0"/>
                        </a:rPr>
                        <a:t>economic </a:t>
                      </a:r>
                      <a:r>
                        <a:rPr lang="en-US" sz="700" b="0">
                          <a:solidFill>
                            <a:schemeClr val="bg1"/>
                          </a:solidFill>
                          <a:latin typeface="Roboto" panose="02000000000000000000" pitchFamily="2" charset="0"/>
                          <a:ea typeface="Roboto" panose="02000000000000000000" pitchFamily="2" charset="0"/>
                        </a:rPr>
                        <a:t>uses, including </a:t>
                      </a:r>
                      <a:r>
                        <a:rPr lang="en-US" sz="700" b="1">
                          <a:solidFill>
                            <a:schemeClr val="bg1"/>
                          </a:solidFill>
                          <a:latin typeface="Roboto" panose="02000000000000000000" pitchFamily="2" charset="0"/>
                          <a:ea typeface="Roboto" panose="02000000000000000000" pitchFamily="2" charset="0"/>
                        </a:rPr>
                        <a:t>farms, factories </a:t>
                      </a:r>
                      <a:r>
                        <a:rPr lang="en-US" sz="700" b="0">
                          <a:solidFill>
                            <a:schemeClr val="bg1"/>
                          </a:solidFill>
                          <a:latin typeface="Roboto" panose="02000000000000000000" pitchFamily="2" charset="0"/>
                          <a:ea typeface="Roboto" panose="02000000000000000000" pitchFamily="2" charset="0"/>
                        </a:rPr>
                        <a:t>and </a:t>
                      </a:r>
                      <a:r>
                        <a:rPr lang="en-US" sz="700" b="1">
                          <a:solidFill>
                            <a:schemeClr val="bg1"/>
                          </a:solidFill>
                          <a:latin typeface="Roboto" panose="02000000000000000000" pitchFamily="2" charset="0"/>
                          <a:ea typeface="Roboto" panose="02000000000000000000" pitchFamily="2" charset="0"/>
                        </a:rPr>
                        <a:t>leisure</a:t>
                      </a:r>
                      <a:r>
                        <a:rPr lang="en-US" sz="700" b="0">
                          <a:solidFill>
                            <a:schemeClr val="bg1"/>
                          </a:solidFill>
                          <a:latin typeface="Roboto" panose="02000000000000000000" pitchFamily="2" charset="0"/>
                          <a:ea typeface="Roboto" panose="02000000000000000000" pitchFamily="2" charset="0"/>
                        </a:rPr>
                        <a:t>, or </a:t>
                      </a:r>
                      <a:r>
                        <a:rPr lang="en-US" sz="700" b="1">
                          <a:solidFill>
                            <a:schemeClr val="bg1"/>
                          </a:solidFill>
                          <a:latin typeface="Roboto" panose="02000000000000000000" pitchFamily="2" charset="0"/>
                          <a:ea typeface="Roboto" panose="02000000000000000000" pitchFamily="2" charset="0"/>
                        </a:rPr>
                        <a:t>settlements</a:t>
                      </a:r>
                      <a:r>
                        <a:rPr lang="en-US" sz="7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Agriculture</a:t>
                      </a:r>
                      <a:r>
                        <a:rPr lang="en-US" sz="700" b="0">
                          <a:solidFill>
                            <a:schemeClr val="bg1"/>
                          </a:solidFill>
                          <a:latin typeface="Roboto" panose="02000000000000000000" pitchFamily="2" charset="0"/>
                          <a:ea typeface="Roboto" panose="02000000000000000000" pitchFamily="2" charset="0"/>
                        </a:rPr>
                        <a:t> is the word used to describe the practice of farming. </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The seas that surround the UK are the </a:t>
                      </a:r>
                      <a:r>
                        <a:rPr lang="en-US" sz="700" b="1">
                          <a:solidFill>
                            <a:schemeClr val="bg1"/>
                          </a:solidFill>
                          <a:latin typeface="Roboto" panose="02000000000000000000" pitchFamily="2" charset="0"/>
                          <a:ea typeface="Roboto" panose="02000000000000000000" pitchFamily="2" charset="0"/>
                        </a:rPr>
                        <a:t>North Sea</a:t>
                      </a:r>
                      <a:r>
                        <a:rPr lang="en-US" sz="700">
                          <a:solidFill>
                            <a:schemeClr val="bg1"/>
                          </a:solidFill>
                          <a:latin typeface="Roboto" panose="02000000000000000000" pitchFamily="2" charset="0"/>
                          <a:ea typeface="Roboto" panose="02000000000000000000" pitchFamily="2" charset="0"/>
                        </a:rPr>
                        <a:t>, the </a:t>
                      </a:r>
                      <a:r>
                        <a:rPr lang="en-US" sz="700" b="1">
                          <a:solidFill>
                            <a:schemeClr val="bg1"/>
                          </a:solidFill>
                          <a:latin typeface="Roboto" panose="02000000000000000000" pitchFamily="2" charset="0"/>
                          <a:ea typeface="Roboto" panose="02000000000000000000" pitchFamily="2" charset="0"/>
                        </a:rPr>
                        <a:t>Irish</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Sea</a:t>
                      </a:r>
                      <a:r>
                        <a:rPr lang="en-US" sz="700">
                          <a:solidFill>
                            <a:schemeClr val="bg1"/>
                          </a:solidFill>
                          <a:latin typeface="Roboto" panose="02000000000000000000" pitchFamily="2" charset="0"/>
                          <a:ea typeface="Roboto" panose="02000000000000000000" pitchFamily="2" charset="0"/>
                        </a:rPr>
                        <a:t> and the </a:t>
                      </a:r>
                      <a:r>
                        <a:rPr lang="en-US" sz="700" b="1">
                          <a:solidFill>
                            <a:schemeClr val="bg1"/>
                          </a:solidFill>
                          <a:latin typeface="Roboto" panose="02000000000000000000" pitchFamily="2" charset="0"/>
                          <a:ea typeface="Roboto" panose="02000000000000000000" pitchFamily="2" charset="0"/>
                        </a:rPr>
                        <a:t>English</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Channel.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There are five </a:t>
                      </a:r>
                      <a:r>
                        <a:rPr lang="en-US" sz="700" b="1">
                          <a:solidFill>
                            <a:schemeClr val="bg1"/>
                          </a:solidFill>
                          <a:latin typeface="Roboto" panose="02000000000000000000" pitchFamily="2" charset="0"/>
                          <a:ea typeface="Roboto" panose="02000000000000000000" pitchFamily="2" charset="0"/>
                        </a:rPr>
                        <a:t>oceans</a:t>
                      </a:r>
                      <a:r>
                        <a:rPr lang="en-US" sz="700">
                          <a:solidFill>
                            <a:schemeClr val="bg1"/>
                          </a:solidFill>
                          <a:latin typeface="Roboto" panose="02000000000000000000" pitchFamily="2" charset="0"/>
                          <a:ea typeface="Roboto" panose="02000000000000000000" pitchFamily="2" charset="0"/>
                        </a:rPr>
                        <a:t> in the world. These are larger than seas</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rPr>
                        <a:t>The seas around the UK flow into the </a:t>
                      </a:r>
                      <a:r>
                        <a:rPr lang="en-US" sz="700" b="1">
                          <a:solidFill>
                            <a:schemeClr val="bg1"/>
                          </a:solidFill>
                          <a:latin typeface="Roboto" panose="02000000000000000000" pitchFamily="2" charset="0"/>
                          <a:ea typeface="Roboto" panose="02000000000000000000" pitchFamily="2" charset="0"/>
                        </a:rPr>
                        <a:t>Atlantic</a:t>
                      </a:r>
                      <a:r>
                        <a:rPr lang="en-US" sz="700">
                          <a:solidFill>
                            <a:schemeClr val="bg1"/>
                          </a:solidFill>
                          <a:latin typeface="Roboto" panose="02000000000000000000" pitchFamily="2" charset="0"/>
                          <a:ea typeface="Roboto" panose="02000000000000000000" pitchFamily="2" charset="0"/>
                        </a:rPr>
                        <a:t> </a:t>
                      </a:r>
                      <a:r>
                        <a:rPr lang="en-US" sz="700" b="1">
                          <a:solidFill>
                            <a:schemeClr val="bg1"/>
                          </a:solidFill>
                          <a:latin typeface="Roboto" panose="02000000000000000000" pitchFamily="2" charset="0"/>
                          <a:ea typeface="Roboto" panose="02000000000000000000" pitchFamily="2" charset="0"/>
                        </a:rPr>
                        <a:t>Ocean.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Harbours</a:t>
                      </a:r>
                      <a:r>
                        <a:rPr lang="en-US" sz="700" b="0">
                          <a:solidFill>
                            <a:schemeClr val="bg1"/>
                          </a:solidFill>
                          <a:latin typeface="Roboto" panose="02000000000000000000" pitchFamily="2" charset="0"/>
                          <a:ea typeface="Roboto" panose="02000000000000000000" pitchFamily="2" charset="0"/>
                        </a:rPr>
                        <a:t> are found (and </a:t>
                      </a:r>
                      <a:r>
                        <a:rPr lang="en-US" sz="700" b="1">
                          <a:solidFill>
                            <a:schemeClr val="bg1"/>
                          </a:solidFill>
                          <a:latin typeface="Roboto" panose="02000000000000000000" pitchFamily="2" charset="0"/>
                          <a:ea typeface="Roboto" panose="02000000000000000000" pitchFamily="2" charset="0"/>
                        </a:rPr>
                        <a:t>ports</a:t>
                      </a:r>
                      <a:r>
                        <a:rPr lang="en-US" sz="700" b="0">
                          <a:solidFill>
                            <a:schemeClr val="bg1"/>
                          </a:solidFill>
                          <a:latin typeface="Roboto" panose="02000000000000000000" pitchFamily="2" charset="0"/>
                          <a:ea typeface="Roboto" panose="02000000000000000000" pitchFamily="2" charset="0"/>
                        </a:rPr>
                        <a:t> can be found) where the land meets the sea.</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a:solidFill>
                            <a:schemeClr val="bg1"/>
                          </a:solidFill>
                          <a:latin typeface="Roboto" panose="02000000000000000000" pitchFamily="2" charset="0"/>
                          <a:ea typeface="Roboto" panose="02000000000000000000" pitchFamily="2" charset="0"/>
                        </a:rPr>
                        <a:t>Humans use seas and oceans for </a:t>
                      </a:r>
                      <a:r>
                        <a:rPr lang="en-US" sz="700" b="1">
                          <a:solidFill>
                            <a:schemeClr val="bg1"/>
                          </a:solidFill>
                          <a:latin typeface="Roboto" panose="02000000000000000000" pitchFamily="2" charset="0"/>
                          <a:ea typeface="Roboto" panose="02000000000000000000" pitchFamily="2" charset="0"/>
                        </a:rPr>
                        <a:t>economic</a:t>
                      </a:r>
                      <a:r>
                        <a:rPr lang="en-US" sz="700" b="0">
                          <a:solidFill>
                            <a:schemeClr val="bg1"/>
                          </a:solidFill>
                          <a:latin typeface="Roboto" panose="02000000000000000000" pitchFamily="2" charset="0"/>
                          <a:ea typeface="Roboto" panose="02000000000000000000" pitchFamily="2" charset="0"/>
                        </a:rPr>
                        <a:t> and </a:t>
                      </a:r>
                      <a:r>
                        <a:rPr lang="en-US" sz="700" b="1">
                          <a:solidFill>
                            <a:schemeClr val="bg1"/>
                          </a:solidFill>
                          <a:latin typeface="Roboto" panose="02000000000000000000" pitchFamily="2" charset="0"/>
                          <a:ea typeface="Roboto" panose="02000000000000000000" pitchFamily="2" charset="0"/>
                        </a:rPr>
                        <a:t>leisure</a:t>
                      </a:r>
                      <a:r>
                        <a:rPr lang="en-US" sz="700" b="0">
                          <a:solidFill>
                            <a:schemeClr val="bg1"/>
                          </a:solidFill>
                          <a:latin typeface="Roboto" panose="02000000000000000000" pitchFamily="2" charset="0"/>
                          <a:ea typeface="Roboto" panose="02000000000000000000" pitchFamily="2" charset="0"/>
                        </a:rPr>
                        <a:t> uses, the main economic use is</a:t>
                      </a:r>
                      <a:r>
                        <a:rPr lang="en-US" sz="700" b="1">
                          <a:solidFill>
                            <a:schemeClr val="bg1"/>
                          </a:solidFill>
                          <a:latin typeface="Roboto" panose="02000000000000000000" pitchFamily="2" charset="0"/>
                          <a:ea typeface="Roboto" panose="02000000000000000000" pitchFamily="2" charset="0"/>
                        </a:rPr>
                        <a:t> trade</a:t>
                      </a:r>
                      <a:r>
                        <a:rPr lang="en-US" sz="70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a:solidFill>
                            <a:schemeClr val="bg1"/>
                          </a:solidFill>
                          <a:latin typeface="Roboto" panose="02000000000000000000" pitchFamily="2" charset="0"/>
                          <a:ea typeface="Roboto" panose="02000000000000000000" pitchFamily="2" charset="0"/>
                        </a:rPr>
                        <a:t>Overfishing is damaging</a:t>
                      </a:r>
                      <a:r>
                        <a:rPr lang="en-US" sz="700" b="1">
                          <a:solidFill>
                            <a:schemeClr val="bg1"/>
                          </a:solidFill>
                          <a:latin typeface="Roboto" panose="02000000000000000000" pitchFamily="2" charset="0"/>
                          <a:ea typeface="Roboto" panose="02000000000000000000" pitchFamily="2" charset="0"/>
                        </a:rPr>
                        <a:t> biodiversity </a:t>
                      </a:r>
                      <a:r>
                        <a:rPr lang="en-US" sz="700" b="0">
                          <a:solidFill>
                            <a:schemeClr val="bg1"/>
                          </a:solidFill>
                          <a:latin typeface="Roboto" panose="02000000000000000000" pitchFamily="2" charset="0"/>
                          <a:ea typeface="Roboto" panose="02000000000000000000" pitchFamily="2" charset="0"/>
                        </a:rPr>
                        <a:t>in the oceans.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Sustainable management </a:t>
                      </a:r>
                      <a:r>
                        <a:rPr lang="en-US" sz="700" b="0">
                          <a:solidFill>
                            <a:schemeClr val="bg1"/>
                          </a:solidFill>
                          <a:latin typeface="Roboto" panose="02000000000000000000" pitchFamily="2" charset="0"/>
                          <a:ea typeface="Roboto" panose="02000000000000000000" pitchFamily="2" charset="0"/>
                        </a:rPr>
                        <a:t>of fishing is needed to protect species.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The three longest rivers in the UK are the Severn, Thames and Trent (Y3)</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A river has three courses: upper, middle and lower (Y5)</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Comparing human and physical features around the rivers Severn, Mississippi and Danube (Y5)</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rPr>
                        <a:t>The water cycle (</a:t>
                      </a:r>
                      <a:r>
                        <a:rPr lang="en-US" sz="700" b="1">
                          <a:solidFill>
                            <a:schemeClr val="bg1"/>
                          </a:solidFill>
                          <a:latin typeface="Roboto" panose="02000000000000000000" pitchFamily="2" charset="0"/>
                          <a:ea typeface="Roboto" panose="02000000000000000000" pitchFamily="2" charset="0"/>
                        </a:rPr>
                        <a:t>Science</a:t>
                      </a:r>
                      <a:r>
                        <a:rPr lang="en-US" sz="700" b="0">
                          <a:solidFill>
                            <a:schemeClr val="bg1"/>
                          </a:solidFill>
                          <a:latin typeface="Roboto" panose="02000000000000000000" pitchFamily="2" charset="0"/>
                          <a:ea typeface="Roboto" panose="02000000000000000000" pitchFamily="2" charset="0"/>
                        </a:rPr>
                        <a:t> Y4; Y5)</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a:solidFill>
                            <a:schemeClr val="bg1"/>
                          </a:solidFill>
                          <a:latin typeface="Roboto" panose="02000000000000000000" pitchFamily="2" charset="0"/>
                          <a:ea typeface="Roboto" panose="02000000000000000000" pitchFamily="2" charset="0"/>
                        </a:rPr>
                        <a:t>Improving the environment (Y6)</a:t>
                      </a:r>
                      <a:endParaRPr lang="en-US" sz="700">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7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5715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marR="0" lvl="0" indent="-85725"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strike="noStrike">
                          <a:solidFill>
                            <a:schemeClr val="accent2"/>
                          </a:solidFill>
                          <a:latin typeface="Roboto" panose="02000000000000000000" pitchFamily="2" charset="0"/>
                          <a:ea typeface="Roboto" panose="02000000000000000000" pitchFamily="2" charset="0"/>
                        </a:rPr>
                        <a:t>Science</a:t>
                      </a:r>
                      <a:r>
                        <a:rPr lang="en-US" sz="700" b="1" strike="noStrike">
                          <a:solidFill>
                            <a:schemeClr val="bg1"/>
                          </a:solidFill>
                          <a:latin typeface="Roboto" panose="02000000000000000000" pitchFamily="2" charset="0"/>
                          <a:ea typeface="Roboto" panose="02000000000000000000" pitchFamily="2" charset="0"/>
                        </a:rPr>
                        <a:t>: </a:t>
                      </a:r>
                      <a:r>
                        <a:rPr lang="en-US" sz="700" b="0" i="0" kern="1200">
                          <a:solidFill>
                            <a:schemeClr val="bg1"/>
                          </a:solidFill>
                          <a:effectLst/>
                          <a:latin typeface="Roboto" panose="02000000000000000000" pitchFamily="2" charset="0"/>
                          <a:ea typeface="Roboto" panose="02000000000000000000" pitchFamily="2" charset="0"/>
                          <a:cs typeface="+mn-cs"/>
                        </a:rPr>
                        <a:t>Use a Venn diagram to classify items into two or three sets based on properties (Y1)</a:t>
                      </a:r>
                      <a:endParaRPr lang="en-US" sz="700" b="1"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0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0" i="0" strike="noStrike">
                          <a:solidFill>
                            <a:schemeClr val="accent1"/>
                          </a:solidFill>
                          <a:latin typeface="Roboto" panose="02000000000000000000" pitchFamily="2" charset="0"/>
                          <a:ea typeface="Roboto" panose="02000000000000000000" pitchFamily="2" charset="0"/>
                        </a:rPr>
                        <a:t>Globe (EYFS)</a:t>
                      </a:r>
                      <a:endParaRPr lang="en-US" sz="700" b="0" i="0">
                        <a:solidFill>
                          <a:schemeClr val="accent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0" i="0" strike="noStrike">
                          <a:solidFill>
                            <a:schemeClr val="accent1"/>
                          </a:solidFill>
                          <a:latin typeface="Roboto" panose="02000000000000000000" pitchFamily="2" charset="0"/>
                          <a:ea typeface="Roboto" panose="02000000000000000000" pitchFamily="2" charset="0"/>
                        </a:rPr>
                        <a:t>Simple map (Google maps)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0" i="0" strike="noStrike">
                          <a:solidFill>
                            <a:schemeClr val="accent1"/>
                          </a:solidFill>
                          <a:latin typeface="Roboto" panose="02000000000000000000" pitchFamily="2" charset="0"/>
                          <a:ea typeface="Roboto" panose="02000000000000000000" pitchFamily="2" charset="0"/>
                        </a:rPr>
                        <a:t>Photographs of areas in an oblique view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i="0" strike="noStrike">
                          <a:solidFill>
                            <a:schemeClr val="accent1"/>
                          </a:solidFill>
                          <a:latin typeface="Roboto" panose="02000000000000000000" pitchFamily="2" charset="0"/>
                          <a:ea typeface="Roboto" panose="02000000000000000000" pitchFamily="2" charset="0"/>
                        </a:rPr>
                        <a:t>Simple map (Google maps)in plan view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0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US" sz="700">
                          <a:solidFill>
                            <a:schemeClr val="accent1"/>
                          </a:solidFill>
                          <a:latin typeface="Roboto" panose="02000000000000000000" pitchFamily="2" charset="0"/>
                          <a:ea typeface="Roboto" panose="02000000000000000000" pitchFamily="2" charset="0"/>
                          <a:cs typeface="Roboto" panose="02000000000000000000" pitchFamily="2" charset="0"/>
                        </a:rPr>
                        <a:t>Use aerial photographs of places in a plan view.</a:t>
                      </a:r>
                    </a:p>
                    <a:p>
                      <a:pPr marL="72000" indent="-72000">
                        <a:spcAft>
                          <a:spcPts val="200"/>
                        </a:spcAft>
                        <a:buFont typeface="Arial" panose="020B0604020202020204" pitchFamily="34" charset="0"/>
                        <a:buChar char="•"/>
                      </a:pPr>
                      <a:endParaRPr lang="en-US" sz="7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00" b="1" i="0" u="sng" strike="noStrike">
                          <a:solidFill>
                            <a:schemeClr val="accent1"/>
                          </a:solidFill>
                          <a:latin typeface="Roboto" panose="02000000000000000000" pitchFamily="2" charset="0"/>
                          <a:ea typeface="Roboto" panose="02000000000000000000" pitchFamily="2" charset="0"/>
                        </a:rPr>
                        <a:t>Using map types:</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a:solidFill>
                            <a:schemeClr val="accent1"/>
                          </a:solidFill>
                          <a:latin typeface="Roboto" panose="02000000000000000000" pitchFamily="2" charset="0"/>
                          <a:ea typeface="Roboto" panose="02000000000000000000" pitchFamily="2" charset="0"/>
                          <a:cs typeface="Roboto" panose="02000000000000000000" pitchFamily="2" charset="0"/>
                        </a:rPr>
                        <a:t>Use OS maps </a:t>
                      </a:r>
                      <a:r>
                        <a:rPr lang="en-US" sz="700" b="0" i="0" strike="noStrike">
                          <a:solidFill>
                            <a:schemeClr val="accent1"/>
                          </a:solidFill>
                          <a:latin typeface="Roboto" panose="02000000000000000000" pitchFamily="2" charset="0"/>
                          <a:ea typeface="Roboto" panose="02000000000000000000" pitchFamily="2" charset="0"/>
                        </a:rPr>
                        <a:t>(Y3)</a:t>
                      </a:r>
                      <a:endParaRPr lang="en-GB" sz="700" b="1">
                        <a:solidFill>
                          <a:schemeClr val="accent1"/>
                        </a:solidFill>
                        <a:latin typeface="Roboto" panose="02000000000000000000" pitchFamily="2" charset="0"/>
                        <a:ea typeface="Roboto" panose="02000000000000000000" pitchFamily="2" charset="0"/>
                        <a:cs typeface="Roboto" panose="02000000000000000000" pitchFamily="2" charset="0"/>
                      </a:endParaRP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a:solidFill>
                            <a:schemeClr val="accent1"/>
                          </a:solidFill>
                          <a:latin typeface="Roboto" panose="02000000000000000000" pitchFamily="2" charset="0"/>
                          <a:ea typeface="Roboto" panose="02000000000000000000" pitchFamily="2" charset="0"/>
                          <a:cs typeface="Roboto" panose="02000000000000000000" pitchFamily="2" charset="0"/>
                        </a:rPr>
                        <a:t>Use physical maps </a:t>
                      </a:r>
                      <a:r>
                        <a:rPr lang="en-US" sz="700" b="0" i="0" strike="noStrike">
                          <a:solidFill>
                            <a:schemeClr val="accent1"/>
                          </a:solidFill>
                          <a:latin typeface="Roboto" panose="02000000000000000000" pitchFamily="2" charset="0"/>
                          <a:ea typeface="Roboto" panose="02000000000000000000" pitchFamily="2" charset="0"/>
                        </a:rPr>
                        <a:t>(Y3)</a:t>
                      </a:r>
                    </a:p>
                    <a:p>
                      <a:pPr marL="36000" indent="-36000">
                        <a:buFont typeface="Arial" panose="020B0604020202020204" pitchFamily="34" charset="0"/>
                        <a:buChar char="•"/>
                      </a:pPr>
                      <a:endParaRPr lang="en-GB" sz="700" b="1">
                        <a:solidFill>
                          <a:schemeClr val="accent1"/>
                        </a:solidFill>
                        <a:highlight>
                          <a:srgbClr val="00FFFF"/>
                        </a:highlight>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2976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Comparing features of urban, rural and coastal areas.</a:t>
                      </a:r>
                      <a:r>
                        <a:rPr lang="en-US" sz="700" b="0" i="0" strike="noStrike">
                          <a:solidFill>
                            <a:schemeClr val="bg1"/>
                          </a:solidFill>
                          <a:latin typeface="Roboto" panose="02000000000000000000" pitchFamily="2" charset="0"/>
                          <a:ea typeface="Roboto" panose="02000000000000000000" pitchFamily="2" charset="0"/>
                          <a:cs typeface="Roboto" panose="02000000000000000000" pitchFamily="2" charset="0"/>
                        </a:rPr>
                        <a:t> (Y1)</a:t>
                      </a:r>
                      <a:endParaRPr lang="en-US" sz="70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&amp; change: </a:t>
                      </a:r>
                      <a:r>
                        <a:rPr lang="en-US" sz="700" b="0">
                          <a:solidFill>
                            <a:schemeClr val="bg1"/>
                          </a:solidFill>
                          <a:latin typeface="Roboto" panose="02000000000000000000" pitchFamily="2" charset="0"/>
                          <a:ea typeface="Roboto" panose="02000000000000000000" pitchFamily="2" charset="0"/>
                        </a:rPr>
                        <a:t>Overfishing is damaging</a:t>
                      </a:r>
                      <a:r>
                        <a:rPr lang="en-US" sz="700" b="1">
                          <a:solidFill>
                            <a:schemeClr val="bg1"/>
                          </a:solidFill>
                          <a:latin typeface="Roboto" panose="02000000000000000000" pitchFamily="2" charset="0"/>
                          <a:ea typeface="Roboto" panose="02000000000000000000" pitchFamily="2" charset="0"/>
                        </a:rPr>
                        <a:t> biodiversity </a:t>
                      </a:r>
                      <a:r>
                        <a:rPr lang="en-US" sz="700" b="0">
                          <a:solidFill>
                            <a:schemeClr val="bg1"/>
                          </a:solidFill>
                          <a:latin typeface="Roboto" panose="02000000000000000000" pitchFamily="2" charset="0"/>
                          <a:ea typeface="Roboto" panose="02000000000000000000" pitchFamily="2" charset="0"/>
                        </a:rPr>
                        <a:t>in the oceans.</a:t>
                      </a:r>
                      <a:r>
                        <a:rPr lang="en-US" sz="700" b="1">
                          <a:solidFill>
                            <a:schemeClr val="bg1"/>
                          </a:solidFill>
                          <a:latin typeface="Roboto" panose="02000000000000000000" pitchFamily="2" charset="0"/>
                          <a:ea typeface="Roboto" panose="02000000000000000000" pitchFamily="2" charset="0"/>
                        </a:rPr>
                        <a:t> Sustainable management </a:t>
                      </a:r>
                      <a:r>
                        <a:rPr lang="en-US" sz="700" b="0">
                          <a:solidFill>
                            <a:schemeClr val="bg1"/>
                          </a:solidFill>
                          <a:latin typeface="Roboto" panose="02000000000000000000" pitchFamily="2" charset="0"/>
                          <a:ea typeface="Roboto" panose="02000000000000000000" pitchFamily="2" charset="0"/>
                        </a:rPr>
                        <a:t>of fishing is needed to protect species.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Recognise that people have differing opinions about environmental issues (the issue of deforestation in the Amazon Rainforest)</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700" b="0" i="0" strike="noStrike">
                          <a:solidFill>
                            <a:schemeClr val="bg1"/>
                          </a:solidFill>
                          <a:latin typeface="Roboto" panose="02000000000000000000" pitchFamily="2" charset="0"/>
                          <a:ea typeface="Roboto" panose="02000000000000000000" pitchFamily="2" charset="0"/>
                          <a:cs typeface="Roboto" panose="02000000000000000000" pitchFamily="2" charset="0"/>
                        </a:rPr>
                        <a:t>(Y4)</a:t>
                      </a:r>
                      <a:endParaRPr lang="en-US" sz="7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71143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indent="-85725">
                        <a:lnSpc>
                          <a:spcPct val="100000"/>
                        </a:lnSpc>
                        <a:spcBef>
                          <a:spcPts val="0"/>
                        </a:spcBef>
                        <a:spcAft>
                          <a:spcPts val="0"/>
                        </a:spcAft>
                        <a:buFont typeface="Arial" panose="020B0604020202020204" pitchFamily="34" charset="0"/>
                        <a:buChar cha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700" b="1">
                          <a:solidFill>
                            <a:schemeClr val="bg1"/>
                          </a:solidFill>
                          <a:latin typeface="Roboto" panose="02000000000000000000" pitchFamily="2" charset="0"/>
                          <a:ea typeface="Roboto" panose="02000000000000000000" pitchFamily="2" charset="0"/>
                        </a:rPr>
                        <a:t>&amp;</a:t>
                      </a: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700">
                          <a:solidFill>
                            <a:schemeClr val="bg1"/>
                          </a:solidFill>
                          <a:latin typeface="Roboto" panose="02000000000000000000" pitchFamily="2" charset="0"/>
                          <a:ea typeface="Roboto" panose="02000000000000000000" pitchFamily="2" charset="0"/>
                        </a:rPr>
                        <a:t>The UK is </a:t>
                      </a:r>
                      <a:r>
                        <a:rPr lang="en-US" sz="700" b="0">
                          <a:solidFill>
                            <a:schemeClr val="bg1"/>
                          </a:solidFill>
                          <a:latin typeface="Roboto" panose="02000000000000000000" pitchFamily="2" charset="0"/>
                          <a:ea typeface="Roboto" panose="02000000000000000000" pitchFamily="2" charset="0"/>
                        </a:rPr>
                        <a:t>made of four countries: England, Scotland, Wales and Northern Ireland. (Y1)</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700" b="1">
                          <a:solidFill>
                            <a:schemeClr val="bg1"/>
                          </a:solidFill>
                          <a:latin typeface="Roboto" panose="02000000000000000000" pitchFamily="2" charset="0"/>
                          <a:ea typeface="Roboto" panose="02000000000000000000" pitchFamily="2" charset="0"/>
                        </a:rPr>
                        <a:t>&amp;</a:t>
                      </a: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700" b="0">
                          <a:solidFill>
                            <a:schemeClr val="bg1"/>
                          </a:solidFill>
                          <a:latin typeface="Roboto" panose="02000000000000000000" pitchFamily="2" charset="0"/>
                          <a:ea typeface="Roboto" panose="02000000000000000000" pitchFamily="2" charset="0"/>
                        </a:rPr>
                        <a:t>The capital cities of the four countries in the UK are London (England), Edinburgh (Scotland), Cardiff (Wales) and Belfast (Northern Ireland</a:t>
                      </a:r>
                      <a:r>
                        <a:rPr lang="en-US" sz="700">
                          <a:solidFill>
                            <a:schemeClr val="bg1"/>
                          </a:solidFill>
                          <a:latin typeface="Roboto" panose="02000000000000000000" pitchFamily="2" charset="0"/>
                          <a:ea typeface="Roboto" panose="02000000000000000000" pitchFamily="2" charset="0"/>
                        </a:rPr>
                        <a:t>).</a:t>
                      </a:r>
                      <a:r>
                        <a:rPr lang="en-US" sz="700" b="0">
                          <a:solidFill>
                            <a:schemeClr val="bg1"/>
                          </a:solidFill>
                          <a:latin typeface="Roboto" panose="02000000000000000000" pitchFamily="2" charset="0"/>
                          <a:ea typeface="Roboto" panose="02000000000000000000" pitchFamily="2" charset="0"/>
                        </a:rPr>
                        <a:t> (Y1)</a:t>
                      </a:r>
                      <a:endParaRPr lang="en-US" sz="700">
                        <a:solidFill>
                          <a:schemeClr val="bg1"/>
                        </a:solidFill>
                        <a:latin typeface="Roboto" panose="02000000000000000000" pitchFamily="2" charset="0"/>
                        <a:ea typeface="Roboto" panose="02000000000000000000" pitchFamily="2" charset="0"/>
                      </a:endParaRP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r>
                        <a:rPr lang="en-GB" sz="70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Space &amp; place: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Place is the emotional attachment to a location, developed through character and identity. (Y1)</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700" kern="1200">
                        <a:solidFill>
                          <a:schemeClr val="bg1"/>
                        </a:solidFill>
                        <a:effectLst/>
                        <a:highlight>
                          <a:srgbClr val="00FFFF"/>
                        </a:highlight>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Space &amp; place: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There are five oceans in the world.</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Space &amp; place: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The seas that surround the UK are the North Sea, the Irish Sea and the English Channel. The seas around the UK flow into the Atlantic Ocean.</a:t>
                      </a: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Physical processes: </a:t>
                      </a:r>
                      <a:r>
                        <a:rPr lang="en-US" sz="700" b="0" i="0">
                          <a:solidFill>
                            <a:schemeClr val="bg1"/>
                          </a:solidFill>
                          <a:effectLst/>
                          <a:latin typeface="Roboto" panose="02000000000000000000" pitchFamily="2" charset="0"/>
                          <a:ea typeface="Roboto" panose="02000000000000000000" pitchFamily="2" charset="0"/>
                        </a:rPr>
                        <a:t>Rivers travel from highland areas to lowland areas. Physical features around rivers include </a:t>
                      </a:r>
                      <a:r>
                        <a:rPr lang="en-US" sz="700" b="1" i="0">
                          <a:solidFill>
                            <a:schemeClr val="bg1"/>
                          </a:solidFill>
                          <a:effectLst/>
                          <a:latin typeface="Roboto" panose="02000000000000000000" pitchFamily="2" charset="0"/>
                          <a:ea typeface="Roboto" panose="02000000000000000000" pitchFamily="2" charset="0"/>
                        </a:rPr>
                        <a:t>valleys</a:t>
                      </a:r>
                      <a:r>
                        <a:rPr lang="en-US" sz="700" b="0" i="0">
                          <a:solidFill>
                            <a:schemeClr val="bg1"/>
                          </a:solidFill>
                          <a:effectLst/>
                          <a:latin typeface="Roboto" panose="02000000000000000000" pitchFamily="2" charset="0"/>
                          <a:ea typeface="Roboto" panose="02000000000000000000" pitchFamily="2" charset="0"/>
                        </a:rPr>
                        <a:t>, mountains, hills and </a:t>
                      </a:r>
                      <a:r>
                        <a:rPr lang="en-US" sz="700" b="1" i="0">
                          <a:solidFill>
                            <a:schemeClr val="bg1"/>
                          </a:solidFill>
                          <a:effectLst/>
                          <a:latin typeface="Roboto" panose="02000000000000000000" pitchFamily="2" charset="0"/>
                          <a:ea typeface="Roboto" panose="02000000000000000000" pitchFamily="2" charset="0"/>
                        </a:rPr>
                        <a:t>vegetation</a:t>
                      </a:r>
                      <a:r>
                        <a:rPr lang="en-US" sz="700" b="0" i="0">
                          <a:solidFill>
                            <a:schemeClr val="bg1"/>
                          </a:solidFill>
                          <a:effectLst/>
                          <a:latin typeface="Roboto" panose="02000000000000000000" pitchFamily="2" charset="0"/>
                          <a:ea typeface="Roboto" panose="02000000000000000000" pitchFamily="2" charset="0"/>
                        </a:rPr>
                        <a:t>.</a:t>
                      </a: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Land use is how land is used by humans.</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Overfishing is damaging biodiversity in the oceans.</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Harbours are found (and ports can be found) where the land meets the sea.</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Agriculture is the word used to describe the practice of farming. </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Land use can be for economic uses, including agriculture, factories and leisure.</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Ports are places where goods to be traded are unloaded and loaded.</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rPr>
                        <a:t>Humans use seas and oceans for economic and leisure uses. The main economic use is trade.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Space &amp; place: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The three longest rivers in the UK are the Severn, Thames and Trent.</a:t>
                      </a:r>
                      <a:r>
                        <a:rPr lang="en-US" sz="700" b="0">
                          <a:solidFill>
                            <a:schemeClr val="bg1"/>
                          </a:solidFill>
                          <a:latin typeface="Roboto" panose="02000000000000000000" pitchFamily="2" charset="0"/>
                          <a:ea typeface="Roboto" panose="02000000000000000000" pitchFamily="2" charset="0"/>
                        </a:rPr>
                        <a:t>(Y3)</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i="0">
                          <a:solidFill>
                            <a:schemeClr val="bg1"/>
                          </a:solidFill>
                          <a:effectLst/>
                          <a:latin typeface="Roboto" panose="02000000000000000000" pitchFamily="2" charset="0"/>
                          <a:ea typeface="Roboto" panose="02000000000000000000" pitchFamily="2" charset="0"/>
                        </a:rPr>
                        <a:t>Physical processes</a:t>
                      </a:r>
                      <a:r>
                        <a:rPr lang="en-US" sz="700" b="1" i="0">
                          <a:solidFill>
                            <a:schemeClr val="accent1"/>
                          </a:solidFill>
                          <a:effectLst/>
                          <a:latin typeface="Roboto" panose="02000000000000000000" pitchFamily="2" charset="0"/>
                          <a:ea typeface="Roboto" panose="02000000000000000000" pitchFamily="2" charset="0"/>
                        </a:rPr>
                        <a:t>: </a:t>
                      </a:r>
                      <a:r>
                        <a:rPr lang="en-US" sz="700" b="0" i="0" kern="1200">
                          <a:solidFill>
                            <a:schemeClr val="bg1"/>
                          </a:solidFill>
                          <a:effectLst/>
                          <a:latin typeface="Roboto" panose="02000000000000000000" pitchFamily="2" charset="0"/>
                          <a:ea typeface="Roboto" panose="02000000000000000000" pitchFamily="2" charset="0"/>
                          <a:cs typeface="+mn-cs"/>
                        </a:rPr>
                        <a:t>Water cycle: Evaporation from the air and </a:t>
                      </a:r>
                      <a:r>
                        <a:rPr lang="en-US" sz="700" b="1" i="0" kern="1200">
                          <a:solidFill>
                            <a:schemeClr val="bg1"/>
                          </a:solidFill>
                          <a:effectLst/>
                          <a:latin typeface="Roboto" panose="02000000000000000000" pitchFamily="2" charset="0"/>
                          <a:ea typeface="Roboto" panose="02000000000000000000" pitchFamily="2" charset="0"/>
                          <a:cs typeface="+mn-cs"/>
                        </a:rPr>
                        <a:t>transpiration</a:t>
                      </a:r>
                      <a:r>
                        <a:rPr lang="en-US" sz="700" b="0" i="0" kern="1200">
                          <a:solidFill>
                            <a:schemeClr val="bg1"/>
                          </a:solidFill>
                          <a:effectLst/>
                          <a:latin typeface="Roboto" panose="02000000000000000000" pitchFamily="2" charset="0"/>
                          <a:ea typeface="Roboto" panose="02000000000000000000" pitchFamily="2" charset="0"/>
                          <a:cs typeface="+mn-cs"/>
                        </a:rPr>
                        <a:t> from trees means that water vapour rises in the air. It condenses to form clouds and precipitation occurs when the clouds get heavy. </a:t>
                      </a:r>
                      <a:r>
                        <a:rPr lang="en-US" sz="700" b="1" i="0" kern="1200">
                          <a:solidFill>
                            <a:schemeClr val="bg1"/>
                          </a:solidFill>
                          <a:effectLst/>
                          <a:latin typeface="Roboto" panose="02000000000000000000" pitchFamily="2" charset="0"/>
                          <a:ea typeface="Roboto" panose="02000000000000000000" pitchFamily="2" charset="0"/>
                          <a:cs typeface="+mn-cs"/>
                        </a:rPr>
                        <a:t>Surface runoff </a:t>
                      </a:r>
                      <a:r>
                        <a:rPr lang="en-US" sz="700" b="0" i="0" kern="1200">
                          <a:solidFill>
                            <a:schemeClr val="bg1"/>
                          </a:solidFill>
                          <a:effectLst/>
                          <a:latin typeface="Roboto" panose="02000000000000000000" pitchFamily="2" charset="0"/>
                          <a:ea typeface="Roboto" panose="02000000000000000000" pitchFamily="2" charset="0"/>
                          <a:cs typeface="+mn-cs"/>
                        </a:rPr>
                        <a:t>is the flow of water overground; </a:t>
                      </a:r>
                      <a:r>
                        <a:rPr lang="en-US" sz="700" b="1" i="0" kern="1200">
                          <a:solidFill>
                            <a:schemeClr val="bg1"/>
                          </a:solidFill>
                          <a:effectLst/>
                          <a:latin typeface="Roboto" panose="02000000000000000000" pitchFamily="2" charset="0"/>
                          <a:ea typeface="Roboto" panose="02000000000000000000" pitchFamily="2" charset="0"/>
                          <a:cs typeface="+mn-cs"/>
                        </a:rPr>
                        <a:t>throughflow</a:t>
                      </a:r>
                      <a:r>
                        <a:rPr lang="en-US" sz="700" b="0" i="0" kern="1200">
                          <a:solidFill>
                            <a:schemeClr val="bg1"/>
                          </a:solidFill>
                          <a:effectLst/>
                          <a:latin typeface="Roboto" panose="02000000000000000000" pitchFamily="2" charset="0"/>
                          <a:ea typeface="Roboto" panose="02000000000000000000" pitchFamily="2" charset="0"/>
                          <a:cs typeface="+mn-cs"/>
                        </a:rPr>
                        <a:t> is the flow of water underground. (Y5)</a:t>
                      </a:r>
                      <a:endParaRPr lang="en-US" sz="700" b="0" i="0">
                        <a:solidFill>
                          <a:schemeClr val="bg1"/>
                        </a:solidFill>
                        <a:effectLst/>
                        <a:latin typeface="Roboto" panose="02000000000000000000" pitchFamily="2" charset="0"/>
                        <a:ea typeface="Roboto" panose="02000000000000000000" pitchFamily="2" charset="0"/>
                      </a:endParaRP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00" b="1" i="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Land use around a river changes from the upper course to the lower course, because of how flat the land is and the features around it. (Y5)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388938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139439" cy="458089"/>
          </a:xfrm>
        </p:spPr>
        <p:txBody>
          <a:bodyPr/>
          <a:lstStyle/>
          <a:p>
            <a:r>
              <a:rPr lang="en-US" altLang="en-US"/>
              <a:t>Year 3: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The United Kingdom</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A0942398-8EDC-6896-06F6-02AE77149066}"/>
              </a:ext>
            </a:extLst>
          </p:cNvPr>
          <p:cNvGraphicFramePr>
            <a:graphicFrameLocks noGrp="1"/>
          </p:cNvGraphicFramePr>
          <p:nvPr>
            <p:extLst>
              <p:ext uri="{D42A27DB-BD31-4B8C-83A1-F6EECF244321}">
                <p14:modId xmlns:p14="http://schemas.microsoft.com/office/powerpoint/2010/main" val="137094318"/>
              </p:ext>
            </p:extLst>
          </p:nvPr>
        </p:nvGraphicFramePr>
        <p:xfrm>
          <a:off x="203201" y="848235"/>
          <a:ext cx="9179999" cy="555342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51578">
                  <a:extLst>
                    <a:ext uri="{9D8B030D-6E8A-4147-A177-3AD203B41FA5}">
                      <a16:colId xmlns:a16="http://schemas.microsoft.com/office/drawing/2014/main" val="247776695"/>
                    </a:ext>
                  </a:extLst>
                </a:gridCol>
                <a:gridCol w="4136065">
                  <a:extLst>
                    <a:ext uri="{9D8B030D-6E8A-4147-A177-3AD203B41FA5}">
                      <a16:colId xmlns:a16="http://schemas.microsoft.com/office/drawing/2014/main" val="3380293508"/>
                    </a:ext>
                  </a:extLst>
                </a:gridCol>
                <a:gridCol w="1770288">
                  <a:extLst>
                    <a:ext uri="{9D8B030D-6E8A-4147-A177-3AD203B41FA5}">
                      <a16:colId xmlns:a16="http://schemas.microsoft.com/office/drawing/2014/main" val="2902844172"/>
                    </a:ext>
                  </a:extLst>
                </a:gridCol>
              </a:tblGrid>
              <a:tr h="31026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425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Human settlements can be a city, town or village, depending on their size (Y1 Aut)</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Human features are man-made, physical features would be there without humans (Y1 Aut)</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UK is made of four countries: England, Scotland, Wales and N Ireland; their capital cities are London, Edinburgh, Cardiff and Belfast (Y1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Rural means countryside; urban means towns and cities (Y1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Features in rural areas include farm, hill, mountain, forest and river (Y1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Features in urban areas include office, shop, house, factory (Y1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Features in coastal areas include beach, cliff</a:t>
                      </a:r>
                      <a:r>
                        <a:rPr lang="en-US" sz="750" b="0">
                          <a:solidFill>
                            <a:schemeClr val="bg1"/>
                          </a:solidFill>
                          <a:latin typeface="Roboto" panose="02000000000000000000" pitchFamily="2" charset="0"/>
                          <a:ea typeface="Roboto" panose="02000000000000000000" pitchFamily="2" charset="0"/>
                        </a:rPr>
                        <a:t> (Y1 Spr)</a:t>
                      </a:r>
                    </a:p>
                    <a:p>
                      <a:pPr marL="72000" indent="-72000">
                        <a:spcAft>
                          <a:spcPts val="2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Rivers, lakes, seas and oceans are all bodies of water. Rivers flow into lakes and seas; seas connect to oceans (Y2 Sum)</a:t>
                      </a:r>
                    </a:p>
                    <a:p>
                      <a:pPr marL="72000" indent="-72000">
                        <a:spcAft>
                          <a:spcPts val="2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Features around rivers include valleys, mountains, hills and vegetation (Y2 Sum)</a:t>
                      </a:r>
                    </a:p>
                    <a:p>
                      <a:pPr marL="72000" indent="-72000">
                        <a:spcAft>
                          <a:spcPts val="2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The seas that surround the UK are the North Sea, the Irish Sea and the English Channel (Y2 Sum)</a:t>
                      </a:r>
                    </a:p>
                    <a:p>
                      <a:pPr marL="72000" indent="-72000">
                        <a:spcAft>
                          <a:spcPts val="2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Land use is how land is used by humans (Y2 </a:t>
                      </a:r>
                      <a:r>
                        <a:rPr lang="en-US" sz="750">
                          <a:solidFill>
                            <a:schemeClr val="bg1"/>
                          </a:solidFill>
                          <a:latin typeface="Roboto" panose="02000000000000000000" pitchFamily="2" charset="0"/>
                          <a:ea typeface="Roboto" panose="02000000000000000000" pitchFamily="2" charset="0"/>
                        </a:rPr>
                        <a:t>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rPr>
                        <a:t>UK</a:t>
                      </a:r>
                      <a:r>
                        <a:rPr lang="en-US" sz="750">
                          <a:solidFill>
                            <a:schemeClr val="bg1"/>
                          </a:solidFill>
                          <a:latin typeface="Roboto" panose="02000000000000000000" pitchFamily="2" charset="0"/>
                          <a:ea typeface="Roboto" panose="02000000000000000000" pitchFamily="2" charset="0"/>
                        </a:rPr>
                        <a:t> is made of four countries: England, Scotland, Wales and N Ireland; </a:t>
                      </a:r>
                      <a:r>
                        <a:rPr lang="en-US" sz="750" b="1">
                          <a:solidFill>
                            <a:schemeClr val="bg1"/>
                          </a:solidFill>
                          <a:latin typeface="Roboto" panose="02000000000000000000" pitchFamily="2" charset="0"/>
                          <a:ea typeface="Roboto" panose="02000000000000000000" pitchFamily="2" charset="0"/>
                        </a:rPr>
                        <a:t>Great</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Britain</a:t>
                      </a:r>
                      <a:r>
                        <a:rPr lang="en-US" sz="750">
                          <a:solidFill>
                            <a:schemeClr val="bg1"/>
                          </a:solidFill>
                          <a:latin typeface="Roboto" panose="02000000000000000000" pitchFamily="2" charset="0"/>
                          <a:ea typeface="Roboto" panose="02000000000000000000" pitchFamily="2" charset="0"/>
                        </a:rPr>
                        <a:t> is made up of England, Scotland and Wales; </a:t>
                      </a:r>
                      <a:r>
                        <a:rPr lang="en-US" sz="750" b="1">
                          <a:solidFill>
                            <a:schemeClr val="bg1"/>
                          </a:solidFill>
                          <a:latin typeface="Roboto" panose="02000000000000000000" pitchFamily="2" charset="0"/>
                          <a:ea typeface="Roboto" panose="02000000000000000000" pitchFamily="2" charset="0"/>
                        </a:rPr>
                        <a:t>British</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Isles</a:t>
                      </a:r>
                      <a:r>
                        <a:rPr lang="en-US" sz="750">
                          <a:solidFill>
                            <a:schemeClr val="bg1"/>
                          </a:solidFill>
                          <a:latin typeface="Roboto" panose="02000000000000000000" pitchFamily="2" charset="0"/>
                          <a:ea typeface="Roboto" panose="02000000000000000000" pitchFamily="2" charset="0"/>
                        </a:rPr>
                        <a:t> is made up of England, Scotland, Wales, Northern Ireland and Ireland</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England and the UK are split into </a:t>
                      </a:r>
                      <a:r>
                        <a:rPr lang="en-US" sz="750" b="1">
                          <a:solidFill>
                            <a:schemeClr val="bg1"/>
                          </a:solidFill>
                          <a:latin typeface="Roboto" panose="02000000000000000000" pitchFamily="2" charset="0"/>
                          <a:ea typeface="Roboto" panose="02000000000000000000" pitchFamily="2" charset="0"/>
                        </a:rPr>
                        <a:t>regions</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Regions in England and the UK are split into </a:t>
                      </a:r>
                      <a:r>
                        <a:rPr lang="en-US" sz="750" b="1">
                          <a:solidFill>
                            <a:schemeClr val="bg1"/>
                          </a:solidFill>
                          <a:latin typeface="Roboto" panose="02000000000000000000" pitchFamily="2" charset="0"/>
                          <a:ea typeface="Roboto" panose="02000000000000000000" pitchFamily="2" charset="0"/>
                        </a:rPr>
                        <a:t>counties</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There are several </a:t>
                      </a:r>
                      <a:r>
                        <a:rPr lang="en-US" sz="750" b="1">
                          <a:solidFill>
                            <a:schemeClr val="bg1"/>
                          </a:solidFill>
                          <a:latin typeface="Roboto" panose="02000000000000000000" pitchFamily="2" charset="0"/>
                          <a:ea typeface="Roboto" panose="02000000000000000000" pitchFamily="2" charset="0"/>
                        </a:rPr>
                        <a:t>mountain ranges </a:t>
                      </a:r>
                      <a:r>
                        <a:rPr lang="en-US" sz="750">
                          <a:solidFill>
                            <a:schemeClr val="bg1"/>
                          </a:solidFill>
                          <a:latin typeface="Roboto" panose="02000000000000000000" pitchFamily="2" charset="0"/>
                          <a:ea typeface="Roboto" panose="02000000000000000000" pitchFamily="2" charset="0"/>
                        </a:rPr>
                        <a:t>in the UK, including Grampian Mountains (Scotland), Pennines (England) and Cambrian Mountains (Wales)</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three longest rivers in the UK are the Severn, Thames and Trent</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Settlements can be </a:t>
                      </a:r>
                      <a:r>
                        <a:rPr lang="en-US" sz="750" b="1">
                          <a:solidFill>
                            <a:schemeClr val="bg1"/>
                          </a:solidFill>
                          <a:latin typeface="Roboto" panose="02000000000000000000" pitchFamily="2" charset="0"/>
                          <a:ea typeface="Roboto" panose="02000000000000000000" pitchFamily="2" charset="0"/>
                        </a:rPr>
                        <a:t>hamlets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villages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towns</a:t>
                      </a:r>
                      <a:r>
                        <a:rPr lang="en-US" sz="750">
                          <a:solidFill>
                            <a:schemeClr val="bg1"/>
                          </a:solidFill>
                          <a:latin typeface="Roboto" panose="02000000000000000000" pitchFamily="2" charset="0"/>
                          <a:ea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rPr>
                        <a:t>cities</a:t>
                      </a:r>
                      <a:r>
                        <a:rPr lang="en-US" sz="750">
                          <a:solidFill>
                            <a:schemeClr val="bg1"/>
                          </a:solidFill>
                          <a:latin typeface="Roboto" panose="02000000000000000000" pitchFamily="2" charset="0"/>
                          <a:ea typeface="Roboto" panose="02000000000000000000" pitchFamily="2" charset="0"/>
                        </a:rPr>
                        <a:t>, depending on their size</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Physical features of the North West (</a:t>
                      </a:r>
                      <a:r>
                        <a:rPr lang="en-US" sz="750">
                          <a:solidFill>
                            <a:schemeClr val="bg1"/>
                          </a:solidFill>
                          <a:highlight>
                            <a:srgbClr val="E6E6E6"/>
                          </a:highlight>
                          <a:latin typeface="Roboto" panose="02000000000000000000" pitchFamily="2" charset="0"/>
                          <a:ea typeface="Roboto" panose="02000000000000000000" pitchFamily="2" charset="0"/>
                        </a:rPr>
                        <a:t>or the region that your school is in</a:t>
                      </a:r>
                      <a:r>
                        <a:rPr lang="en-US" sz="750">
                          <a:solidFill>
                            <a:schemeClr val="bg1"/>
                          </a:solidFill>
                          <a:latin typeface="Roboto" panose="02000000000000000000" pitchFamily="2" charset="0"/>
                          <a:ea typeface="Roboto" panose="02000000000000000000" pitchFamily="2" charset="0"/>
                        </a:rPr>
                        <a:t>) include </a:t>
                      </a:r>
                      <a:r>
                        <a:rPr lang="en-US" sz="750" b="1">
                          <a:solidFill>
                            <a:schemeClr val="bg1"/>
                          </a:solidFill>
                          <a:latin typeface="Roboto" panose="02000000000000000000" pitchFamily="2" charset="0"/>
                          <a:ea typeface="Roboto" panose="02000000000000000000" pitchFamily="2" charset="0"/>
                        </a:rPr>
                        <a:t>mountains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hills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forests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cliff</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beach</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river</a:t>
                      </a:r>
                      <a:r>
                        <a:rPr lang="en-US" sz="750">
                          <a:solidFill>
                            <a:schemeClr val="bg1"/>
                          </a:solidFill>
                          <a:latin typeface="Roboto" panose="02000000000000000000" pitchFamily="2" charset="0"/>
                          <a:ea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rPr>
                        <a:t>valley</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Human features of the North West (</a:t>
                      </a:r>
                      <a:r>
                        <a:rPr lang="en-US" sz="750">
                          <a:solidFill>
                            <a:schemeClr val="bg1"/>
                          </a:solidFill>
                          <a:highlight>
                            <a:srgbClr val="E6E6E6"/>
                          </a:highlight>
                          <a:latin typeface="Roboto" panose="02000000000000000000" pitchFamily="2" charset="0"/>
                          <a:ea typeface="Roboto" panose="02000000000000000000" pitchFamily="2" charset="0"/>
                        </a:rPr>
                        <a:t>or the region that your school is in</a:t>
                      </a:r>
                      <a:r>
                        <a:rPr lang="en-US" sz="750">
                          <a:solidFill>
                            <a:schemeClr val="bg1"/>
                          </a:solidFill>
                          <a:latin typeface="Roboto" panose="02000000000000000000" pitchFamily="2" charset="0"/>
                          <a:ea typeface="Roboto" panose="02000000000000000000" pitchFamily="2" charset="0"/>
                        </a:rPr>
                        <a:t>) include </a:t>
                      </a:r>
                      <a:r>
                        <a:rPr lang="en-US" sz="750" b="1">
                          <a:solidFill>
                            <a:schemeClr val="bg1"/>
                          </a:solidFill>
                          <a:latin typeface="Roboto" panose="02000000000000000000" pitchFamily="2" charset="0"/>
                          <a:ea typeface="Roboto" panose="02000000000000000000" pitchFamily="2" charset="0"/>
                        </a:rPr>
                        <a:t>national parks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hamlets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villages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towns</a:t>
                      </a:r>
                      <a:r>
                        <a:rPr lang="en-US" sz="750">
                          <a:solidFill>
                            <a:schemeClr val="bg1"/>
                          </a:solidFill>
                          <a:latin typeface="Roboto" panose="02000000000000000000" pitchFamily="2" charset="0"/>
                          <a:ea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rPr>
                        <a:t>cities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factories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offices</a:t>
                      </a:r>
                    </a:p>
                    <a:p>
                      <a:pPr marL="72000" indent="-72000">
                        <a:spcAft>
                          <a:spcPts val="2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Land use </a:t>
                      </a:r>
                      <a:r>
                        <a:rPr lang="en-US" sz="750">
                          <a:solidFill>
                            <a:schemeClr val="bg1"/>
                          </a:solidFill>
                          <a:latin typeface="Roboto" panose="02000000000000000000" pitchFamily="2" charset="0"/>
                          <a:ea typeface="Roboto" panose="02000000000000000000" pitchFamily="2" charset="0"/>
                        </a:rPr>
                        <a:t>in the North West (</a:t>
                      </a:r>
                      <a:r>
                        <a:rPr lang="en-US" sz="750">
                          <a:solidFill>
                            <a:schemeClr val="bg1"/>
                          </a:solidFill>
                          <a:highlight>
                            <a:srgbClr val="E6E6E6"/>
                          </a:highlight>
                          <a:latin typeface="Roboto" panose="02000000000000000000" pitchFamily="2" charset="0"/>
                          <a:ea typeface="Roboto" panose="02000000000000000000" pitchFamily="2" charset="0"/>
                        </a:rPr>
                        <a:t>or the region that your school is in</a:t>
                      </a:r>
                      <a:r>
                        <a:rPr lang="en-US" sz="750">
                          <a:solidFill>
                            <a:schemeClr val="bg1"/>
                          </a:solidFill>
                          <a:latin typeface="Roboto" panose="02000000000000000000" pitchFamily="2" charset="0"/>
                          <a:ea typeface="Roboto" panose="02000000000000000000" pitchFamily="2" charset="0"/>
                        </a:rPr>
                        <a:t>) has changed over time (green space is filled; towns have become larger)</a:t>
                      </a: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Lake District is a National Park in England (Y3)</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Bournemouth is located on the south coast of England, and there are a variety of human and physical features there (Y3)</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Many people in the Amalfi Coast, the Alps, Bournemouth and the Lake District rely on tourism, and there are ways that it can be managed responsibly (Y3)</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Comparing human and physical features around the river Severn with rivers Danube and Mississippi (Y5)</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80407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 (Y1)</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Identify land and water on a map.</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 (Y1)</a:t>
                      </a:r>
                      <a:endParaRPr lang="en-US" sz="75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Identify country boundaries on a map.</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 (Y1)</a:t>
                      </a:r>
                      <a:endParaRPr lang="en-US" sz="75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accent1"/>
                          </a:solidFill>
                          <a:latin typeface="Roboto" panose="02000000000000000000" pitchFamily="2" charset="0"/>
                          <a:ea typeface="Roboto" panose="02000000000000000000" pitchFamily="2" charset="0"/>
                          <a:cs typeface="Roboto" panose="02000000000000000000" pitchFamily="2" charset="0"/>
                        </a:rPr>
                        <a:t>Use photographs of places in oblique view.</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Use and interpret 8 compass points (N, NE, E, SE, S, SW, W, NW).</a:t>
                      </a:r>
                    </a:p>
                    <a:p>
                      <a:pPr marL="36000" indent="-36000">
                        <a:buFont typeface="Arial" panose="020B0604020202020204" pitchFamily="34" charset="0"/>
                        <a:buChar cha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Identify county boundaries on a map</a:t>
                      </a:r>
                    </a:p>
                    <a:p>
                      <a:pPr marL="36000" indent="-36000">
                        <a:buFont typeface="Arial" panose="020B0604020202020204" pitchFamily="34" charset="0"/>
                        <a:buChar cha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Political maps should human boundaries and features, and physical maps show physical boundaries and features.</a:t>
                      </a:r>
                    </a:p>
                    <a:p>
                      <a:pPr marL="36000" indent="-36000">
                        <a:buFont typeface="Arial" panose="020B0604020202020204" pitchFamily="34" charset="0"/>
                        <a:buChar char="•"/>
                      </a:pPr>
                      <a:r>
                        <a:rPr lang="en-GB" sz="750" b="1">
                          <a:solidFill>
                            <a:schemeClr val="accent1"/>
                          </a:solidFill>
                          <a:latin typeface="Roboto" panose="02000000000000000000" pitchFamily="2" charset="0"/>
                          <a:ea typeface="Roboto" panose="02000000000000000000" pitchFamily="2" charset="0"/>
                          <a:cs typeface="Roboto" panose="02000000000000000000" pitchFamily="2" charset="0"/>
                        </a:rPr>
                        <a:t>Use OS maps</a:t>
                      </a:r>
                    </a:p>
                    <a:p>
                      <a:pPr marL="36000" indent="-36000">
                        <a:buFont typeface="Arial" panose="020B0604020202020204" pitchFamily="34" charset="0"/>
                        <a:buChar char="•"/>
                      </a:pPr>
                      <a:r>
                        <a:rPr lang="en-GB" sz="750" b="1">
                          <a:solidFill>
                            <a:schemeClr val="accent1"/>
                          </a:solidFill>
                          <a:latin typeface="Roboto" panose="02000000000000000000" pitchFamily="2" charset="0"/>
                          <a:ea typeface="Roboto" panose="02000000000000000000" pitchFamily="2" charset="0"/>
                          <a:cs typeface="Roboto" panose="02000000000000000000" pitchFamily="2" charset="0"/>
                        </a:rPr>
                        <a:t>Use physical maps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rPr>
                        <a:t>Map skills:</a:t>
                      </a:r>
                    </a:p>
                    <a:p>
                      <a:pPr marL="36000" indent="-36000">
                        <a:buFont typeface="Arial" panose="020B0604020202020204" pitchFamily="34" charset="0"/>
                        <a:buChar cha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 (Y4)</a:t>
                      </a:r>
                      <a:endParaRPr lang="en-US" sz="75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accent1"/>
                          </a:solidFill>
                          <a:latin typeface="Roboto" panose="02000000000000000000" pitchFamily="2" charset="0"/>
                          <a:ea typeface="Roboto" panose="02000000000000000000" pitchFamily="2" charset="0"/>
                          <a:cs typeface="Roboto" panose="02000000000000000000" pitchFamily="2" charset="0"/>
                        </a:rPr>
                        <a:t>Use thematic maps </a:t>
                      </a: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(showing climate zones and population density). (Y5)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14184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indent="-85725">
                        <a:lnSpc>
                          <a:spcPct val="100000"/>
                        </a:lnSpc>
                        <a:spcBef>
                          <a:spcPts val="0"/>
                        </a:spcBef>
                        <a:spcAft>
                          <a:spcPts val="0"/>
                        </a:spcAft>
                        <a:buFont typeface="Arial" panose="020B0604020202020204" pitchFamily="34" charset="0"/>
                        <a:buChar cha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700" b="1">
                          <a:solidFill>
                            <a:schemeClr val="bg1"/>
                          </a:solidFill>
                          <a:latin typeface="Roboto" panose="02000000000000000000" pitchFamily="2" charset="0"/>
                          <a:ea typeface="Roboto" panose="02000000000000000000" pitchFamily="2" charset="0"/>
                        </a:rPr>
                        <a:t>&amp;</a:t>
                      </a: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700">
                          <a:solidFill>
                            <a:schemeClr val="bg1"/>
                          </a:solidFill>
                          <a:latin typeface="Roboto" panose="02000000000000000000" pitchFamily="2" charset="0"/>
                          <a:ea typeface="Roboto" panose="02000000000000000000" pitchFamily="2" charset="0"/>
                        </a:rPr>
                        <a:t>The UK is </a:t>
                      </a:r>
                      <a:r>
                        <a:rPr lang="en-US" sz="700" b="0">
                          <a:solidFill>
                            <a:schemeClr val="bg1"/>
                          </a:solidFill>
                          <a:latin typeface="Roboto" panose="02000000000000000000" pitchFamily="2" charset="0"/>
                          <a:ea typeface="Roboto" panose="02000000000000000000" pitchFamily="2" charset="0"/>
                        </a:rPr>
                        <a:t>made of four countries: England, Scotland, Wales and Northern Ireland. (Y1)</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700" b="1">
                          <a:solidFill>
                            <a:schemeClr val="bg1"/>
                          </a:solidFill>
                          <a:latin typeface="Roboto" panose="02000000000000000000" pitchFamily="2" charset="0"/>
                          <a:ea typeface="Roboto" panose="02000000000000000000" pitchFamily="2" charset="0"/>
                        </a:rPr>
                        <a:t>&amp;</a:t>
                      </a:r>
                      <a:r>
                        <a:rPr lang="en-GB" sz="7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700" b="0">
                          <a:solidFill>
                            <a:schemeClr val="bg1"/>
                          </a:solidFill>
                          <a:latin typeface="Roboto" panose="02000000000000000000" pitchFamily="2" charset="0"/>
                          <a:ea typeface="Roboto" panose="02000000000000000000" pitchFamily="2" charset="0"/>
                        </a:rPr>
                        <a:t>The capital cities of the four countries in the UK are London (England), Edinburgh (Scotland), Cardiff (Wales) and Belfast (Northern Ireland</a:t>
                      </a:r>
                      <a:r>
                        <a:rPr lang="en-US" sz="700">
                          <a:solidFill>
                            <a:schemeClr val="bg1"/>
                          </a:solidFill>
                          <a:latin typeface="Roboto" panose="02000000000000000000" pitchFamily="2" charset="0"/>
                          <a:ea typeface="Roboto" panose="02000000000000000000" pitchFamily="2" charset="0"/>
                        </a:rPr>
                        <a:t>).(Y1)</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rPr>
                        <a:t>Human processes: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Settlements are generally permanent. Some people live nomadic lifestyles, and do not live in a fixed place.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UK is made of four countries: England, Scotland, Wales and N Ireland; Great Britain is made up of England, Scotland and Wales; British Isles is made up of England, Scotland, Wales, Northern Ireland and Ireland.</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England and the UK are split into regions. Regions in England and the UK are split into counties.</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several mountain ranges in the UK, including Grampian Mountains (Scotland), Pennines (England) and Cambrian Mountains (Wales).</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three longest rivers in the UK are the Severn, Thames and Trent.</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Space &amp; place: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Case study: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Region in UK</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There are several mountain ranges in the UK.</a:t>
                      </a:r>
                    </a:p>
                    <a:p>
                      <a:pPr marL="84138" indent="-84138">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Human processes: </a:t>
                      </a:r>
                      <a:r>
                        <a:rPr lang="en-GB" sz="750" b="0">
                          <a:solidFill>
                            <a:schemeClr val="bg1"/>
                          </a:solidFill>
                          <a:latin typeface="Roboto" panose="02000000000000000000" pitchFamily="2" charset="0"/>
                          <a:ea typeface="Roboto" panose="02000000000000000000" pitchFamily="2" charset="0"/>
                          <a:cs typeface="Roboto" panose="02000000000000000000" pitchFamily="2" charset="0"/>
                        </a:rPr>
                        <a:t>National Parks are a human feature.</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rPr>
                        <a:t>Settlements can be hamlets, villages, towns and cities, depending on their size.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i="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Land use around a river changes from the upper course to the lower course, because of how flat the land is and the features around it.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Human settlements change or develop based on external factors (both human and physical) (Y6)</a:t>
                      </a:r>
                    </a:p>
                    <a:p>
                      <a:pPr marL="171450" indent="-171450">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2282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43FAF-CB28-4B6C-9725-D325EF4FF062}"/>
              </a:ext>
            </a:extLst>
          </p:cNvPr>
          <p:cNvSpPr txBox="1"/>
          <p:nvPr/>
        </p:nvSpPr>
        <p:spPr>
          <a:xfrm>
            <a:off x="296175" y="940079"/>
            <a:ext cx="9071109" cy="5155257"/>
          </a:xfrm>
          <a:prstGeom prst="rect">
            <a:avLst/>
          </a:prstGeom>
          <a:noFill/>
        </p:spPr>
        <p:txBody>
          <a:bodyPr wrap="square" anchor="t">
            <a:spAutoFit/>
          </a:bodyPr>
          <a:lstStyle/>
          <a:p>
            <a:pPr>
              <a:spcAft>
                <a:spcPts val="600"/>
              </a:spcAft>
              <a:defRPr/>
            </a:pPr>
            <a:r>
              <a:rPr lang="en-US" sz="1400" b="1">
                <a:solidFill>
                  <a:schemeClr val="bg1"/>
                </a:solidFill>
                <a:latin typeface="Roboto" panose="02000000000000000000" pitchFamily="2" charset="0"/>
                <a:ea typeface="Roboto" panose="02000000000000000000" pitchFamily="2" charset="0"/>
              </a:rPr>
              <a:t>We are continuously improving our curriculum and responding to feedback, so pupils have the best possible experience of Geography, which prepares them for Key Stage 3.</a:t>
            </a:r>
          </a:p>
          <a:p>
            <a:pPr>
              <a:spcAft>
                <a:spcPts val="600"/>
              </a:spcAft>
              <a:defRPr/>
            </a:pPr>
            <a:endParaRPr lang="en-US" sz="1400" b="1">
              <a:solidFill>
                <a:schemeClr val="bg1"/>
              </a:solidFill>
              <a:latin typeface="Roboto" panose="02000000000000000000" pitchFamily="2" charset="0"/>
              <a:ea typeface="Roboto" panose="02000000000000000000" pitchFamily="2" charset="0"/>
            </a:endParaRPr>
          </a:p>
          <a:p>
            <a:pPr>
              <a:spcAft>
                <a:spcPts val="600"/>
              </a:spcAft>
              <a:defRPr/>
            </a:pPr>
            <a:r>
              <a:rPr lang="en-US" sz="1200">
                <a:solidFill>
                  <a:schemeClr val="bg1"/>
                </a:solidFill>
                <a:latin typeface="Roboto" panose="02000000000000000000" pitchFamily="2" charset="0"/>
                <a:ea typeface="Roboto" panose="02000000000000000000" pitchFamily="2" charset="0"/>
              </a:rPr>
              <a:t>The curriculum was updated in </a:t>
            </a:r>
            <a:r>
              <a:rPr lang="en-US" sz="1200" b="1">
                <a:solidFill>
                  <a:schemeClr val="bg1"/>
                </a:solidFill>
                <a:latin typeface="Roboto" panose="02000000000000000000" pitchFamily="2" charset="0"/>
                <a:ea typeface="Roboto" panose="02000000000000000000" pitchFamily="2" charset="0"/>
              </a:rPr>
              <a:t>2022-23</a:t>
            </a:r>
            <a:r>
              <a:rPr lang="en-US" sz="1200">
                <a:solidFill>
                  <a:schemeClr val="bg1"/>
                </a:solidFill>
                <a:latin typeface="Roboto" panose="02000000000000000000" pitchFamily="2" charset="0"/>
                <a:ea typeface="Roboto" panose="02000000000000000000" pitchFamily="2" charset="0"/>
              </a:rPr>
              <a:t>, mostly to reflect the introduction of the sustainability curriculum, but also to reflect teacher feedback, National Curriculum requirements and the need to ensure coherent progression and sequencing. These previous updates are recorded in the final slides of this pack. </a:t>
            </a:r>
          </a:p>
          <a:p>
            <a:pPr>
              <a:spcAft>
                <a:spcPts val="600"/>
              </a:spcAft>
              <a:defRPr/>
            </a:pPr>
            <a:r>
              <a:rPr lang="en-US" sz="1200">
                <a:solidFill>
                  <a:schemeClr val="bg1"/>
                </a:solidFill>
                <a:latin typeface="Roboto" panose="02000000000000000000" pitchFamily="2" charset="0"/>
                <a:ea typeface="Roboto" panose="02000000000000000000" pitchFamily="2" charset="0"/>
              </a:rPr>
              <a:t>For </a:t>
            </a:r>
            <a:r>
              <a:rPr lang="en-US" sz="1200" b="1">
                <a:solidFill>
                  <a:schemeClr val="bg1"/>
                </a:solidFill>
                <a:latin typeface="Roboto" panose="02000000000000000000" pitchFamily="2" charset="0"/>
                <a:ea typeface="Roboto" panose="02000000000000000000" pitchFamily="2" charset="0"/>
              </a:rPr>
              <a:t>2023-24</a:t>
            </a:r>
            <a:r>
              <a:rPr lang="en-US" sz="1200">
                <a:solidFill>
                  <a:schemeClr val="bg1"/>
                </a:solidFill>
                <a:latin typeface="Roboto" panose="02000000000000000000" pitchFamily="2" charset="0"/>
                <a:ea typeface="Roboto" panose="02000000000000000000" pitchFamily="2" charset="0"/>
              </a:rPr>
              <a:t>, there are no significant changes to the content of the units. The only difference is in how (a) the </a:t>
            </a:r>
            <a:r>
              <a:rPr lang="en-US" sz="1200" b="1">
                <a:solidFill>
                  <a:schemeClr val="bg1"/>
                </a:solidFill>
                <a:latin typeface="Roboto" panose="02000000000000000000" pitchFamily="2" charset="0"/>
                <a:ea typeface="Roboto" panose="02000000000000000000" pitchFamily="2" charset="0"/>
              </a:rPr>
              <a:t>vertical concepts </a:t>
            </a:r>
            <a:r>
              <a:rPr lang="en-US" sz="1200">
                <a:solidFill>
                  <a:schemeClr val="bg1"/>
                </a:solidFill>
                <a:latin typeface="Roboto" panose="02000000000000000000" pitchFamily="2" charset="0"/>
                <a:ea typeface="Roboto" panose="02000000000000000000" pitchFamily="2" charset="0"/>
              </a:rPr>
              <a:t>and (b) </a:t>
            </a:r>
            <a:r>
              <a:rPr lang="en-US" sz="1200" b="1">
                <a:solidFill>
                  <a:schemeClr val="bg1"/>
                </a:solidFill>
                <a:latin typeface="Roboto" panose="02000000000000000000" pitchFamily="2" charset="0"/>
                <a:ea typeface="Roboto" panose="02000000000000000000" pitchFamily="2" charset="0"/>
              </a:rPr>
              <a:t>disciplinary knowledge </a:t>
            </a:r>
            <a:r>
              <a:rPr lang="en-US" sz="1200">
                <a:solidFill>
                  <a:schemeClr val="bg1"/>
                </a:solidFill>
                <a:latin typeface="Roboto" panose="02000000000000000000" pitchFamily="2" charset="0"/>
                <a:ea typeface="Roboto" panose="02000000000000000000" pitchFamily="2" charset="0"/>
              </a:rPr>
              <a:t>is presented, to ensure that it aligns with recent geographical research and the secondary geography curriculum.</a:t>
            </a:r>
          </a:p>
          <a:p>
            <a:pPr marL="171450" indent="-171450">
              <a:spcAft>
                <a:spcPts val="6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rPr>
              <a:t>The </a:t>
            </a:r>
            <a:r>
              <a:rPr lang="en-US" sz="1200" b="1">
                <a:solidFill>
                  <a:schemeClr val="bg1"/>
                </a:solidFill>
                <a:latin typeface="Roboto" panose="02000000000000000000" pitchFamily="2" charset="0"/>
                <a:ea typeface="Roboto" panose="02000000000000000000" pitchFamily="2" charset="0"/>
              </a:rPr>
              <a:t>vertical concepts </a:t>
            </a:r>
            <a:r>
              <a:rPr lang="en-US" sz="1200">
                <a:solidFill>
                  <a:schemeClr val="bg1"/>
                </a:solidFill>
                <a:latin typeface="Roboto" panose="02000000000000000000" pitchFamily="2" charset="0"/>
                <a:ea typeface="Roboto" panose="02000000000000000000" pitchFamily="2" charset="0"/>
              </a:rPr>
              <a:t>have been updated to ensure that they reflect the deeper, bigger and more abstract concepts that pupils will gradually build in their geography education. Concepts of Human and Physical </a:t>
            </a:r>
            <a:r>
              <a:rPr lang="en-US" sz="1200">
                <a:solidFill>
                  <a:schemeClr val="bg1">
                    <a:lumMod val="95000"/>
                    <a:lumOff val="5000"/>
                  </a:schemeClr>
                </a:solidFill>
                <a:latin typeface="Roboto" panose="02000000000000000000" pitchFamily="2" charset="0"/>
                <a:ea typeface="Roboto" panose="02000000000000000000" pitchFamily="2" charset="0"/>
              </a:rPr>
              <a:t>Processes have been added as central threads, and pupils will revisit these concepts again and again in different contexts and in greater depth as they progress through key stages. The vertical concept of Location &amp; Place has stayed largely the same, however the wording has changed for consistency with the United Curriculum for Secondary Geography concepts. It is now called Space &amp; Place.</a:t>
            </a:r>
          </a:p>
          <a:p>
            <a:pPr marL="171450" indent="-171450">
              <a:spcAft>
                <a:spcPts val="600"/>
              </a:spcAft>
              <a:buFont typeface="Arial" panose="020B0604020202020204" pitchFamily="34" charset="0"/>
              <a:buChar char="•"/>
              <a:defRPr/>
            </a:pPr>
            <a:r>
              <a:rPr lang="en-US" sz="1200">
                <a:solidFill>
                  <a:schemeClr val="bg1">
                    <a:lumMod val="95000"/>
                    <a:lumOff val="5000"/>
                  </a:schemeClr>
                </a:solidFill>
                <a:latin typeface="Roboto" panose="02000000000000000000" pitchFamily="2" charset="0"/>
                <a:ea typeface="Roboto" panose="02000000000000000000" pitchFamily="2" charset="0"/>
              </a:rPr>
              <a:t>What was previously referred to as ‘</a:t>
            </a:r>
            <a:r>
              <a:rPr lang="en-US" sz="1200" b="1">
                <a:solidFill>
                  <a:schemeClr val="bg1">
                    <a:lumMod val="95000"/>
                    <a:lumOff val="5000"/>
                  </a:schemeClr>
                </a:solidFill>
                <a:latin typeface="Roboto" panose="02000000000000000000" pitchFamily="2" charset="0"/>
                <a:ea typeface="Roboto" panose="02000000000000000000" pitchFamily="2" charset="0"/>
              </a:rPr>
              <a:t>disciplinary knowledge</a:t>
            </a:r>
            <a:r>
              <a:rPr lang="en-US" sz="1200">
                <a:solidFill>
                  <a:schemeClr val="bg1">
                    <a:lumMod val="95000"/>
                    <a:lumOff val="5000"/>
                  </a:schemeClr>
                </a:solidFill>
                <a:latin typeface="Roboto" panose="02000000000000000000" pitchFamily="2" charset="0"/>
                <a:ea typeface="Roboto" panose="02000000000000000000" pitchFamily="2" charset="0"/>
              </a:rPr>
              <a:t>’ is more appropriately termed ‘</a:t>
            </a:r>
            <a:r>
              <a:rPr lang="en-US" sz="1200" b="1">
                <a:solidFill>
                  <a:schemeClr val="bg1">
                    <a:lumMod val="95000"/>
                    <a:lumOff val="5000"/>
                  </a:schemeClr>
                </a:solidFill>
                <a:latin typeface="Roboto" panose="02000000000000000000" pitchFamily="2" charset="0"/>
                <a:ea typeface="Roboto" panose="02000000000000000000" pitchFamily="2" charset="0"/>
              </a:rPr>
              <a:t>procedural knowledge</a:t>
            </a:r>
            <a:r>
              <a:rPr lang="en-US" sz="1200">
                <a:solidFill>
                  <a:schemeClr val="bg1">
                    <a:lumMod val="95000"/>
                    <a:lumOff val="5000"/>
                  </a:schemeClr>
                </a:solidFill>
                <a:latin typeface="Roboto" panose="02000000000000000000" pitchFamily="2" charset="0"/>
                <a:ea typeface="Roboto" panose="02000000000000000000" pitchFamily="2" charset="0"/>
              </a:rPr>
              <a:t>’; it refers to the skills of being a geographer, such as map skills. These now form part of the substantive knowledge listed for each unit. While there is no clear agreement in the geography community as to what disciplinary knowledge is, it is generally recognised as ‘the connection between the academic discipline and the school subject’; the thought processes required to be a geographer. In the United Curriculum, the disciplinary knowledge has been reframed to cover Enquiry &amp; Fieldwork; Making Comparisons; Interconnections and Forming Judgements. These ensure that there is clear alignment to the secondary curriculum.</a:t>
            </a:r>
          </a:p>
          <a:p>
            <a:pPr marL="171450" indent="-171450">
              <a:spcAft>
                <a:spcPts val="600"/>
              </a:spcAft>
              <a:buFont typeface="Arial" panose="020B0604020202020204" pitchFamily="34" charset="0"/>
              <a:buChar char="•"/>
              <a:defRPr/>
            </a:pPr>
            <a:endParaRPr lang="en-US" sz="1200">
              <a:solidFill>
                <a:schemeClr val="bg1">
                  <a:lumMod val="95000"/>
                  <a:lumOff val="5000"/>
                </a:schemeClr>
              </a:solidFill>
              <a:latin typeface="Roboto" panose="02000000000000000000" pitchFamily="2" charset="0"/>
              <a:ea typeface="Roboto" panose="02000000000000000000" pitchFamily="2" charset="0"/>
            </a:endParaRPr>
          </a:p>
          <a:p>
            <a:pPr>
              <a:spcAft>
                <a:spcPts val="600"/>
              </a:spcAft>
              <a:defRPr/>
            </a:pPr>
            <a:r>
              <a:rPr lang="en-US" sz="1200">
                <a:solidFill>
                  <a:schemeClr val="accent1"/>
                </a:solidFill>
                <a:latin typeface="Roboto" panose="02000000000000000000" pitchFamily="2" charset="0"/>
                <a:ea typeface="Roboto" panose="02000000000000000000" pitchFamily="2" charset="0"/>
              </a:rPr>
              <a:t>The progression of vertical concepts and disciplinary knowledge can be found later in this pack (see contents page). </a:t>
            </a:r>
            <a:r>
              <a:rPr lang="en-US" sz="1200" b="1">
                <a:solidFill>
                  <a:schemeClr val="accent1"/>
                </a:solidFill>
                <a:latin typeface="Roboto" panose="02000000000000000000" pitchFamily="2" charset="0"/>
                <a:ea typeface="Roboto" panose="02000000000000000000" pitchFamily="2" charset="0"/>
              </a:rPr>
              <a:t>Given the content of the units is the same (with minor tweaks to ensure the disciplinary knowledge develops appropriately over time), schools may prefer to keep using the existing concepts and structure.</a:t>
            </a:r>
            <a:endParaRPr lang="en-US" sz="1200" b="1">
              <a:solidFill>
                <a:schemeClr val="bg1">
                  <a:lumMod val="95000"/>
                  <a:lumOff val="5000"/>
                </a:schemeClr>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08794C5E-7FA4-4F8A-8F2A-EEA93DB9133C}"/>
              </a:ext>
            </a:extLst>
          </p:cNvPr>
          <p:cNvSpPr>
            <a:spLocks noGrp="1"/>
          </p:cNvSpPr>
          <p:nvPr>
            <p:ph type="body" sz="quarter" idx="10"/>
          </p:nvPr>
        </p:nvSpPr>
        <p:spPr/>
        <p:txBody>
          <a:bodyPr/>
          <a:lstStyle/>
          <a:p>
            <a:r>
              <a:rPr lang="en-US" altLang="en-US"/>
              <a:t>Updates for September 2023</a:t>
            </a:r>
            <a:endParaRPr lang="en-GB"/>
          </a:p>
        </p:txBody>
      </p:sp>
    </p:spTree>
    <p:extLst>
      <p:ext uri="{BB962C8B-B14F-4D97-AF65-F5344CB8AC3E}">
        <p14:creationId xmlns:p14="http://schemas.microsoft.com/office/powerpoint/2010/main" val="314322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Volcanoes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B6B676E7-0F16-4E59-5FD1-CA9B1A162D54}"/>
              </a:ext>
            </a:extLst>
          </p:cNvPr>
          <p:cNvGraphicFramePr>
            <a:graphicFrameLocks noGrp="1"/>
          </p:cNvGraphicFramePr>
          <p:nvPr>
            <p:extLst>
              <p:ext uri="{D42A27DB-BD31-4B8C-83A1-F6EECF244321}">
                <p14:modId xmlns:p14="http://schemas.microsoft.com/office/powerpoint/2010/main" val="964626357"/>
              </p:ext>
            </p:extLst>
          </p:nvPr>
        </p:nvGraphicFramePr>
        <p:xfrm>
          <a:off x="203201" y="806697"/>
          <a:ext cx="9179999" cy="564828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437527">
                  <a:extLst>
                    <a:ext uri="{9D8B030D-6E8A-4147-A177-3AD203B41FA5}">
                      <a16:colId xmlns:a16="http://schemas.microsoft.com/office/drawing/2014/main" val="247776695"/>
                    </a:ext>
                  </a:extLst>
                </a:gridCol>
                <a:gridCol w="4119239">
                  <a:extLst>
                    <a:ext uri="{9D8B030D-6E8A-4147-A177-3AD203B41FA5}">
                      <a16:colId xmlns:a16="http://schemas.microsoft.com/office/drawing/2014/main" val="3380293508"/>
                    </a:ext>
                  </a:extLst>
                </a:gridCol>
                <a:gridCol w="2201165">
                  <a:extLst>
                    <a:ext uri="{9D8B030D-6E8A-4147-A177-3AD203B41FA5}">
                      <a16:colId xmlns:a16="http://schemas.microsoft.com/office/drawing/2014/main" val="2902844172"/>
                    </a:ext>
                  </a:extLst>
                </a:gridCol>
              </a:tblGrid>
              <a:tr h="10325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3326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There are seven continents in the world, six of which people live on (Y1 Sum)</a:t>
                      </a: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There are five oceans in the world. These are larger than seas (Y2 Sum)</a:t>
                      </a: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Agriculture is the farming of plants (arable) and animals (pastoral) to eat (Y2 Sum)</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rPr>
                        <a:t>Science: </a:t>
                      </a:r>
                      <a:r>
                        <a:rPr lang="en-US" sz="750" b="0">
                          <a:solidFill>
                            <a:schemeClr val="bg1"/>
                          </a:solidFill>
                          <a:latin typeface="Roboto" panose="02000000000000000000" pitchFamily="2" charset="0"/>
                          <a:ea typeface="Roboto" panose="02000000000000000000" pitchFamily="2" charset="0"/>
                        </a:rPr>
                        <a:t>Substances can exist as solids, liquids and gases (Y2 Sum)</a:t>
                      </a: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Features in rural areas include farm, hill, mountain, forest and river (Y1 Spr)</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rPr>
                        <a:t>Science: </a:t>
                      </a:r>
                      <a:r>
                        <a:rPr lang="en-US" sz="750" b="0">
                          <a:solidFill>
                            <a:schemeClr val="bg1"/>
                          </a:solidFill>
                          <a:latin typeface="Roboto" panose="02000000000000000000" pitchFamily="2" charset="0"/>
                          <a:ea typeface="Roboto" panose="02000000000000000000" pitchFamily="2" charset="0"/>
                        </a:rPr>
                        <a:t>The Earth’s crust is the outermost layer of our planet. It is made of rocks and minerals (Y3 Aut1)</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rPr>
                        <a:t>Science: </a:t>
                      </a:r>
                      <a:r>
                        <a:rPr lang="en-US" sz="750" b="0">
                          <a:solidFill>
                            <a:schemeClr val="bg1"/>
                          </a:solidFill>
                          <a:latin typeface="Roboto" panose="02000000000000000000" pitchFamily="2" charset="0"/>
                          <a:ea typeface="Roboto" panose="02000000000000000000" pitchFamily="2" charset="0"/>
                        </a:rPr>
                        <a:t>Igneous rock is formed when magma cools down (Y3 Aut1)</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rPr>
                        <a:t>Science</a:t>
                      </a:r>
                      <a:r>
                        <a:rPr lang="en-US" sz="750" b="0">
                          <a:solidFill>
                            <a:schemeClr val="bg1"/>
                          </a:solidFill>
                          <a:latin typeface="Roboto" panose="02000000000000000000" pitchFamily="2" charset="0"/>
                          <a:ea typeface="Roboto" panose="02000000000000000000" pitchFamily="2" charset="0"/>
                        </a:rPr>
                        <a:t>: When the molten rock is under the Earth’s surface, we call it magma. When molten rock is above the Earth’s surface, we call it lava. (Y3 Aut1)</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rPr>
                        <a:t>Science: </a:t>
                      </a:r>
                      <a:r>
                        <a:rPr lang="en-US" sz="750" b="0">
                          <a:solidFill>
                            <a:schemeClr val="bg1"/>
                          </a:solidFill>
                          <a:latin typeface="Roboto" panose="02000000000000000000" pitchFamily="2" charset="0"/>
                          <a:ea typeface="Roboto" panose="02000000000000000000" pitchFamily="2" charset="0"/>
                        </a:rPr>
                        <a:t>Plants need air (oxygen and carbon dioxide), water, light, </a:t>
                      </a:r>
                      <a:r>
                        <a:rPr lang="en-US" sz="750" b="1" u="none">
                          <a:solidFill>
                            <a:schemeClr val="bg1"/>
                          </a:solidFill>
                          <a:latin typeface="Roboto" panose="02000000000000000000" pitchFamily="2" charset="0"/>
                          <a:ea typeface="Roboto" panose="02000000000000000000" pitchFamily="2" charset="0"/>
                        </a:rPr>
                        <a:t>nutrients</a:t>
                      </a:r>
                      <a:r>
                        <a:rPr lang="en-US" sz="750" b="0">
                          <a:solidFill>
                            <a:schemeClr val="bg1"/>
                          </a:solidFill>
                          <a:latin typeface="Roboto" panose="02000000000000000000" pitchFamily="2" charset="0"/>
                          <a:ea typeface="Roboto" panose="02000000000000000000" pitchFamily="2" charset="0"/>
                        </a:rPr>
                        <a:t> from the soil, space, and a suitable temperature to grow (Y3 Aut2)</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Earth is made of four main layers: the </a:t>
                      </a:r>
                      <a:r>
                        <a:rPr lang="en-US" sz="750" b="1">
                          <a:solidFill>
                            <a:schemeClr val="bg1"/>
                          </a:solidFill>
                          <a:latin typeface="Roboto" panose="02000000000000000000" pitchFamily="2" charset="0"/>
                          <a:ea typeface="Roboto" panose="02000000000000000000" pitchFamily="2" charset="0"/>
                        </a:rPr>
                        <a:t>inner core </a:t>
                      </a:r>
                      <a:r>
                        <a:rPr lang="en-US" sz="750">
                          <a:solidFill>
                            <a:schemeClr val="bg1"/>
                          </a:solidFill>
                          <a:latin typeface="Roboto" panose="02000000000000000000" pitchFamily="2" charset="0"/>
                          <a:ea typeface="Roboto" panose="02000000000000000000" pitchFamily="2" charset="0"/>
                        </a:rPr>
                        <a:t>(solid), the </a:t>
                      </a:r>
                      <a:r>
                        <a:rPr lang="en-US" sz="750" b="1">
                          <a:solidFill>
                            <a:schemeClr val="bg1"/>
                          </a:solidFill>
                          <a:latin typeface="Roboto" panose="02000000000000000000" pitchFamily="2" charset="0"/>
                          <a:ea typeface="Roboto" panose="02000000000000000000" pitchFamily="2" charset="0"/>
                        </a:rPr>
                        <a:t>outer</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core</a:t>
                      </a:r>
                      <a:r>
                        <a:rPr lang="en-US" sz="750">
                          <a:solidFill>
                            <a:schemeClr val="bg1"/>
                          </a:solidFill>
                          <a:latin typeface="Roboto" panose="02000000000000000000" pitchFamily="2" charset="0"/>
                          <a:ea typeface="Roboto" panose="02000000000000000000" pitchFamily="2" charset="0"/>
                        </a:rPr>
                        <a:t> (liquid), the </a:t>
                      </a:r>
                      <a:r>
                        <a:rPr lang="en-US" sz="750" b="1">
                          <a:solidFill>
                            <a:schemeClr val="bg1"/>
                          </a:solidFill>
                          <a:latin typeface="Roboto" panose="02000000000000000000" pitchFamily="2" charset="0"/>
                          <a:ea typeface="Roboto" panose="02000000000000000000" pitchFamily="2" charset="0"/>
                        </a:rPr>
                        <a:t>mantle</a:t>
                      </a:r>
                      <a:r>
                        <a:rPr lang="en-US" sz="750">
                          <a:solidFill>
                            <a:schemeClr val="bg1"/>
                          </a:solidFill>
                          <a:latin typeface="Roboto" panose="02000000000000000000" pitchFamily="2" charset="0"/>
                          <a:ea typeface="Roboto" panose="02000000000000000000" pitchFamily="2" charset="0"/>
                        </a:rPr>
                        <a:t> (semi-liquid) and the </a:t>
                      </a:r>
                      <a:r>
                        <a:rPr lang="en-US" sz="750" b="1">
                          <a:solidFill>
                            <a:schemeClr val="bg1"/>
                          </a:solidFill>
                          <a:latin typeface="Roboto" panose="02000000000000000000" pitchFamily="2" charset="0"/>
                          <a:ea typeface="Roboto" panose="02000000000000000000" pitchFamily="2" charset="0"/>
                        </a:rPr>
                        <a:t>crust</a:t>
                      </a:r>
                      <a:r>
                        <a:rPr lang="en-US" sz="750">
                          <a:solidFill>
                            <a:schemeClr val="bg1"/>
                          </a:solidFill>
                          <a:latin typeface="Roboto" panose="02000000000000000000" pitchFamily="2" charset="0"/>
                          <a:ea typeface="Roboto" panose="02000000000000000000" pitchFamily="2" charset="0"/>
                        </a:rPr>
                        <a:t> (solid)</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crust is split into </a:t>
                      </a:r>
                      <a:r>
                        <a:rPr lang="en-US" sz="750" b="1">
                          <a:solidFill>
                            <a:schemeClr val="bg1"/>
                          </a:solidFill>
                          <a:latin typeface="Roboto" panose="02000000000000000000" pitchFamily="2" charset="0"/>
                          <a:ea typeface="Roboto" panose="02000000000000000000" pitchFamily="2" charset="0"/>
                        </a:rPr>
                        <a:t>tectonic plates </a:t>
                      </a:r>
                      <a:r>
                        <a:rPr lang="en-US" sz="750" b="0">
                          <a:solidFill>
                            <a:schemeClr val="bg1"/>
                          </a:solidFill>
                          <a:latin typeface="Roboto" panose="02000000000000000000" pitchFamily="2" charset="0"/>
                          <a:ea typeface="Roboto" panose="02000000000000000000" pitchFamily="2" charset="0"/>
                        </a:rPr>
                        <a:t>that meet at plate boundaries.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Tectonic plates move: towards each other, away from each other, or alongside each other.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A </a:t>
                      </a:r>
                      <a:r>
                        <a:rPr lang="en-US" sz="750" b="1">
                          <a:solidFill>
                            <a:schemeClr val="bg1"/>
                          </a:solidFill>
                          <a:latin typeface="Roboto" panose="02000000000000000000" pitchFamily="2" charset="0"/>
                          <a:ea typeface="Roboto" panose="02000000000000000000" pitchFamily="2" charset="0"/>
                        </a:rPr>
                        <a:t>volcano</a:t>
                      </a:r>
                      <a:r>
                        <a:rPr lang="en-US" sz="750" b="0">
                          <a:solidFill>
                            <a:schemeClr val="bg1"/>
                          </a:solidFill>
                          <a:latin typeface="Roboto" panose="02000000000000000000" pitchFamily="2" charset="0"/>
                          <a:ea typeface="Roboto" panose="02000000000000000000" pitchFamily="2" charset="0"/>
                        </a:rPr>
                        <a:t> is an opening in the Earth’s crust through which material can </a:t>
                      </a:r>
                      <a:r>
                        <a:rPr lang="en-US" sz="750" b="1">
                          <a:solidFill>
                            <a:schemeClr val="bg1"/>
                          </a:solidFill>
                          <a:latin typeface="Roboto" panose="02000000000000000000" pitchFamily="2" charset="0"/>
                          <a:ea typeface="Roboto" panose="02000000000000000000" pitchFamily="2" charset="0"/>
                        </a:rPr>
                        <a:t>erupt</a:t>
                      </a:r>
                      <a:r>
                        <a:rPr lang="en-US" sz="750" b="0">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Volcanoes can be formed at </a:t>
                      </a:r>
                      <a:r>
                        <a:rPr lang="en-US" sz="750" b="1">
                          <a:solidFill>
                            <a:schemeClr val="bg1"/>
                          </a:solidFill>
                          <a:latin typeface="Roboto" panose="02000000000000000000" pitchFamily="2" charset="0"/>
                          <a:ea typeface="Roboto" panose="02000000000000000000" pitchFamily="2" charset="0"/>
                        </a:rPr>
                        <a:t>destructive</a:t>
                      </a:r>
                      <a:r>
                        <a:rPr lang="en-US" sz="750">
                          <a:solidFill>
                            <a:schemeClr val="bg1"/>
                          </a:solidFill>
                          <a:latin typeface="Roboto" panose="02000000000000000000" pitchFamily="2" charset="0"/>
                          <a:ea typeface="Roboto" panose="02000000000000000000" pitchFamily="2" charset="0"/>
                        </a:rPr>
                        <a:t> boundaries, where plates move toward each other.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Volcanoes can be formed at </a:t>
                      </a:r>
                      <a:r>
                        <a:rPr lang="en-US" sz="750" b="1">
                          <a:solidFill>
                            <a:schemeClr val="bg1"/>
                          </a:solidFill>
                          <a:latin typeface="Roboto" panose="02000000000000000000" pitchFamily="2" charset="0"/>
                          <a:ea typeface="Roboto" panose="02000000000000000000" pitchFamily="2" charset="0"/>
                        </a:rPr>
                        <a:t>constructive </a:t>
                      </a:r>
                      <a:r>
                        <a:rPr lang="en-US" sz="750" b="0">
                          <a:solidFill>
                            <a:schemeClr val="bg1"/>
                          </a:solidFill>
                          <a:latin typeface="Roboto" panose="02000000000000000000" pitchFamily="2" charset="0"/>
                          <a:ea typeface="Roboto" panose="02000000000000000000" pitchFamily="2" charset="0"/>
                        </a:rPr>
                        <a:t>plate boundaries, where plates move away from each other.</a:t>
                      </a:r>
                      <a:endParaRPr lang="en-US" sz="750">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Volcanoes can be </a:t>
                      </a:r>
                      <a:r>
                        <a:rPr lang="en-US" sz="750" b="1">
                          <a:solidFill>
                            <a:schemeClr val="bg1"/>
                          </a:solidFill>
                          <a:latin typeface="Roboto" panose="02000000000000000000" pitchFamily="2" charset="0"/>
                          <a:ea typeface="Roboto" panose="02000000000000000000" pitchFamily="2" charset="0"/>
                        </a:rPr>
                        <a:t>active</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dormant</a:t>
                      </a:r>
                      <a:r>
                        <a:rPr lang="en-US" sz="750">
                          <a:solidFill>
                            <a:schemeClr val="bg1"/>
                          </a:solidFill>
                          <a:latin typeface="Roboto" panose="02000000000000000000" pitchFamily="2" charset="0"/>
                          <a:ea typeface="Roboto" panose="02000000000000000000" pitchFamily="2" charset="0"/>
                        </a:rPr>
                        <a:t> or </a:t>
                      </a:r>
                      <a:r>
                        <a:rPr lang="en-US" sz="750" b="1">
                          <a:solidFill>
                            <a:schemeClr val="bg1"/>
                          </a:solidFill>
                          <a:latin typeface="Roboto" panose="02000000000000000000" pitchFamily="2" charset="0"/>
                          <a:ea typeface="Roboto" panose="02000000000000000000" pitchFamily="2" charset="0"/>
                        </a:rPr>
                        <a:t>extinct</a:t>
                      </a:r>
                      <a:r>
                        <a:rPr lang="en-US" sz="750" b="0">
                          <a:solidFill>
                            <a:schemeClr val="bg1"/>
                          </a:solidFill>
                          <a:latin typeface="Roboto" panose="02000000000000000000" pitchFamily="2" charset="0"/>
                          <a:ea typeface="Roboto" panose="02000000000000000000" pitchFamily="2" charset="0"/>
                        </a:rPr>
                        <a:t>.</a:t>
                      </a:r>
                      <a:endParaRPr lang="en-US" sz="750" b="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rPr>
                        <a:t>Pacific Ring of Fire</a:t>
                      </a:r>
                      <a:r>
                        <a:rPr lang="en-US" sz="750" b="0">
                          <a:solidFill>
                            <a:schemeClr val="bg1"/>
                          </a:solidFill>
                          <a:latin typeface="Roboto" panose="02000000000000000000" pitchFamily="2" charset="0"/>
                          <a:ea typeface="Roboto" panose="02000000000000000000" pitchFamily="2" charset="0"/>
                        </a:rPr>
                        <a:t> is an imaginary line where lots of volcanoes exist.</a:t>
                      </a:r>
                      <a:endParaRPr lang="en-US" sz="75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Products of volcanoes include </a:t>
                      </a:r>
                      <a:r>
                        <a:rPr lang="en-US" sz="750" b="1">
                          <a:solidFill>
                            <a:schemeClr val="bg1"/>
                          </a:solidFill>
                          <a:latin typeface="Roboto" panose="02000000000000000000" pitchFamily="2" charset="0"/>
                          <a:ea typeface="Roboto" panose="02000000000000000000" pitchFamily="2" charset="0"/>
                        </a:rPr>
                        <a:t>lava</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pyroclastic flows</a:t>
                      </a:r>
                      <a:r>
                        <a:rPr lang="en-US" sz="750">
                          <a:solidFill>
                            <a:schemeClr val="bg1"/>
                          </a:solidFill>
                          <a:latin typeface="Roboto" panose="02000000000000000000" pitchFamily="2" charset="0"/>
                          <a:ea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rPr>
                        <a:t>ash clouds</a:t>
                      </a:r>
                      <a:r>
                        <a:rPr lang="en-US" sz="750" b="0">
                          <a:solidFill>
                            <a:schemeClr val="bg1"/>
                          </a:solidFill>
                          <a:latin typeface="Roboto" panose="02000000000000000000" pitchFamily="2" charset="0"/>
                          <a:ea typeface="Roboto" panose="02000000000000000000" pitchFamily="2" charset="0"/>
                        </a:rPr>
                        <a:t>,</a:t>
                      </a:r>
                      <a:r>
                        <a:rPr lang="en-US" sz="750" b="1">
                          <a:solidFill>
                            <a:schemeClr val="bg1"/>
                          </a:solidFill>
                          <a:latin typeface="Roboto" panose="02000000000000000000" pitchFamily="2" charset="0"/>
                          <a:ea typeface="Roboto" panose="02000000000000000000" pitchFamily="2" charset="0"/>
                        </a:rPr>
                        <a:t> lahars</a:t>
                      </a:r>
                      <a:r>
                        <a:rPr lang="en-US" sz="750" b="0">
                          <a:solidFill>
                            <a:schemeClr val="bg1"/>
                          </a:solidFill>
                          <a:latin typeface="Roboto" panose="02000000000000000000" pitchFamily="2" charset="0"/>
                          <a:ea typeface="Roboto" panose="02000000000000000000" pitchFamily="2" charset="0"/>
                        </a:rPr>
                        <a:t>.</a:t>
                      </a: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rPr>
                        <a:t>There are two main types of volcano, </a:t>
                      </a:r>
                      <a:r>
                        <a:rPr lang="en-US" sz="750" b="1">
                          <a:solidFill>
                            <a:schemeClr val="bg1"/>
                          </a:solidFill>
                          <a:latin typeface="Roboto" panose="02000000000000000000" pitchFamily="2" charset="0"/>
                          <a:ea typeface="Roboto" panose="02000000000000000000" pitchFamily="2" charset="0"/>
                        </a:rPr>
                        <a:t>shield</a:t>
                      </a:r>
                      <a:r>
                        <a:rPr lang="en-US" sz="750" b="0">
                          <a:solidFill>
                            <a:schemeClr val="bg1"/>
                          </a:solidFill>
                          <a:latin typeface="Roboto" panose="02000000000000000000" pitchFamily="2" charset="0"/>
                          <a:ea typeface="Roboto" panose="02000000000000000000" pitchFamily="2" charset="0"/>
                        </a:rPr>
                        <a:t> (less violent eruptions) and </a:t>
                      </a:r>
                      <a:r>
                        <a:rPr lang="en-US" sz="750" b="1">
                          <a:solidFill>
                            <a:schemeClr val="bg1"/>
                          </a:solidFill>
                          <a:latin typeface="Roboto" panose="02000000000000000000" pitchFamily="2" charset="0"/>
                          <a:ea typeface="Roboto" panose="02000000000000000000" pitchFamily="2" charset="0"/>
                        </a:rPr>
                        <a:t>composite</a:t>
                      </a:r>
                      <a:r>
                        <a:rPr lang="en-US" sz="750" b="0">
                          <a:solidFill>
                            <a:schemeClr val="bg1"/>
                          </a:solidFill>
                          <a:latin typeface="Roboto" panose="02000000000000000000" pitchFamily="2" charset="0"/>
                          <a:ea typeface="Roboto" panose="02000000000000000000" pitchFamily="2" charset="0"/>
                        </a:rPr>
                        <a:t> (explosive).</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Shield</a:t>
                      </a:r>
                      <a:r>
                        <a:rPr lang="en-US" sz="750" b="0">
                          <a:solidFill>
                            <a:schemeClr val="bg1"/>
                          </a:solidFill>
                          <a:latin typeface="Roboto" panose="02000000000000000000" pitchFamily="2" charset="0"/>
                          <a:ea typeface="Roboto" panose="02000000000000000000" pitchFamily="2" charset="0"/>
                        </a:rPr>
                        <a:t> volcanoes are more likely to form at </a:t>
                      </a:r>
                      <a:r>
                        <a:rPr lang="en-US" sz="750" b="1">
                          <a:solidFill>
                            <a:schemeClr val="bg1"/>
                          </a:solidFill>
                          <a:latin typeface="Roboto" panose="02000000000000000000" pitchFamily="2" charset="0"/>
                          <a:ea typeface="Roboto" panose="02000000000000000000" pitchFamily="2" charset="0"/>
                        </a:rPr>
                        <a:t>constructive</a:t>
                      </a:r>
                      <a:r>
                        <a:rPr lang="en-US" sz="750" b="0">
                          <a:solidFill>
                            <a:schemeClr val="bg1"/>
                          </a:solidFill>
                          <a:latin typeface="Roboto" panose="02000000000000000000" pitchFamily="2" charset="0"/>
                          <a:ea typeface="Roboto" panose="02000000000000000000" pitchFamily="2" charset="0"/>
                        </a:rPr>
                        <a:t> plate boundaries and </a:t>
                      </a:r>
                      <a:r>
                        <a:rPr lang="en-US" sz="750" b="1">
                          <a:solidFill>
                            <a:schemeClr val="bg1"/>
                          </a:solidFill>
                          <a:latin typeface="Roboto" panose="02000000000000000000" pitchFamily="2" charset="0"/>
                          <a:ea typeface="Roboto" panose="02000000000000000000" pitchFamily="2" charset="0"/>
                        </a:rPr>
                        <a:t>composite</a:t>
                      </a:r>
                      <a:r>
                        <a:rPr lang="en-US" sz="750" b="0">
                          <a:solidFill>
                            <a:schemeClr val="bg1"/>
                          </a:solidFill>
                          <a:latin typeface="Roboto" panose="02000000000000000000" pitchFamily="2" charset="0"/>
                          <a:ea typeface="Roboto" panose="02000000000000000000" pitchFamily="2" charset="0"/>
                        </a:rPr>
                        <a:t> volcanoes are more likely to form at </a:t>
                      </a:r>
                      <a:r>
                        <a:rPr lang="en-US" sz="750" b="1">
                          <a:solidFill>
                            <a:schemeClr val="bg1"/>
                          </a:solidFill>
                          <a:latin typeface="Roboto" panose="02000000000000000000" pitchFamily="2" charset="0"/>
                          <a:ea typeface="Roboto" panose="02000000000000000000" pitchFamily="2" charset="0"/>
                        </a:rPr>
                        <a:t>destructive</a:t>
                      </a:r>
                      <a:r>
                        <a:rPr lang="en-US" sz="750" b="0">
                          <a:solidFill>
                            <a:schemeClr val="bg1"/>
                          </a:solidFill>
                          <a:latin typeface="Roboto" panose="02000000000000000000" pitchFamily="2" charset="0"/>
                          <a:ea typeface="Roboto" panose="02000000000000000000" pitchFamily="2" charset="0"/>
                        </a:rPr>
                        <a:t> plate boundaries.</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Volcanoes can also be tourist attractions; provide </a:t>
                      </a:r>
                      <a:r>
                        <a:rPr lang="en-US" sz="750" b="1">
                          <a:solidFill>
                            <a:schemeClr val="bg1"/>
                          </a:solidFill>
                          <a:latin typeface="Roboto" panose="02000000000000000000" pitchFamily="2" charset="0"/>
                          <a:ea typeface="Roboto" panose="02000000000000000000" pitchFamily="2" charset="0"/>
                        </a:rPr>
                        <a:t>nutrients</a:t>
                      </a:r>
                      <a:r>
                        <a:rPr lang="en-US" sz="750">
                          <a:solidFill>
                            <a:schemeClr val="bg1"/>
                          </a:solidFill>
                          <a:latin typeface="Roboto" panose="02000000000000000000" pitchFamily="2" charset="0"/>
                          <a:ea typeface="Roboto" panose="02000000000000000000" pitchFamily="2" charset="0"/>
                        </a:rPr>
                        <a:t> in the soil; and the heat can be used to heat water.</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La Soufriere </a:t>
                      </a:r>
                      <a:r>
                        <a:rPr lang="en-US" sz="750">
                          <a:solidFill>
                            <a:schemeClr val="bg1"/>
                          </a:solidFill>
                          <a:latin typeface="Roboto" panose="02000000000000000000" pitchFamily="2" charset="0"/>
                          <a:ea typeface="Roboto" panose="02000000000000000000" pitchFamily="2" charset="0"/>
                        </a:rPr>
                        <a:t>is a volcano on the island of St Vincent (Caribbean_ that erupted in April 2021.</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Etna</a:t>
                      </a:r>
                      <a:r>
                        <a:rPr lang="en-US" sz="750">
                          <a:solidFill>
                            <a:schemeClr val="bg1"/>
                          </a:solidFill>
                          <a:latin typeface="Roboto" panose="02000000000000000000" pitchFamily="2" charset="0"/>
                          <a:ea typeface="Roboto" panose="02000000000000000000" pitchFamily="2" charset="0"/>
                        </a:rPr>
                        <a:t> is a volcano on the island of Sicily (Italy) which erupts regularly, including at least 50 times in 2021.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Tectonic activity causes earthquakes (Y4 Sum)</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History: </a:t>
                      </a:r>
                      <a:r>
                        <a:rPr lang="en-US" sz="750" b="0">
                          <a:solidFill>
                            <a:schemeClr val="bg1"/>
                          </a:solidFill>
                          <a:latin typeface="Roboto" panose="02000000000000000000" pitchFamily="2" charset="0"/>
                          <a:ea typeface="Roboto" panose="02000000000000000000" pitchFamily="2" charset="0"/>
                        </a:rPr>
                        <a:t>St Vincent is an island in the Caribbean, and was home to the Garifuna people (Y5 Sum)</a:t>
                      </a:r>
                      <a:endParaRPr lang="en-US" sz="750" b="1">
                        <a:solidFill>
                          <a:schemeClr val="bg1"/>
                        </a:solidFill>
                        <a:latin typeface="Roboto" panose="02000000000000000000" pitchFamily="2" charset="0"/>
                        <a:ea typeface="Roboto" panose="02000000000000000000" pitchFamily="2" charset="0"/>
                      </a:endParaRP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44931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rPr>
                        <a:t>Globe; Satellite images (Google Earth); Photographs of places in oblique view; Photographs of places in plan view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Political maps should human boundaries and features, and physical maps show physical boundaries and features.(Y3)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GB" sz="750">
                          <a:solidFill>
                            <a:schemeClr val="bg1"/>
                          </a:solidFill>
                          <a:latin typeface="Roboto" panose="02000000000000000000" pitchFamily="2" charset="0"/>
                          <a:ea typeface="Roboto" panose="02000000000000000000" pitchFamily="2" charset="0"/>
                          <a:cs typeface="Roboto" panose="02000000000000000000" pitchFamily="2" charset="0"/>
                        </a:rPr>
                        <a:t>Recognise that world maps can be drawn from different perspectives, and different perspectives are useful for different tasks.</a:t>
                      </a:r>
                    </a:p>
                    <a:p>
                      <a:pPr marL="36000" indent="-36000">
                        <a:buFont typeface="Arial" panose="020B0604020202020204" pitchFamily="34" charset="0"/>
                        <a:buChar char="•"/>
                      </a:pP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0" i="0"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a:solidFill>
                            <a:schemeClr val="accent1"/>
                          </a:solidFill>
                          <a:latin typeface="Roboto" panose="02000000000000000000" pitchFamily="2" charset="0"/>
                          <a:ea typeface="Roboto" panose="02000000000000000000" pitchFamily="2" charset="0"/>
                          <a:cs typeface="Roboto" panose="02000000000000000000" pitchFamily="2" charset="0"/>
                        </a:rPr>
                        <a:t>Use world maps drawn in Pacific-centred view.</a:t>
                      </a: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39915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effectLst/>
                          <a:latin typeface="Roboto" panose="02000000000000000000" pitchFamily="2" charset="0"/>
                          <a:ea typeface="Roboto" panose="02000000000000000000" pitchFamily="2" charset="0"/>
                          <a:cs typeface="Roboto" panose="02000000000000000000" pitchFamily="2" charset="0"/>
                        </a:rPr>
                        <a:t>Interconnections </a:t>
                      </a:r>
                      <a:r>
                        <a:rPr lang="en-US" sz="750" b="1">
                          <a:solidFill>
                            <a:schemeClr val="bg1"/>
                          </a:solidFill>
                          <a:latin typeface="Roboto" panose="02000000000000000000" pitchFamily="2" charset="0"/>
                          <a:ea typeface="Roboto" panose="02000000000000000000" pitchFamily="2" charset="0"/>
                        </a:rPr>
                        <a:t>&amp;</a:t>
                      </a:r>
                      <a:r>
                        <a:rPr lang="en-US" sz="750" b="1">
                          <a:solidFill>
                            <a:schemeClr val="bg1"/>
                          </a:solidFill>
                          <a:effectLst/>
                          <a:latin typeface="Roboto" panose="02000000000000000000" pitchFamily="2" charset="0"/>
                          <a:ea typeface="Roboto" panose="02000000000000000000" pitchFamily="2" charset="0"/>
                          <a:cs typeface="Roboto" panose="02000000000000000000" pitchFamily="2" charset="0"/>
                        </a:rPr>
                        <a:t> change: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 (Y2)</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Explain similarities and differences (between human settlements around Etna and La Soufriere), using geographical knowledge</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Physical features can affect human development e.g. living near volcanoes</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Evaluate the positives and negatives of living near volcanoes.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Comparing the responses to Earthquakes in Haiti and Japan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rPr>
                        <a:t>Similarities and differences between LICs, MICs and HICs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(Y4)</a:t>
                      </a:r>
                      <a:endParaRPr lang="en-US" sz="75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rPr>
                        <a:t>Humans adapt to living in earthquake-prone areas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(Y4)</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56591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five oceans in the world. </a:t>
                      </a:r>
                      <a:r>
                        <a:rPr lang="en-US" sz="750" b="0">
                          <a:solidFill>
                            <a:schemeClr val="bg1"/>
                          </a:solidFill>
                          <a:latin typeface="Roboto" panose="02000000000000000000" pitchFamily="2" charset="0"/>
                          <a:ea typeface="Roboto" panose="02000000000000000000" pitchFamily="2" charset="0"/>
                        </a:rPr>
                        <a:t>(Y2)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Pacific Ring of Fire is an imaginary line where lots of volcanoes exist.</a:t>
                      </a:r>
                    </a:p>
                    <a:p>
                      <a:pPr marL="72000" indent="-72000">
                        <a:lnSpc>
                          <a:spcPct val="100000"/>
                        </a:lnSpc>
                        <a:spcAft>
                          <a:spcPts val="2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La Soufriere</a:t>
                      </a:r>
                    </a:p>
                    <a:p>
                      <a:pPr marL="72000" indent="-72000">
                        <a:lnSpc>
                          <a:spcPct val="100000"/>
                        </a:lnSpc>
                        <a:spcAft>
                          <a:spcPts val="2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Etna</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The Earth has four layers. Its upper layer of tectonic plates move.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a:solidFill>
                            <a:schemeClr val="bg1"/>
                          </a:solidFill>
                          <a:effectLst/>
                          <a:latin typeface="Roboto" panose="02000000000000000000" pitchFamily="2" charset="0"/>
                          <a:ea typeface="Roboto" panose="02000000000000000000" pitchFamily="2" charset="0"/>
                        </a:rPr>
                        <a:t>Shield</a:t>
                      </a:r>
                      <a:r>
                        <a:rPr lang="en-US" sz="750" b="0" i="0">
                          <a:solidFill>
                            <a:schemeClr val="bg1"/>
                          </a:solidFill>
                          <a:effectLst/>
                          <a:latin typeface="Roboto" panose="02000000000000000000" pitchFamily="2" charset="0"/>
                          <a:ea typeface="Roboto" panose="02000000000000000000" pitchFamily="2" charset="0"/>
                        </a:rPr>
                        <a:t> and </a:t>
                      </a:r>
                      <a:r>
                        <a:rPr lang="en-US" sz="750" b="1" i="0">
                          <a:solidFill>
                            <a:schemeClr val="bg1"/>
                          </a:solidFill>
                          <a:effectLst/>
                          <a:latin typeface="Roboto" panose="02000000000000000000" pitchFamily="2" charset="0"/>
                          <a:ea typeface="Roboto" panose="02000000000000000000" pitchFamily="2" charset="0"/>
                        </a:rPr>
                        <a:t>composite</a:t>
                      </a:r>
                      <a:r>
                        <a:rPr lang="en-US" sz="750" b="0" i="0">
                          <a:solidFill>
                            <a:schemeClr val="bg1"/>
                          </a:solidFill>
                          <a:effectLst/>
                          <a:latin typeface="Roboto" panose="02000000000000000000" pitchFamily="2" charset="0"/>
                          <a:ea typeface="Roboto" panose="02000000000000000000" pitchFamily="2" charset="0"/>
                        </a:rPr>
                        <a:t> </a:t>
                      </a:r>
                      <a:r>
                        <a:rPr lang="en-US" sz="750" b="1" i="0">
                          <a:solidFill>
                            <a:schemeClr val="bg1"/>
                          </a:solidFill>
                          <a:effectLst/>
                          <a:latin typeface="Roboto" panose="02000000000000000000" pitchFamily="2" charset="0"/>
                          <a:ea typeface="Roboto" panose="02000000000000000000" pitchFamily="2" charset="0"/>
                        </a:rPr>
                        <a:t>volcanoes</a:t>
                      </a:r>
                      <a:r>
                        <a:rPr lang="en-US" sz="750" b="0" i="0">
                          <a:solidFill>
                            <a:schemeClr val="bg1"/>
                          </a:solidFill>
                          <a:effectLst/>
                          <a:latin typeface="Roboto" panose="02000000000000000000" pitchFamily="2" charset="0"/>
                          <a:ea typeface="Roboto" panose="02000000000000000000" pitchFamily="2" charset="0"/>
                        </a:rPr>
                        <a:t> can form at </a:t>
                      </a:r>
                      <a:r>
                        <a:rPr lang="en-US" sz="750" b="1" i="0">
                          <a:solidFill>
                            <a:schemeClr val="bg1"/>
                          </a:solidFill>
                          <a:effectLst/>
                          <a:latin typeface="Roboto" panose="02000000000000000000" pitchFamily="2" charset="0"/>
                          <a:ea typeface="Roboto" panose="02000000000000000000" pitchFamily="2" charset="0"/>
                        </a:rPr>
                        <a:t>plate boundaries</a:t>
                      </a:r>
                      <a:r>
                        <a:rPr lang="en-US" sz="750" b="0" i="0">
                          <a:solidFill>
                            <a:schemeClr val="bg1"/>
                          </a:solidFill>
                          <a:effectLst/>
                          <a:latin typeface="Roboto" panose="02000000000000000000" pitchFamily="2" charset="0"/>
                          <a:ea typeface="Roboto" panose="02000000000000000000" pitchFamily="2" charset="0"/>
                        </a:rPr>
                        <a:t>, which produce </a:t>
                      </a:r>
                      <a:r>
                        <a:rPr lang="en-US" sz="750" b="1" i="0">
                          <a:solidFill>
                            <a:schemeClr val="bg1"/>
                          </a:solidFill>
                          <a:effectLst/>
                          <a:latin typeface="Roboto" panose="02000000000000000000" pitchFamily="2" charset="0"/>
                          <a:ea typeface="Roboto" panose="02000000000000000000" pitchFamily="2" charset="0"/>
                        </a:rPr>
                        <a:t>lava</a:t>
                      </a:r>
                      <a:r>
                        <a:rPr lang="en-US" sz="750" b="0" i="0">
                          <a:solidFill>
                            <a:schemeClr val="bg1"/>
                          </a:solidFill>
                          <a:effectLst/>
                          <a:latin typeface="Roboto" panose="02000000000000000000" pitchFamily="2" charset="0"/>
                          <a:ea typeface="Roboto" panose="02000000000000000000" pitchFamily="2" charset="0"/>
                        </a:rPr>
                        <a:t>, </a:t>
                      </a:r>
                      <a:r>
                        <a:rPr lang="en-US" sz="750" b="1" i="0">
                          <a:solidFill>
                            <a:schemeClr val="bg1"/>
                          </a:solidFill>
                          <a:effectLst/>
                          <a:latin typeface="Roboto" panose="02000000000000000000" pitchFamily="2" charset="0"/>
                          <a:ea typeface="Roboto" panose="02000000000000000000" pitchFamily="2" charset="0"/>
                        </a:rPr>
                        <a:t>pyroclastic</a:t>
                      </a:r>
                      <a:r>
                        <a:rPr lang="en-US" sz="750" b="0" i="0">
                          <a:solidFill>
                            <a:schemeClr val="bg1"/>
                          </a:solidFill>
                          <a:effectLst/>
                          <a:latin typeface="Roboto" panose="02000000000000000000" pitchFamily="2" charset="0"/>
                          <a:ea typeface="Roboto" panose="02000000000000000000" pitchFamily="2" charset="0"/>
                        </a:rPr>
                        <a:t> </a:t>
                      </a:r>
                      <a:r>
                        <a:rPr lang="en-US" sz="750" b="1" i="0">
                          <a:solidFill>
                            <a:schemeClr val="bg1"/>
                          </a:solidFill>
                          <a:effectLst/>
                          <a:latin typeface="Roboto" panose="02000000000000000000" pitchFamily="2" charset="0"/>
                          <a:ea typeface="Roboto" panose="02000000000000000000" pitchFamily="2" charset="0"/>
                        </a:rPr>
                        <a:t>flows</a:t>
                      </a:r>
                      <a:r>
                        <a:rPr lang="en-US" sz="750" b="0" i="0">
                          <a:solidFill>
                            <a:schemeClr val="bg1"/>
                          </a:solidFill>
                          <a:effectLst/>
                          <a:latin typeface="Roboto" panose="02000000000000000000" pitchFamily="2" charset="0"/>
                          <a:ea typeface="Roboto" panose="02000000000000000000" pitchFamily="2" charset="0"/>
                        </a:rPr>
                        <a:t> and </a:t>
                      </a:r>
                      <a:r>
                        <a:rPr lang="en-US" sz="750" b="1" i="0">
                          <a:solidFill>
                            <a:schemeClr val="bg1"/>
                          </a:solidFill>
                          <a:effectLst/>
                          <a:latin typeface="Roboto" panose="02000000000000000000" pitchFamily="2" charset="0"/>
                          <a:ea typeface="Roboto" panose="02000000000000000000" pitchFamily="2" charset="0"/>
                        </a:rPr>
                        <a:t>lahars</a:t>
                      </a:r>
                      <a:r>
                        <a:rPr lang="en-US" sz="750" b="0" i="0">
                          <a:solidFill>
                            <a:schemeClr val="bg1"/>
                          </a:solidFill>
                          <a:effectLst/>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Soil is rich with nutrients around volcanoes.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Humans use most of land around volcanoes for agriculture.</a:t>
                      </a:r>
                      <a:endPar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Tectonic hazards occur at plate boundaries due to movement and include earthquakes and volcanoes (Y4)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Humans adapt to living in earthquake-prone areas (Y4)</a:t>
                      </a:r>
                    </a:p>
                    <a:p>
                      <a:pPr marL="72000" indent="-72000">
                        <a:lnSpc>
                          <a:spcPct val="100000"/>
                        </a:lnSpc>
                        <a:spcAft>
                          <a:spcPts val="200"/>
                        </a:spcAft>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19003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3: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Looking at Europe &amp; Tourism</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9D5EF83F-AB02-AF8E-8627-4EE4EA76FC3E}"/>
              </a:ext>
            </a:extLst>
          </p:cNvPr>
          <p:cNvGraphicFramePr>
            <a:graphicFrameLocks noGrp="1"/>
          </p:cNvGraphicFramePr>
          <p:nvPr>
            <p:extLst>
              <p:ext uri="{D42A27DB-BD31-4B8C-83A1-F6EECF244321}">
                <p14:modId xmlns:p14="http://schemas.microsoft.com/office/powerpoint/2010/main" val="1335633398"/>
              </p:ext>
            </p:extLst>
          </p:nvPr>
        </p:nvGraphicFramePr>
        <p:xfrm>
          <a:off x="203201" y="850853"/>
          <a:ext cx="9179999" cy="55644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303426">
                  <a:extLst>
                    <a:ext uri="{9D8B030D-6E8A-4147-A177-3AD203B41FA5}">
                      <a16:colId xmlns:a16="http://schemas.microsoft.com/office/drawing/2014/main" val="3380293508"/>
                    </a:ext>
                  </a:extLst>
                </a:gridCol>
                <a:gridCol w="2560644">
                  <a:extLst>
                    <a:ext uri="{9D8B030D-6E8A-4147-A177-3AD203B41FA5}">
                      <a16:colId xmlns:a16="http://schemas.microsoft.com/office/drawing/2014/main" val="2902844172"/>
                    </a:ext>
                  </a:extLst>
                </a:gridCol>
              </a:tblGrid>
              <a:tr h="16157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1566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capital cities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of the four countries in the UK are London (England), Edinburgh (Scotland), Cardiff (Wales) and Belfast (Northern Ireland) (Y1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Coastal</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areas are areas of land that are near to the sea. They can be rural or urban. (Y1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Harbours</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are found (and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ports</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can be found) where the land meets the sea (Y2 Sum)</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weather is short-term.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Climate</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is long-term summary of the weather conditions (Y2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Land use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can include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economic</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 (including farms, factories and leisure) or settlements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(Y2 Sum)</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Europe</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is made up of 50 countries;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Russia</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is split across Asia and Europe.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Tourism</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is the business of supporting and encouraging people to visit a place for fun.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We can categorise effects into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social</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economic</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environmental.</a:t>
                      </a: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Alps</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stretch across France, Italy, Switzerland, Austria and other countries. It is popular with tourists, and this has positive and negative impacts.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Amalfi Coast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is located in Italy and there are a variety of human and physical features along the Amalfi Coast. It is popular with tourists, and this has positive and negative impacts.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Many people rely on tourism, and it needs to be managed sustainably.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a:solidFill>
                            <a:schemeClr val="bg1"/>
                          </a:solidFill>
                          <a:highlight>
                            <a:srgbClr val="E6E6E6"/>
                          </a:highlight>
                          <a:latin typeface="Roboto" panose="02000000000000000000" pitchFamily="2" charset="0"/>
                          <a:ea typeface="Roboto" panose="02000000000000000000" pitchFamily="2" charset="0"/>
                          <a:cs typeface="Roboto" panose="02000000000000000000" pitchFamily="2" charset="0"/>
                        </a:rPr>
                        <a:t>Case study: Tourism in local area, and how this changed over time.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Comparing human and physical features in around a local river in the UK, the Danube in Europe, Mississippi in North America and the Amazon river in South America (Y5)</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Categorising effects of earthquakes into social, economic and environmental (Y4)</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7678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strike="noStrike">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80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800" b="0" strike="noStrike">
                          <a:solidFill>
                            <a:schemeClr val="bg1"/>
                          </a:solidFill>
                          <a:latin typeface="Roboto" panose="02000000000000000000" pitchFamily="2" charset="0"/>
                          <a:ea typeface="Roboto" panose="02000000000000000000" pitchFamily="2" charset="0"/>
                          <a:cs typeface="Roboto" panose="02000000000000000000" pitchFamily="2" charset="0"/>
                        </a:rPr>
                        <a:t>Use a Carroll diagram to classify items based on their properties (Y1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Identify country boundaries on a map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an infant atlas.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accent1"/>
                          </a:solidFill>
                          <a:latin typeface="Roboto" panose="02000000000000000000" pitchFamily="2" charset="0"/>
                          <a:ea typeface="Roboto" panose="02000000000000000000" pitchFamily="2" charset="0"/>
                          <a:cs typeface="Roboto" panose="02000000000000000000" pitchFamily="2" charset="0"/>
                        </a:rPr>
                        <a:t>satellite images (Google Earth) in a plan view. (Y2)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Use and interpret 8 compass points (N, NE, E, SE, S, SW, W, NW).(Y3)</a:t>
                      </a:r>
                      <a:endParaRPr lang="en-US" sz="800" b="1">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strike="noStrike">
                          <a:solidFill>
                            <a:schemeClr val="bg1"/>
                          </a:solidFill>
                          <a:latin typeface="Roboto" panose="02000000000000000000" pitchFamily="2" charset="0"/>
                          <a:ea typeface="Roboto" panose="02000000000000000000" pitchFamily="2" charset="0"/>
                          <a:cs typeface="Roboto" panose="02000000000000000000" pitchFamily="2" charset="0"/>
                        </a:rPr>
                        <a:t>Say whether a map is at the local, national or global scale.</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strike="noStrike">
                          <a:solidFill>
                            <a:schemeClr val="bg1"/>
                          </a:solidFill>
                          <a:latin typeface="Roboto" panose="02000000000000000000" pitchFamily="2" charset="0"/>
                          <a:ea typeface="Roboto" panose="02000000000000000000" pitchFamily="2" charset="0"/>
                          <a:cs typeface="Roboto" panose="02000000000000000000" pitchFamily="2" charset="0"/>
                        </a:rPr>
                        <a:t>Spatially match locations on maps of different scales.</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US" sz="800" b="0" u="sng" strike="noStrike">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Identify a range of political and physical boundaries</a:t>
                      </a:r>
                      <a:r>
                        <a:rPr lang="en-GB" sz="800">
                          <a:solidFill>
                            <a:schemeClr val="accent1"/>
                          </a:solidFill>
                          <a:latin typeface="Roboto" panose="02000000000000000000" pitchFamily="2" charset="0"/>
                          <a:ea typeface="Roboto" panose="02000000000000000000" pitchFamily="2" charset="0"/>
                          <a:cs typeface="Roboto" panose="02000000000000000000" pitchFamily="2" charset="0"/>
                        </a:rPr>
                        <a:t>.</a:t>
                      </a:r>
                    </a:p>
                    <a:p>
                      <a:pPr marL="36000" indent="-36000">
                        <a:buFont typeface="Arial" panose="020B0604020202020204" pitchFamily="34" charset="0"/>
                        <a:buChar char="•"/>
                      </a:pPr>
                      <a:r>
                        <a:rPr lang="en-GB" sz="800" b="1">
                          <a:solidFill>
                            <a:schemeClr val="accent1"/>
                          </a:solidFill>
                          <a:latin typeface="Roboto" panose="02000000000000000000" pitchFamily="2" charset="0"/>
                          <a:ea typeface="Roboto" panose="02000000000000000000" pitchFamily="2" charset="0"/>
                          <a:cs typeface="Roboto" panose="02000000000000000000" pitchFamily="2" charset="0"/>
                        </a:rPr>
                        <a:t>Use a junior atlas.</a:t>
                      </a:r>
                      <a:endParaRPr lang="en-US" sz="800" b="1">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8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cs typeface="Roboto" panose="02000000000000000000" pitchFamily="2" charset="0"/>
                        </a:rPr>
                        <a:t>Use thematic maps </a:t>
                      </a:r>
                      <a:r>
                        <a:rPr lang="en-US" sz="800">
                          <a:solidFill>
                            <a:schemeClr val="accent1"/>
                          </a:solidFill>
                          <a:latin typeface="Roboto" panose="02000000000000000000" pitchFamily="2" charset="0"/>
                          <a:ea typeface="Roboto" panose="02000000000000000000" pitchFamily="2" charset="0"/>
                          <a:cs typeface="Roboto" panose="02000000000000000000" pitchFamily="2" charset="0"/>
                        </a:rPr>
                        <a:t>(showing climate zones and population density). (Y5)</a:t>
                      </a:r>
                    </a:p>
                    <a:p>
                      <a:pPr marL="72000" indent="-72000">
                        <a:spcAft>
                          <a:spcPts val="200"/>
                        </a:spcAft>
                        <a:buFont typeface="Arial" panose="020B0604020202020204" pitchFamily="34" charset="0"/>
                        <a:buChar char="•"/>
                      </a:pPr>
                      <a:endParaRPr lang="en-US" sz="80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0502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Desert).(Y2)</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accent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Comparing the impacts of tourism on three different locations.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800" b="0">
                          <a:solidFill>
                            <a:schemeClr val="bg1"/>
                          </a:solidFill>
                          <a:latin typeface="Roboto" panose="02000000000000000000" pitchFamily="2" charset="0"/>
                          <a:ea typeface="Roboto" panose="02000000000000000000" pitchFamily="2" charset="0"/>
                        </a:rPr>
                        <a:t>There are similarities and differences between places, even if they have similar physical and/or human features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800" b="0">
                          <a:solidFill>
                            <a:schemeClr val="bg1"/>
                          </a:solidFill>
                          <a:latin typeface="Roboto" panose="02000000000000000000" pitchFamily="2" charset="0"/>
                          <a:ea typeface="Roboto" panose="02000000000000000000" pitchFamily="2" charset="0"/>
                        </a:rPr>
                        <a:t>Migration is usually the result of a related set of push and pull factors these can be both physical and human factors.(Y6)</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01903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Human processes: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Settlements are generally permanent. Some people live nomadic lifestyles, and do not live in a fixed place. </a:t>
                      </a:r>
                      <a:r>
                        <a:rPr lang="en-GB" sz="800" kern="1200">
                          <a:solidFill>
                            <a:schemeClr val="bg1"/>
                          </a:solidFill>
                          <a:effectLst/>
                          <a:latin typeface="Roboto" panose="02000000000000000000" pitchFamily="2" charset="0"/>
                          <a:ea typeface="Roboto" panose="02000000000000000000" pitchFamily="2" charset="0"/>
                          <a:cs typeface="Roboto" panose="02000000000000000000" pitchFamily="2" charset="0"/>
                        </a:rPr>
                        <a:t>(Y2)</a:t>
                      </a:r>
                    </a:p>
                    <a:p>
                      <a:pPr marL="85725" indent="-85725">
                        <a:lnSpc>
                          <a:spcPct val="100000"/>
                        </a:lnSpc>
                        <a:spcBef>
                          <a:spcPts val="0"/>
                        </a:spcBef>
                        <a:spcAft>
                          <a:spcPts val="0"/>
                        </a:spcAft>
                        <a:buFont typeface="Arial" panose="020B0604020202020204" pitchFamily="34" charset="0"/>
                        <a:buChar char="•"/>
                      </a:pP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t>
                      </a:r>
                      <a:r>
                        <a:rPr lang="en-US" sz="800" b="1">
                          <a:solidFill>
                            <a:schemeClr val="bg1"/>
                          </a:solidFill>
                          <a:latin typeface="Roboto" panose="02000000000000000000" pitchFamily="2" charset="0"/>
                          <a:ea typeface="Roboto" panose="02000000000000000000" pitchFamily="2" charset="0"/>
                        </a:rPr>
                        <a:t>&amp;</a:t>
                      </a:r>
                      <a:r>
                        <a:rPr lang="en-GB" sz="8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place: </a:t>
                      </a:r>
                      <a:r>
                        <a:rPr lang="en-US" sz="800">
                          <a:solidFill>
                            <a:schemeClr val="bg1"/>
                          </a:solidFill>
                          <a:latin typeface="Roboto" panose="02000000000000000000" pitchFamily="2" charset="0"/>
                          <a:ea typeface="Roboto" panose="02000000000000000000" pitchFamily="2" charset="0"/>
                        </a:rPr>
                        <a:t>The UK is </a:t>
                      </a:r>
                      <a:r>
                        <a:rPr lang="en-US" sz="800" b="0">
                          <a:solidFill>
                            <a:schemeClr val="bg1"/>
                          </a:solidFill>
                          <a:latin typeface="Roboto" panose="02000000000000000000" pitchFamily="2" charset="0"/>
                          <a:ea typeface="Roboto" panose="02000000000000000000" pitchFamily="2" charset="0"/>
                        </a:rPr>
                        <a:t>made of four countries: England, Scotland, Wales and Northern Ireland. (Y1)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Europe is made up of 50 countries; Russia is split across Asia and Europe.</a:t>
                      </a:r>
                    </a:p>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Case study: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Amalfi Coast</a:t>
                      </a:r>
                    </a:p>
                    <a:p>
                      <a:pPr marL="84138" indent="-84138">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 Graian Region</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There are similarities and differences between different places, even if they have similar physical and/or human features (Y3)</a:t>
                      </a:r>
                      <a:endParaRPr lang="en-GB" sz="8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Tourism needs to be managed sustainably, as it can have negative as well as positive impacts on an area.</a:t>
                      </a: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Tourism is the business of supporting and encouraging people to visit a place for fun.</a:t>
                      </a: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Human settlements change or develop based on external factors (both human and physical) (Y6)</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Migration is the process of moving from one place to another. It does not have to be between countries, but where it is it is called immigration (in) or emigration (out).(Y6)</a:t>
                      </a:r>
                    </a:p>
                    <a:p>
                      <a:pPr marL="171450" indent="-171450">
                        <a:buFont typeface="Arial" panose="020B0604020202020204" pitchFamily="34" charset="0"/>
                        <a:buChar char="•"/>
                      </a:pPr>
                      <a:endParaRPr lang="en-US" sz="8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796332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Looking at South America &amp; Brazil</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7328EDF9-C2FD-2869-06A1-BE3B5FD4F27E}"/>
              </a:ext>
            </a:extLst>
          </p:cNvPr>
          <p:cNvGraphicFramePr>
            <a:graphicFrameLocks noGrp="1"/>
          </p:cNvGraphicFramePr>
          <p:nvPr>
            <p:extLst>
              <p:ext uri="{D42A27DB-BD31-4B8C-83A1-F6EECF244321}">
                <p14:modId xmlns:p14="http://schemas.microsoft.com/office/powerpoint/2010/main" val="2695365131"/>
              </p:ext>
            </p:extLst>
          </p:nvPr>
        </p:nvGraphicFramePr>
        <p:xfrm>
          <a:off x="203201" y="854656"/>
          <a:ext cx="9179999" cy="52130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638926">
                  <a:extLst>
                    <a:ext uri="{9D8B030D-6E8A-4147-A177-3AD203B41FA5}">
                      <a16:colId xmlns:a16="http://schemas.microsoft.com/office/drawing/2014/main" val="247776695"/>
                    </a:ext>
                  </a:extLst>
                </a:gridCol>
                <a:gridCol w="3753293">
                  <a:extLst>
                    <a:ext uri="{9D8B030D-6E8A-4147-A177-3AD203B41FA5}">
                      <a16:colId xmlns:a16="http://schemas.microsoft.com/office/drawing/2014/main" val="3380293508"/>
                    </a:ext>
                  </a:extLst>
                </a:gridCol>
                <a:gridCol w="2365712">
                  <a:extLst>
                    <a:ext uri="{9D8B030D-6E8A-4147-A177-3AD203B41FA5}">
                      <a16:colId xmlns:a16="http://schemas.microsoft.com/office/drawing/2014/main" val="2902844172"/>
                    </a:ext>
                  </a:extLst>
                </a:gridCol>
              </a:tblGrid>
              <a:tr h="177174">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0927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Names of common human and physical features (Y1-3)</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While the school and community are at the local scale, and countries are at the national scale, continents are at the global scale (Y1)</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(Y1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five oceans in the world (Y2 Sum)</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equator is an imaginary line across the earth (Y1 Sum)</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North Pole and the South Pole are at the top and bottom of the Earth (Y1 Sum)</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poorer and wealthier areas in every county and city (Y1 Sum)</a:t>
                      </a:r>
                    </a:p>
                    <a:p>
                      <a:pPr marL="72000" indent="-72000">
                        <a:spcAft>
                          <a:spcPts val="100"/>
                        </a:spcAft>
                        <a:buFont typeface="Arial" panose="020B0604020202020204" pitchFamily="34" charset="0"/>
                        <a:buChar char="•"/>
                      </a:pPr>
                      <a:r>
                        <a:rPr lang="en-US" sz="750" b="1">
                          <a:solidFill>
                            <a:schemeClr val="accent1"/>
                          </a:solidFill>
                          <a:latin typeface="Roboto" panose="02000000000000000000" pitchFamily="2" charset="0"/>
                          <a:ea typeface="Roboto" panose="02000000000000000000" pitchFamily="2" charset="0"/>
                          <a:cs typeface="Roboto" panose="02000000000000000000" pitchFamily="2" charset="0"/>
                        </a:rPr>
                        <a:t>History: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Hunter-gatherers are people who travel looking for animals to hunt and plants and berries to gather (Y3 Aut)</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Agriculture is the farming of plants (arable) and animals (pastoral) to eat (Y2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Lines of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longitude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latitude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are imaginary lines that help us locate places on Earth. Lines of longitude run north to south. The main one is called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Prime Meridian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Lines of latitude run east to west. The main ones are called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Equator</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Tropics of Cancer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Capricorn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Arctic</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Antarctic Circle</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Equator splits the Earth into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Northern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Southern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Hemispheres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the Prime Meridian splits the Earth into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Eastern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Western Hemispheres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South America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is made up of 12 countries. Brazil is located in South America; it is the largest country on the continent.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Andes Mountains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are found along the entire western coast of South America, covering 7 countries</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Brazil can be split into political and physical regions. Three physical regions include: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Amazon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rainforest</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Cerrado</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Mata Atlantica.</a:t>
                      </a:r>
                    </a:p>
                    <a:p>
                      <a:pPr marL="72000" indent="-72000">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Indigenous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people are the first people who lived in the place and the generations of people who came after. The Kayapo are indigenous people who live in the Amazon rainforest. They clear small patches of rainforest for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but are also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hunter-gatherers</a:t>
                      </a:r>
                    </a:p>
                    <a:p>
                      <a:pPr marL="72000" indent="-72000">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Rio de Janeiro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is one of the largest cities Brazil. Some of its population live in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favelas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(makeshift settlements), but there are also wealthy areas that are popular with tourists.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Lines of longitude are important for considering time zones (Y5)</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Lines of latitude are important for considering climate zones (Y5)</a:t>
                      </a:r>
                    </a:p>
                    <a:p>
                      <a:pPr marL="72000" indent="-72000">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Rainforest have particular features, and unique flora and fauna that have adapted to the habitat (Y4)</a:t>
                      </a:r>
                    </a:p>
                    <a:p>
                      <a:pPr marL="72000" indent="-72000">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History: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People have lived in the Amazon rainforest for millions of years, and populations fell quickly when Spanish and Portuguese explorers brought diseases and forcibly took control of the lands (Y5)</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16904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i="0" u="none" strike="noStrike">
                          <a:solidFill>
                            <a:schemeClr val="bg1"/>
                          </a:solidFill>
                          <a:latin typeface="Roboto" panose="02000000000000000000" pitchFamily="2" charset="0"/>
                          <a:ea typeface="Roboto" panose="02000000000000000000" pitchFamily="2" charset="0"/>
                          <a:cs typeface="Roboto" panose="02000000000000000000" pitchFamily="2" charset="0"/>
                        </a:rPr>
                        <a:t>Mathematics: </a:t>
                      </a:r>
                      <a:r>
                        <a:rPr lang="en-US" sz="750" b="0" i="0" u="none" strike="noStrike">
                          <a:solidFill>
                            <a:schemeClr val="bg1"/>
                          </a:solidFill>
                          <a:latin typeface="Roboto" panose="02000000000000000000" pitchFamily="2" charset="0"/>
                          <a:ea typeface="Roboto" panose="02000000000000000000" pitchFamily="2" charset="0"/>
                          <a:cs typeface="Roboto" panose="02000000000000000000" pitchFamily="2" charset="0"/>
                        </a:rPr>
                        <a:t>Identify horizontal/vertical lines and pairs of perpendicular /parallel lines (Y3)</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US" sz="750" b="0" i="0" u="none" strike="noStrike">
                        <a:solidFill>
                          <a:schemeClr val="bg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Simple maps (Google maps); Satellite images (Google Earth); junior atlas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Photographs of places in plan/oblique view (Y1-2)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u="none" strike="noStrike">
                          <a:solidFill>
                            <a:schemeClr val="accent1"/>
                          </a:solidFill>
                          <a:latin typeface="Roboto" panose="02000000000000000000" pitchFamily="2" charset="0"/>
                          <a:ea typeface="Roboto" panose="02000000000000000000" pitchFamily="2" charset="0"/>
                          <a:cs typeface="Roboto" panose="02000000000000000000" pitchFamily="2" charset="0"/>
                        </a:rPr>
                        <a:t>Use and interpret 8 compass points (Y3)</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u="none" strike="noStrike">
                          <a:solidFill>
                            <a:schemeClr val="accent1"/>
                          </a:solidFill>
                          <a:latin typeface="Roboto" panose="02000000000000000000" pitchFamily="2" charset="0"/>
                          <a:ea typeface="Roboto" panose="02000000000000000000" pitchFamily="2" charset="0"/>
                          <a:cs typeface="Roboto" panose="02000000000000000000" pitchFamily="2" charset="0"/>
                        </a:rPr>
                        <a:t>Identify country boundaries on a map (Y1)</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US" sz="750" b="0" i="0" strike="noStrike">
                        <a:solidFill>
                          <a:schemeClr val="accent1"/>
                        </a:solidFill>
                        <a:highlight>
                          <a:srgbClr val="00FFFF"/>
                        </a:highlight>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US" sz="750" b="1" u="sng">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50" b="0">
                          <a:solidFill>
                            <a:schemeClr val="accent1"/>
                          </a:solidFill>
                          <a:latin typeface="Roboto" panose="02000000000000000000" pitchFamily="2" charset="0"/>
                          <a:ea typeface="Roboto" panose="02000000000000000000" pitchFamily="2" charset="0"/>
                          <a:cs typeface="Roboto" panose="02000000000000000000" pitchFamily="2" charset="0"/>
                        </a:rPr>
                        <a:t>Lines of longitude and latitude are imaginary lines that help us locate places on Earth. Lines of longitude run north to south. The main one is called the Prime Meridian. Lines of latitude run east to west. The main ones are called the Equator, Tropics of Cancer and Capricorn, Arctic and Antarctic Circle.</a:t>
                      </a:r>
                    </a:p>
                    <a:p>
                      <a:pPr marL="36000" indent="-36000">
                        <a:buFont typeface="Arial" panose="020B0604020202020204" pitchFamily="34" charset="0"/>
                        <a:buChar char="•"/>
                      </a:pPr>
                      <a:r>
                        <a:rPr lang="en-US" sz="750" b="0">
                          <a:solidFill>
                            <a:schemeClr val="accent1"/>
                          </a:solidFill>
                          <a:latin typeface="Roboto" panose="02000000000000000000" pitchFamily="2" charset="0"/>
                          <a:ea typeface="Roboto" panose="02000000000000000000" pitchFamily="2" charset="0"/>
                          <a:cs typeface="Roboto" panose="02000000000000000000" pitchFamily="2" charset="0"/>
                        </a:rPr>
                        <a:t>The Equator splits the Earth into the Northern and Southern Hemispheres; the Prime Meridian splits the Earth into the Eastern and Western Hemispheres</a:t>
                      </a: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50" b="1">
                          <a:solidFill>
                            <a:schemeClr val="accent1"/>
                          </a:solidFill>
                          <a:latin typeface="Roboto" panose="02000000000000000000" pitchFamily="2" charset="0"/>
                          <a:ea typeface="Roboto" panose="02000000000000000000" pitchFamily="2" charset="0"/>
                          <a:cs typeface="Roboto" panose="02000000000000000000" pitchFamily="2" charset="0"/>
                        </a:rPr>
                        <a:t>Use thematic maps </a:t>
                      </a: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(showing climate zones and population density). (Y5)</a:t>
                      </a:r>
                    </a:p>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132180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rPr>
                        <a:t>There are poorer and wealthier areas in every city.</a:t>
                      </a:r>
                      <a:r>
                        <a:rPr lang="en-GB" sz="750" b="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endParaRPr lang="en-US" sz="750" b="0">
                        <a:solidFill>
                          <a:schemeClr val="bg1"/>
                        </a:solidFill>
                        <a:latin typeface="Roboto" panose="02000000000000000000" pitchFamily="2" charset="0"/>
                        <a:ea typeface="Roboto" panose="02000000000000000000" pitchFamily="2" charset="0"/>
                        <a:cs typeface="Roboto" panose="02000000000000000000" pitchFamily="2"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rPr>
                        <a:t>Settlements can be hamlets, villages, towns and cities, depending on their size.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South America is made up of 12 countries.</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Rio de Janeiro </a:t>
                      </a:r>
                      <a:endParaRPr lang="en-GB"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Indigenous people are the first people who lived in the place and the generations of people who came after, such as the Kayapo people in the Amazon Rainforest.</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Rio de Janeiro is one of the largest cities Brazil. Some of its population live in favelas (makeshift settlements), but there are also wealthy areas that are popular with tourists.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i="0" kern="1200">
                        <a:solidFill>
                          <a:schemeClr val="bg1"/>
                        </a:solidFill>
                        <a:effectLst/>
                        <a:latin typeface="Roboto" panose="02000000000000000000" pitchFamily="2" charset="0"/>
                        <a:ea typeface="Roboto" panose="02000000000000000000" pitchFamily="2" charset="0"/>
                        <a:cs typeface="+mn-cs"/>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Locating climate zones and biomes. (Y5)</a:t>
                      </a: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kern="1200">
                          <a:solidFill>
                            <a:schemeClr val="bg1"/>
                          </a:solidFill>
                          <a:effectLst/>
                          <a:latin typeface="Roboto" panose="02000000000000000000" pitchFamily="2" charset="0"/>
                          <a:ea typeface="Roboto" panose="02000000000000000000" pitchFamily="2" charset="0"/>
                          <a:cs typeface="+mn-cs"/>
                        </a:rPr>
                        <a:t>Climate zones </a:t>
                      </a:r>
                      <a:r>
                        <a:rPr lang="en-US" sz="750" b="0" i="0" kern="1200">
                          <a:solidFill>
                            <a:schemeClr val="bg1"/>
                          </a:solidFill>
                          <a:effectLst/>
                          <a:latin typeface="Roboto" panose="02000000000000000000" pitchFamily="2" charset="0"/>
                          <a:ea typeface="Roboto" panose="02000000000000000000" pitchFamily="2" charset="0"/>
                          <a:cs typeface="+mn-cs"/>
                        </a:rPr>
                        <a:t>share long-term weather patterns. There are six main climate zones: polar, temperate, arid, tropical, Mediterranean and mountains.</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(Y5)</a:t>
                      </a:r>
                      <a:endParaRPr lang="en-US" sz="750" b="0" i="0" kern="1200">
                        <a:solidFill>
                          <a:schemeClr val="bg1"/>
                        </a:solidFill>
                        <a:effectLst/>
                        <a:latin typeface="Roboto" panose="02000000000000000000" pitchFamily="2" charset="0"/>
                        <a:ea typeface="Roboto" panose="02000000000000000000" pitchFamily="2" charset="0"/>
                        <a:cs typeface="+mn-cs"/>
                      </a:endParaRP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kern="1200">
                          <a:solidFill>
                            <a:schemeClr val="bg1"/>
                          </a:solidFill>
                          <a:effectLst/>
                          <a:latin typeface="Roboto" panose="02000000000000000000" pitchFamily="2" charset="0"/>
                          <a:ea typeface="Roboto" panose="02000000000000000000" pitchFamily="2" charset="0"/>
                          <a:cs typeface="+mn-cs"/>
                        </a:rPr>
                        <a:t>Biomes</a:t>
                      </a:r>
                      <a:r>
                        <a:rPr lang="en-US" sz="750" b="0" i="0" kern="1200">
                          <a:solidFill>
                            <a:schemeClr val="bg1"/>
                          </a:solidFill>
                          <a:effectLst/>
                          <a:latin typeface="Roboto" panose="02000000000000000000" pitchFamily="2" charset="0"/>
                          <a:ea typeface="Roboto" panose="02000000000000000000" pitchFamily="2" charset="0"/>
                          <a:cs typeface="+mn-cs"/>
                        </a:rPr>
                        <a:t> are areas of the world that, because of similar climates, have similar landscapes, flora and fauna. The major biomes of the world are tundra, tropical rainforests, coral reefs, temperate forests and hot deserts.</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(Y5)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16793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Tropical Rainforests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B2202A68-2342-A362-53AF-2D6FCD02DB1D}"/>
              </a:ext>
            </a:extLst>
          </p:cNvPr>
          <p:cNvGraphicFramePr>
            <a:graphicFrameLocks noGrp="1"/>
          </p:cNvGraphicFramePr>
          <p:nvPr>
            <p:extLst>
              <p:ext uri="{D42A27DB-BD31-4B8C-83A1-F6EECF244321}">
                <p14:modId xmlns:p14="http://schemas.microsoft.com/office/powerpoint/2010/main" val="4126539677"/>
              </p:ext>
            </p:extLst>
          </p:nvPr>
        </p:nvGraphicFramePr>
        <p:xfrm>
          <a:off x="203201" y="772286"/>
          <a:ext cx="9278068" cy="56938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304000">
                  <a:extLst>
                    <a:ext uri="{9D8B030D-6E8A-4147-A177-3AD203B41FA5}">
                      <a16:colId xmlns:a16="http://schemas.microsoft.com/office/drawing/2014/main" val="247776695"/>
                    </a:ext>
                  </a:extLst>
                </a:gridCol>
                <a:gridCol w="4320000">
                  <a:extLst>
                    <a:ext uri="{9D8B030D-6E8A-4147-A177-3AD203B41FA5}">
                      <a16:colId xmlns:a16="http://schemas.microsoft.com/office/drawing/2014/main" val="3380293508"/>
                    </a:ext>
                  </a:extLst>
                </a:gridCol>
                <a:gridCol w="2232000">
                  <a:extLst>
                    <a:ext uri="{9D8B030D-6E8A-4147-A177-3AD203B41FA5}">
                      <a16:colId xmlns:a16="http://schemas.microsoft.com/office/drawing/2014/main" val="2902844172"/>
                    </a:ext>
                  </a:extLst>
                </a:gridCol>
              </a:tblGrid>
              <a:tr h="16359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20193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Living things depend on each other in their habitats, for food or shelter (Y2 Spr)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Plants need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oxygen</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carbon dioxide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water, light, nutrients from the soil, space, and a suitable temperature to grow (Y3 Spr2)</a:t>
                      </a:r>
                    </a:p>
                    <a:p>
                      <a:pPr marL="72000" indent="-72000">
                        <a:lnSpc>
                          <a:spcPct val="100000"/>
                        </a:lnSpc>
                        <a:spcBef>
                          <a:spcPts val="0"/>
                        </a:spcBef>
                        <a:spcAft>
                          <a:spcPts val="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An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ecosystem</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is made up of all organisms living in an area and the non-living features of the environment (Y4 Aut1)</a:t>
                      </a:r>
                    </a:p>
                    <a:p>
                      <a:pPr marL="72000" indent="-72000">
                        <a:lnSpc>
                          <a:spcPct val="100000"/>
                        </a:lnSpc>
                        <a:spcBef>
                          <a:spcPts val="0"/>
                        </a:spcBef>
                        <a:spcAft>
                          <a:spcPts val="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The water cycle relies on evaporation and condensation. Water is collected in the oceans from rivers and seas; it evaporates and then condenses to form clouds; it then precipitates and the cycle begins again (Y4 Spr1)</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weather is short-term.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long-term summary of the weather conditions.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Precipitation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the fall of water (Y2 Spr)</a:t>
                      </a:r>
                    </a:p>
                    <a:p>
                      <a:pPr marL="72000" indent="-72000">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Lines of latitude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run east to west (Equator,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Tropics of Cancer and Capricorn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Arctic and Antarctic Circle) (Y4 Aut)</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Amazon rainforest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is in S America (Y4)</a:t>
                      </a:r>
                    </a:p>
                    <a:p>
                      <a:pPr marL="72000" indent="-72000">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the farming of plants (arable) and animals (pastoral) to eat (Y2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Biomes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are large ecosystems that contain specific species of organisms.</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Tropical rainforests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are biomes that are found in places with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high temperatures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and lots of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precipitation</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50" b="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are found between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Tropics of Cancer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Capricorn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in the area known as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Tropics.</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are found in five continents: Oceania (Australasian); Asia (Southeast Asian); Africa (Congo Basin); South America (Amazon) and North America (Central American)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Atmospheric circulation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drives</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weather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conditions around the world, causing the hot and wet places in which tropical rainforests form.</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Rainforests are made of four main layers of different heights: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emergent</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canopy</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understory</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forest floor.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Each layer of the rainforest has different types of plants and animals that live there.</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have very high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biodiversity</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there is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interdependence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between species.</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provide resources for humans, such as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medicines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foods. This is important at the local and global scale.</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Plants in tropical rainforests absorb CO</a:t>
                      </a:r>
                      <a:r>
                        <a:rPr lang="en-US" sz="750" baseline="-25000">
                          <a:solidFill>
                            <a:schemeClr val="bg1"/>
                          </a:solidFill>
                          <a:latin typeface="Roboto" panose="02000000000000000000" pitchFamily="2" charset="0"/>
                          <a:ea typeface="Roboto" panose="02000000000000000000" pitchFamily="2" charset="0"/>
                          <a:cs typeface="Roboto" panose="02000000000000000000" pitchFamily="2" charset="0"/>
                        </a:rPr>
                        <a:t>2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from the atmosphere, which is important for keeping our planet cool.</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Chopping down trees is called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deforestation</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Deforestation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of the Amazon rainforest at the national level is making way for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mining</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logging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At a global level, some countries at COP26 promised to end deforestation by 2030. At a local level, there are things we can do to reduce deforestation.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are one type of biome; there are several others in the world (Y5)</a:t>
                      </a:r>
                    </a:p>
                    <a:p>
                      <a:pPr marL="72000" indent="-72000">
                        <a:lnSpc>
                          <a:spcPct val="100000"/>
                        </a:lnSpc>
                        <a:spcBef>
                          <a:spcPts val="0"/>
                        </a:spcBef>
                        <a:spcAft>
                          <a:spcPts val="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Flora and fauna have adapted to hot deserts, tundra, temperate forests and coral reefs (Y5)</a:t>
                      </a:r>
                    </a:p>
                    <a:p>
                      <a:pPr marL="72000" indent="-72000">
                        <a:lnSpc>
                          <a:spcPct val="100000"/>
                        </a:lnSpc>
                        <a:spcBef>
                          <a:spcPts val="0"/>
                        </a:spcBef>
                        <a:spcAft>
                          <a:spcPts val="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Adaptations can be </a:t>
                      </a:r>
                      <a:r>
                        <a:rPr lang="en-US" sz="750" b="0" err="1">
                          <a:solidFill>
                            <a:schemeClr val="bg1"/>
                          </a:solidFill>
                          <a:latin typeface="Roboto" panose="02000000000000000000" pitchFamily="2" charset="0"/>
                          <a:ea typeface="Roboto" panose="02000000000000000000" pitchFamily="2" charset="0"/>
                          <a:cs typeface="Roboto" panose="02000000000000000000" pitchFamily="2" charset="0"/>
                        </a:rPr>
                        <a:t>behavioural</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physiological or structural (Y6)</a:t>
                      </a:r>
                    </a:p>
                    <a:p>
                      <a:pPr marL="72000" indent="-72000">
                        <a:lnSpc>
                          <a:spcPct val="100000"/>
                        </a:lnSpc>
                        <a:spcBef>
                          <a:spcPts val="0"/>
                        </a:spcBef>
                        <a:spcAft>
                          <a:spcPts val="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Adaptations that provide an organism with an advantage are more likely survive and reproduce. This is how species evolve (Y6)</a:t>
                      </a:r>
                    </a:p>
                    <a:p>
                      <a:pPr marL="72000" indent="-72000">
                        <a:lnSpc>
                          <a:spcPct val="100000"/>
                        </a:lnSpc>
                        <a:spcBef>
                          <a:spcPts val="0"/>
                        </a:spcBef>
                        <a:spcAft>
                          <a:spcPts val="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Deforestation has serious effects: it increases the likelihood of flooding and contributes to global warming (Y5)</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6920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u="none" strike="noStrike">
                          <a:solidFill>
                            <a:schemeClr val="accent4"/>
                          </a:solidFill>
                          <a:latin typeface="Roboto" panose="02000000000000000000" pitchFamily="2" charset="0"/>
                          <a:ea typeface="Roboto" panose="02000000000000000000" pitchFamily="2" charset="0"/>
                          <a:cs typeface="Roboto" panose="02000000000000000000" pitchFamily="2" charset="0"/>
                        </a:rPr>
                        <a:t>Mathematics</a:t>
                      </a:r>
                      <a:r>
                        <a:rPr lang="en-US" sz="750" b="0" u="none" strike="noStrike">
                          <a:solidFill>
                            <a:schemeClr val="bg1"/>
                          </a:solidFill>
                          <a:latin typeface="Roboto" panose="02000000000000000000" pitchFamily="2" charset="0"/>
                          <a:ea typeface="Roboto" panose="02000000000000000000" pitchFamily="2" charset="0"/>
                          <a:cs typeface="Roboto" panose="02000000000000000000" pitchFamily="2" charset="0"/>
                        </a:rPr>
                        <a:t>: Measure length and height (mm/cm/m) (Y3)</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u="none" strike="noStrike">
                          <a:solidFill>
                            <a:schemeClr val="bg1"/>
                          </a:solidFill>
                          <a:latin typeface="Roboto" panose="02000000000000000000" pitchFamily="2" charset="0"/>
                          <a:ea typeface="Roboto" panose="02000000000000000000" pitchFamily="2" charset="0"/>
                          <a:cs typeface="Roboto" panose="02000000000000000000" pitchFamily="2" charset="0"/>
                        </a:rPr>
                        <a:t>Draw routes around school on squared paper using 1 square : 1 pace (Y2)</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Satellite images (Google Earth) (Y2)</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Globe (EYFS)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Draw an object (trees in the tropical rainforest) to scale.</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Calculate distances on a map using scale of 1 unit : 1, 2, 4, 5 or 10 units (Y5)</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Draw a basic map using scale of 1 unit : 1, 2, 4, 5 or 10 units (Y6)</a:t>
                      </a:r>
                    </a:p>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8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50" b="0" i="0" strike="noStrike">
                        <a:solidFill>
                          <a:schemeClr val="accent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Scale is used to identify the different impacts of change (small scale vs large scale logging)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rPr>
                        <a:t>Human activity can affect physical features (e.g. deforestation)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Recognise that people have differing opinions about environmental issues (the issue of deforestation in the Amazon Rainforest)</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5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i="0" strike="noStrike">
                          <a:solidFill>
                            <a:schemeClr val="bg1"/>
                          </a:solidFill>
                          <a:latin typeface="Roboto" panose="02000000000000000000" pitchFamily="2" charset="0"/>
                          <a:ea typeface="Roboto" panose="02000000000000000000" pitchFamily="2" charset="0"/>
                        </a:rPr>
                        <a:t>Interconnections &amp; change: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Climate change and global warming happen due to both naturally occurring events and human activity. (Y5)</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50" b="0" i="0" strike="noStrike">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14899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We experience different types of weather in different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seasons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(focus on spring and winter).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(EYFS)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Physical regions are identified by climate, land height and other physical features (Y4)</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Amazon Rainforest</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The layer of air around the Earth is called the </a:t>
                      </a:r>
                      <a:r>
                        <a:rPr lang="en-US" sz="750" b="1" i="0">
                          <a:solidFill>
                            <a:schemeClr val="bg1"/>
                          </a:solidFill>
                          <a:effectLst/>
                          <a:latin typeface="Roboto" panose="02000000000000000000" pitchFamily="2" charset="0"/>
                          <a:ea typeface="Roboto" panose="02000000000000000000" pitchFamily="2" charset="0"/>
                        </a:rPr>
                        <a:t>atmosphere</a:t>
                      </a:r>
                      <a:r>
                        <a:rPr lang="en-US" sz="750" b="0" i="0">
                          <a:solidFill>
                            <a:schemeClr val="bg1"/>
                          </a:solidFill>
                          <a:effectLst/>
                          <a:latin typeface="Roboto" panose="02000000000000000000" pitchFamily="2" charset="0"/>
                          <a:ea typeface="Roboto" panose="02000000000000000000" pitchFamily="2" charset="0"/>
                        </a:rPr>
                        <a:t>.</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a:solidFill>
                            <a:schemeClr val="bg1"/>
                          </a:solidFill>
                          <a:effectLst/>
                          <a:latin typeface="Roboto" panose="02000000000000000000" pitchFamily="2" charset="0"/>
                          <a:ea typeface="Roboto" panose="02000000000000000000" pitchFamily="2" charset="0"/>
                        </a:rPr>
                        <a:t>Atmospheric circulation </a:t>
                      </a:r>
                      <a:r>
                        <a:rPr lang="en-US" sz="750" b="0" i="0">
                          <a:solidFill>
                            <a:schemeClr val="bg1"/>
                          </a:solidFill>
                          <a:effectLst/>
                          <a:latin typeface="Roboto" panose="02000000000000000000" pitchFamily="2" charset="0"/>
                          <a:ea typeface="Roboto" panose="02000000000000000000" pitchFamily="2" charset="0"/>
                        </a:rPr>
                        <a:t>causes some areas on Earth to have higher levels of precipitation than others.</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a:solidFill>
                            <a:schemeClr val="bg1"/>
                          </a:solidFill>
                          <a:effectLst/>
                          <a:latin typeface="Roboto" panose="02000000000000000000" pitchFamily="2" charset="0"/>
                          <a:ea typeface="Roboto" panose="02000000000000000000" pitchFamily="2" charset="0"/>
                        </a:rPr>
                        <a:t>Tropical rainforests </a:t>
                      </a:r>
                      <a:r>
                        <a:rPr lang="en-US" sz="750" b="0" i="0">
                          <a:solidFill>
                            <a:schemeClr val="bg1"/>
                          </a:solidFill>
                          <a:effectLst/>
                          <a:latin typeface="Roboto" panose="02000000000000000000" pitchFamily="2" charset="0"/>
                          <a:ea typeface="Roboto" panose="02000000000000000000" pitchFamily="2" charset="0"/>
                        </a:rPr>
                        <a:t>are places where there is lots of precipitation.</a:t>
                      </a:r>
                    </a:p>
                    <a:p>
                      <a:pPr marL="84138" indent="-84138">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Human uses of products of the tropical rainforest include wood, food,  medicine.</a:t>
                      </a:r>
                    </a:p>
                    <a:p>
                      <a:pPr marL="84138" indent="-84138">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Deforestation of the Amazon rainforest at the national level is making way for agriculture, mining and logging.</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Locating climate zones and biomes. (Y5)</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The </a:t>
                      </a:r>
                      <a:r>
                        <a:rPr lang="en-US" sz="750" b="1" i="0" kern="1200">
                          <a:solidFill>
                            <a:schemeClr val="bg1"/>
                          </a:solidFill>
                          <a:effectLst/>
                          <a:latin typeface="Roboto" panose="02000000000000000000" pitchFamily="2" charset="0"/>
                          <a:ea typeface="Roboto" panose="02000000000000000000" pitchFamily="2" charset="0"/>
                          <a:cs typeface="+mn-cs"/>
                        </a:rPr>
                        <a:t>natural greenhouse effect</a:t>
                      </a:r>
                      <a:r>
                        <a:rPr lang="en-US" sz="750" b="0" i="0" kern="1200">
                          <a:solidFill>
                            <a:schemeClr val="bg1"/>
                          </a:solidFill>
                          <a:effectLst/>
                          <a:latin typeface="Roboto" panose="02000000000000000000" pitchFamily="2" charset="0"/>
                          <a:ea typeface="Roboto" panose="02000000000000000000" pitchFamily="2" charset="0"/>
                          <a:cs typeface="+mn-cs"/>
                        </a:rPr>
                        <a:t>, the </a:t>
                      </a:r>
                      <a:r>
                        <a:rPr lang="en-US" sz="750" b="1" i="0" kern="1200">
                          <a:solidFill>
                            <a:schemeClr val="bg1"/>
                          </a:solidFill>
                          <a:effectLst/>
                          <a:latin typeface="Roboto" panose="02000000000000000000" pitchFamily="2" charset="0"/>
                          <a:ea typeface="Roboto" panose="02000000000000000000" pitchFamily="2" charset="0"/>
                          <a:cs typeface="+mn-cs"/>
                        </a:rPr>
                        <a:t>enhanced greenhouse effect</a:t>
                      </a:r>
                      <a:r>
                        <a:rPr lang="en-US" sz="750" b="0" i="0" kern="1200">
                          <a:solidFill>
                            <a:schemeClr val="bg1"/>
                          </a:solidFill>
                          <a:effectLst/>
                          <a:latin typeface="Roboto" panose="02000000000000000000" pitchFamily="2" charset="0"/>
                          <a:ea typeface="Roboto" panose="02000000000000000000" pitchFamily="2" charset="0"/>
                          <a:cs typeface="+mn-cs"/>
                        </a:rPr>
                        <a:t>, </a:t>
                      </a:r>
                      <a:r>
                        <a:rPr lang="en-US" sz="750" b="1" i="0" kern="1200">
                          <a:solidFill>
                            <a:schemeClr val="bg1"/>
                          </a:solidFill>
                          <a:effectLst/>
                          <a:latin typeface="Roboto" panose="02000000000000000000" pitchFamily="2" charset="0"/>
                          <a:ea typeface="Roboto" panose="02000000000000000000" pitchFamily="2" charset="0"/>
                          <a:cs typeface="+mn-cs"/>
                        </a:rPr>
                        <a:t>global warming </a:t>
                      </a:r>
                      <a:r>
                        <a:rPr lang="en-US" sz="750" b="0" i="0" kern="1200">
                          <a:solidFill>
                            <a:schemeClr val="bg1"/>
                          </a:solidFill>
                          <a:effectLst/>
                          <a:latin typeface="Roboto" panose="02000000000000000000" pitchFamily="2" charset="0"/>
                          <a:ea typeface="Roboto" panose="02000000000000000000" pitchFamily="2" charset="0"/>
                          <a:cs typeface="+mn-cs"/>
                        </a:rPr>
                        <a:t>and resulting </a:t>
                      </a:r>
                      <a:r>
                        <a:rPr lang="en-US" sz="750" b="1" i="0" kern="1200">
                          <a:solidFill>
                            <a:schemeClr val="bg1"/>
                          </a:solidFill>
                          <a:effectLst/>
                          <a:latin typeface="Roboto" panose="02000000000000000000" pitchFamily="2" charset="0"/>
                          <a:ea typeface="Roboto" panose="02000000000000000000" pitchFamily="2" charset="0"/>
                          <a:cs typeface="+mn-cs"/>
                        </a:rPr>
                        <a:t>climate change</a:t>
                      </a:r>
                      <a:r>
                        <a:rPr lang="en-US" sz="750" b="0" i="0" kern="1200">
                          <a:solidFill>
                            <a:schemeClr val="bg1"/>
                          </a:solidFill>
                          <a:effectLst/>
                          <a:latin typeface="Roboto" panose="02000000000000000000" pitchFamily="2" charset="0"/>
                          <a:ea typeface="Roboto" panose="02000000000000000000" pitchFamily="2" charset="0"/>
                          <a:cs typeface="+mn-cs"/>
                        </a:rPr>
                        <a:t>. (Y5)</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Examples of natural resources include wood, food, water and </a:t>
                      </a:r>
                      <a:r>
                        <a:rPr lang="en-US" sz="750" b="1" i="0">
                          <a:solidFill>
                            <a:schemeClr val="bg1"/>
                          </a:solidFill>
                          <a:effectLst/>
                          <a:latin typeface="Roboto" panose="02000000000000000000" pitchFamily="2" charset="0"/>
                          <a:ea typeface="Roboto" panose="02000000000000000000" pitchFamily="2" charset="0"/>
                        </a:rPr>
                        <a:t>fossil fuels</a:t>
                      </a:r>
                      <a:r>
                        <a:rPr lang="en-US" sz="750" b="0" i="0">
                          <a:solidFill>
                            <a:schemeClr val="bg1"/>
                          </a:solidFill>
                          <a:effectLst/>
                          <a:latin typeface="Roboto" panose="02000000000000000000" pitchFamily="2" charset="0"/>
                          <a:ea typeface="Roboto" panose="02000000000000000000" pitchFamily="2" charset="0"/>
                        </a:rPr>
                        <a:t>. Fossil fuels are materials made from fossils over millions of years, like coal and oil. Humans use these to run cars and electrical items.</a:t>
                      </a:r>
                      <a:r>
                        <a:rPr lang="en-US" sz="750" b="0" i="0" kern="1200">
                          <a:solidFill>
                            <a:schemeClr val="bg1"/>
                          </a:solidFill>
                          <a:effectLst/>
                          <a:latin typeface="Roboto" panose="02000000000000000000" pitchFamily="2" charset="0"/>
                          <a:ea typeface="Roboto" panose="02000000000000000000" pitchFamily="2" charset="0"/>
                          <a:cs typeface="+mn-cs"/>
                        </a:rPr>
                        <a:t> (Y5)</a:t>
                      </a:r>
                      <a:endParaRPr lang="en-US" sz="750" b="0" i="0">
                        <a:solidFill>
                          <a:schemeClr val="bg1"/>
                        </a:solidFill>
                        <a:effectLs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42459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4: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Earthquakes and Settlements</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383394AB-FE2E-8DC1-7BC9-5FA955C9DF7A}"/>
              </a:ext>
            </a:extLst>
          </p:cNvPr>
          <p:cNvGraphicFramePr>
            <a:graphicFrameLocks noGrp="1"/>
          </p:cNvGraphicFramePr>
          <p:nvPr>
            <p:extLst>
              <p:ext uri="{D42A27DB-BD31-4B8C-83A1-F6EECF244321}">
                <p14:modId xmlns:p14="http://schemas.microsoft.com/office/powerpoint/2010/main" val="318598453"/>
              </p:ext>
            </p:extLst>
          </p:nvPr>
        </p:nvGraphicFramePr>
        <p:xfrm>
          <a:off x="269929" y="849644"/>
          <a:ext cx="9179999" cy="5313601"/>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657259">
                  <a:extLst>
                    <a:ext uri="{9D8B030D-6E8A-4147-A177-3AD203B41FA5}">
                      <a16:colId xmlns:a16="http://schemas.microsoft.com/office/drawing/2014/main" val="247776695"/>
                    </a:ext>
                  </a:extLst>
                </a:gridCol>
                <a:gridCol w="3870251">
                  <a:extLst>
                    <a:ext uri="{9D8B030D-6E8A-4147-A177-3AD203B41FA5}">
                      <a16:colId xmlns:a16="http://schemas.microsoft.com/office/drawing/2014/main" val="3380293508"/>
                    </a:ext>
                  </a:extLst>
                </a:gridCol>
                <a:gridCol w="2230421">
                  <a:extLst>
                    <a:ext uri="{9D8B030D-6E8A-4147-A177-3AD203B41FA5}">
                      <a16:colId xmlns:a16="http://schemas.microsoft.com/office/drawing/2014/main" val="2902844172"/>
                    </a:ext>
                  </a:extLst>
                </a:gridCol>
              </a:tblGrid>
              <a:tr h="152065">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0848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indent="0">
                        <a:spcAft>
                          <a:spcPts val="50"/>
                        </a:spcAft>
                        <a:buFont typeface="Arial" panose="020B0604020202020204" pitchFamily="34" charset="0"/>
                        <a:buNone/>
                      </a:pPr>
                      <a:r>
                        <a:rPr lang="en-US" sz="750">
                          <a:solidFill>
                            <a:schemeClr val="bg1"/>
                          </a:solidFill>
                          <a:latin typeface="Roboto" panose="02000000000000000000" pitchFamily="2" charset="0"/>
                          <a:ea typeface="Roboto" panose="02000000000000000000" pitchFamily="2" charset="0"/>
                        </a:rPr>
                        <a:t>Year 3 Spring (Volcanoes):</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Earth is made of four main layers: the inner core (solid), the outer core (liquid), the mantle (semi-liquid) and the crust (solid) </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crust is split into pieces called tectonic plates that meet at plate boundaries.</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Tectonic plates move: towards each other, away from each other, or alongside each other.</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Volcanoes can be formed at destructive plate boundaries (where plates move toward each other_, or at constructive plate boundaries (where plates move away from each other).</a:t>
                      </a:r>
                    </a:p>
                    <a:p>
                      <a:pPr marL="0" indent="0">
                        <a:spcAft>
                          <a:spcPts val="50"/>
                        </a:spcAft>
                        <a:buFont typeface="Arial" panose="020B0604020202020204" pitchFamily="34" charset="0"/>
                        <a:buNone/>
                      </a:pPr>
                      <a:r>
                        <a:rPr lang="en-US" sz="750">
                          <a:solidFill>
                            <a:schemeClr val="bg1"/>
                          </a:solidFill>
                          <a:latin typeface="Roboto" panose="02000000000000000000" pitchFamily="2" charset="0"/>
                          <a:ea typeface="Roboto" panose="02000000000000000000" pitchFamily="2" charset="0"/>
                        </a:rPr>
                        <a:t>We can categorise effects into social, economic and environmental (Y3 Sum)</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An </a:t>
                      </a:r>
                      <a:r>
                        <a:rPr lang="en-US" sz="750" b="1">
                          <a:solidFill>
                            <a:schemeClr val="bg1"/>
                          </a:solidFill>
                          <a:latin typeface="Roboto" panose="02000000000000000000" pitchFamily="2" charset="0"/>
                          <a:ea typeface="Roboto" panose="02000000000000000000" pitchFamily="2" charset="0"/>
                        </a:rPr>
                        <a:t>earthquake</a:t>
                      </a:r>
                      <a:r>
                        <a:rPr lang="en-US" sz="750">
                          <a:solidFill>
                            <a:schemeClr val="bg1"/>
                          </a:solidFill>
                          <a:latin typeface="Roboto" panose="02000000000000000000" pitchFamily="2" charset="0"/>
                          <a:ea typeface="Roboto" panose="02000000000000000000" pitchFamily="2" charset="0"/>
                        </a:rPr>
                        <a:t> is the sudden shaking of the Earth's surface. They are caused by movements of the </a:t>
                      </a:r>
                      <a:r>
                        <a:rPr lang="en-US" sz="750" b="1">
                          <a:solidFill>
                            <a:schemeClr val="bg1"/>
                          </a:solidFill>
                          <a:latin typeface="Roboto" panose="02000000000000000000" pitchFamily="2" charset="0"/>
                          <a:ea typeface="Roboto" panose="02000000000000000000" pitchFamily="2" charset="0"/>
                        </a:rPr>
                        <a:t>tectonic plates</a:t>
                      </a:r>
                      <a:r>
                        <a:rPr lang="en-US" sz="750">
                          <a:solidFill>
                            <a:schemeClr val="bg1"/>
                          </a:solidFill>
                          <a:latin typeface="Roboto" panose="02000000000000000000" pitchFamily="2" charset="0"/>
                          <a:ea typeface="Roboto" panose="02000000000000000000" pitchFamily="2" charset="0"/>
                        </a:rPr>
                        <a:t>. Minor earthquakes can occur anywhere; major earthquakes usually occur at </a:t>
                      </a:r>
                      <a:r>
                        <a:rPr lang="en-US" sz="750" b="1">
                          <a:solidFill>
                            <a:schemeClr val="bg1"/>
                          </a:solidFill>
                          <a:latin typeface="Roboto" panose="02000000000000000000" pitchFamily="2" charset="0"/>
                          <a:ea typeface="Roboto" panose="02000000000000000000" pitchFamily="2" charset="0"/>
                        </a:rPr>
                        <a:t>plate boundaries.</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Earthquakes usually occur at boundaries where the plates are sliding past each other. They </a:t>
                      </a:r>
                      <a:r>
                        <a:rPr lang="en-US" sz="750" b="0">
                          <a:solidFill>
                            <a:schemeClr val="bg1"/>
                          </a:solidFill>
                          <a:latin typeface="Roboto" panose="02000000000000000000" pitchFamily="2" charset="0"/>
                          <a:ea typeface="Roboto" panose="02000000000000000000" pitchFamily="2" charset="0"/>
                        </a:rPr>
                        <a:t>can</a:t>
                      </a:r>
                      <a:r>
                        <a:rPr lang="en-US" sz="750">
                          <a:solidFill>
                            <a:schemeClr val="bg1"/>
                          </a:solidFill>
                          <a:latin typeface="Roboto" panose="02000000000000000000" pitchFamily="2" charset="0"/>
                          <a:ea typeface="Roboto" panose="02000000000000000000" pitchFamily="2" charset="0"/>
                        </a:rPr>
                        <a:t> also occur at </a:t>
                      </a:r>
                      <a:r>
                        <a:rPr lang="en-US" sz="750" b="1">
                          <a:solidFill>
                            <a:schemeClr val="bg1"/>
                          </a:solidFill>
                          <a:latin typeface="Roboto" panose="02000000000000000000" pitchFamily="2" charset="0"/>
                          <a:ea typeface="Roboto" panose="02000000000000000000" pitchFamily="2" charset="0"/>
                        </a:rPr>
                        <a:t>destructive</a:t>
                      </a:r>
                      <a:r>
                        <a:rPr lang="en-US" sz="750">
                          <a:solidFill>
                            <a:schemeClr val="bg1"/>
                          </a:solidFill>
                          <a:latin typeface="Roboto" panose="02000000000000000000" pitchFamily="2" charset="0"/>
                          <a:ea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rPr>
                        <a:t>constructive</a:t>
                      </a:r>
                      <a:r>
                        <a:rPr lang="en-US" sz="750">
                          <a:solidFill>
                            <a:schemeClr val="bg1"/>
                          </a:solidFill>
                          <a:latin typeface="Roboto" panose="02000000000000000000" pitchFamily="2" charset="0"/>
                          <a:ea typeface="Roboto" panose="02000000000000000000" pitchFamily="2" charset="0"/>
                        </a:rPr>
                        <a:t> plate boundaries.</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rPr>
                        <a:t>focus</a:t>
                      </a:r>
                      <a:r>
                        <a:rPr lang="en-US" sz="750">
                          <a:solidFill>
                            <a:schemeClr val="bg1"/>
                          </a:solidFill>
                          <a:latin typeface="Roboto" panose="02000000000000000000" pitchFamily="2" charset="0"/>
                          <a:ea typeface="Roboto" panose="02000000000000000000" pitchFamily="2" charset="0"/>
                        </a:rPr>
                        <a:t> is the point inside the </a:t>
                      </a:r>
                      <a:r>
                        <a:rPr lang="en-US" sz="750" b="0">
                          <a:solidFill>
                            <a:schemeClr val="bg1"/>
                          </a:solidFill>
                          <a:latin typeface="Roboto" panose="02000000000000000000" pitchFamily="2" charset="0"/>
                          <a:ea typeface="Roboto" panose="02000000000000000000" pitchFamily="2" charset="0"/>
                        </a:rPr>
                        <a:t>Earth</a:t>
                      </a:r>
                      <a:r>
                        <a:rPr lang="en-US" sz="750">
                          <a:solidFill>
                            <a:schemeClr val="bg1"/>
                          </a:solidFill>
                          <a:latin typeface="Roboto" panose="02000000000000000000" pitchFamily="2" charset="0"/>
                          <a:ea typeface="Roboto" panose="02000000000000000000" pitchFamily="2" charset="0"/>
                        </a:rPr>
                        <a:t> where the earthquake came from; the </a:t>
                      </a:r>
                      <a:r>
                        <a:rPr lang="en-US" sz="750" b="1">
                          <a:solidFill>
                            <a:schemeClr val="bg1"/>
                          </a:solidFill>
                          <a:latin typeface="Roboto" panose="02000000000000000000" pitchFamily="2" charset="0"/>
                          <a:ea typeface="Roboto" panose="02000000000000000000" pitchFamily="2" charset="0"/>
                        </a:rPr>
                        <a:t>epicentre</a:t>
                      </a:r>
                      <a:r>
                        <a:rPr lang="en-US" sz="750">
                          <a:solidFill>
                            <a:schemeClr val="bg1"/>
                          </a:solidFill>
                          <a:latin typeface="Roboto" panose="02000000000000000000" pitchFamily="2" charset="0"/>
                          <a:ea typeface="Roboto" panose="02000000000000000000" pitchFamily="2" charset="0"/>
                        </a:rPr>
                        <a:t> is the point on the Earth's surface above.</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The size of an earthquake is measured on the </a:t>
                      </a:r>
                      <a:r>
                        <a:rPr lang="en-US" sz="750" b="1">
                          <a:solidFill>
                            <a:schemeClr val="bg1"/>
                          </a:solidFill>
                          <a:latin typeface="Roboto" panose="02000000000000000000" pitchFamily="2" charset="0"/>
                          <a:ea typeface="Roboto" panose="02000000000000000000" pitchFamily="2" charset="0"/>
                        </a:rPr>
                        <a:t>Richter scale</a:t>
                      </a:r>
                      <a:r>
                        <a:rPr lang="en-US" sz="750">
                          <a:solidFill>
                            <a:schemeClr val="bg1"/>
                          </a:solidFill>
                          <a:latin typeface="Roboto" panose="02000000000000000000" pitchFamily="2" charset="0"/>
                          <a:ea typeface="Roboto" panose="02000000000000000000" pitchFamily="2" charset="0"/>
                        </a:rPr>
                        <a:t>, which goes from 1-10. Those measuring 7 or higher cause major damage.</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Countries in the world can be classified as </a:t>
                      </a:r>
                      <a:r>
                        <a:rPr lang="en-US" sz="750" b="1">
                          <a:solidFill>
                            <a:schemeClr val="bg1"/>
                          </a:solidFill>
                          <a:latin typeface="Roboto" panose="02000000000000000000" pitchFamily="2" charset="0"/>
                          <a:ea typeface="Roboto" panose="02000000000000000000" pitchFamily="2" charset="0"/>
                        </a:rPr>
                        <a:t>low- medium- or high-income countries </a:t>
                      </a:r>
                      <a:r>
                        <a:rPr lang="en-US" sz="750">
                          <a:solidFill>
                            <a:schemeClr val="bg1"/>
                          </a:solidFill>
                          <a:latin typeface="Roboto" panose="02000000000000000000" pitchFamily="2" charset="0"/>
                          <a:ea typeface="Roboto" panose="02000000000000000000" pitchFamily="2" charset="0"/>
                        </a:rPr>
                        <a:t>(LIC, MIC, HICs). They appear in all continents.</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Humans can minimise the effects of earthquakes with earthquake-proof buildings, evacuations and having earthquake survival kits. This is usually different in HICs and LICs.</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Haiti is a LIC in North America that experienced an earthquake in 2010. Sendai is in Japan, a HIC in Asia, and it experienced an earthquake and tsunami in 2011.</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Primary effects are those that happen immediately that are the direct result; secondary effects are a result of primary effects.</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rPr>
                        <a:t>The responses to earthquakes in HICs and LICs differ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Forced migration occurs when people can no longer live safely in their home (Y6)</a:t>
                      </a:r>
                    </a:p>
                    <a:p>
                      <a:pPr marL="72000" indent="-72000">
                        <a:spcAft>
                          <a:spcPts val="5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rPr>
                        <a:t>Natural disasters in KS3</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387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rPr>
                        <a:t>(</a:t>
                      </a:r>
                      <a:r>
                        <a:rPr lang="en-US" sz="750" b="1" strike="noStrike">
                          <a:solidFill>
                            <a:schemeClr val="accent4"/>
                          </a:solidFill>
                          <a:latin typeface="Roboto" panose="02000000000000000000" pitchFamily="2" charset="0"/>
                          <a:ea typeface="Roboto" panose="02000000000000000000" pitchFamily="2" charset="0"/>
                        </a:rPr>
                        <a:t>Mathematics</a:t>
                      </a:r>
                      <a:r>
                        <a:rPr lang="en-US" sz="750" b="1" strike="noStrike">
                          <a:solidFill>
                            <a:schemeClr val="bg1"/>
                          </a:solidFill>
                          <a:latin typeface="Roboto" panose="02000000000000000000" pitchFamily="2" charset="0"/>
                          <a:ea typeface="Roboto" panose="02000000000000000000" pitchFamily="2" charset="0"/>
                        </a:rPr>
                        <a:t>:</a:t>
                      </a:r>
                      <a:r>
                        <a:rPr lang="en-US" sz="750" b="0" strike="noStrike">
                          <a:solidFill>
                            <a:schemeClr val="bg1"/>
                          </a:solidFill>
                          <a:latin typeface="Roboto" panose="02000000000000000000" pitchFamily="2" charset="0"/>
                          <a:ea typeface="Roboto" panose="02000000000000000000" pitchFamily="2" charset="0"/>
                        </a:rPr>
                        <a:t> Numbers written as decimals correct to one decimal place Y4-5 – </a:t>
                      </a:r>
                      <a:r>
                        <a:rPr lang="en-US" sz="750" b="1" strike="noStrike">
                          <a:solidFill>
                            <a:schemeClr val="bg1"/>
                          </a:solidFill>
                          <a:latin typeface="Roboto" panose="02000000000000000000" pitchFamily="2" charset="0"/>
                          <a:ea typeface="Roboto" panose="02000000000000000000" pitchFamily="2" charset="0"/>
                        </a:rPr>
                        <a:t>optional</a:t>
                      </a:r>
                      <a:r>
                        <a:rPr lang="en-US" sz="750" b="0" strike="noStrike">
                          <a:solidFill>
                            <a:schemeClr val="bg1"/>
                          </a:solidFill>
                          <a:latin typeface="Roboto" panose="02000000000000000000" pitchFamily="2" charset="0"/>
                          <a:ea typeface="Roboto" panose="02000000000000000000" pitchFamily="2" charset="0"/>
                        </a:rPr>
                        <a:t>, Richter scale)</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strike="noStrike">
                          <a:solidFill>
                            <a:schemeClr val="accent4"/>
                          </a:solidFill>
                          <a:latin typeface="Roboto" panose="02000000000000000000" pitchFamily="2" charset="0"/>
                          <a:ea typeface="Roboto" panose="02000000000000000000" pitchFamily="2" charset="0"/>
                        </a:rPr>
                        <a:t>Mathematics</a:t>
                      </a:r>
                      <a:r>
                        <a:rPr lang="en-US" sz="750" b="1" strike="noStrike">
                          <a:solidFill>
                            <a:schemeClr val="bg1"/>
                          </a:solidFill>
                          <a:latin typeface="Roboto" panose="02000000000000000000" pitchFamily="2" charset="0"/>
                          <a:ea typeface="Roboto" panose="02000000000000000000" pitchFamily="2" charset="0"/>
                        </a:rPr>
                        <a:t>: </a:t>
                      </a:r>
                      <a:r>
                        <a:rPr lang="en-US" sz="750" b="0" strike="noStrike">
                          <a:solidFill>
                            <a:schemeClr val="bg1"/>
                          </a:solidFill>
                          <a:latin typeface="Roboto" panose="02000000000000000000" pitchFamily="2" charset="0"/>
                          <a:ea typeface="Roboto" panose="02000000000000000000" pitchFamily="2" charset="0"/>
                        </a:rPr>
                        <a:t>Coordinates in the first quadrant (Y4)</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0" u="none" strike="noStrike">
                          <a:solidFill>
                            <a:schemeClr val="bg1"/>
                          </a:solidFill>
                          <a:latin typeface="Roboto" panose="02000000000000000000" pitchFamily="2" charset="0"/>
                          <a:ea typeface="Roboto" panose="02000000000000000000" pitchFamily="2" charset="0"/>
                        </a:rPr>
                        <a:t>Identify similarities and differences  between two non-local places (Y2)</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rPr>
                        <a:t>Simple maps (Google maps) (Y1)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US" sz="750" b="1" u="sng">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en-US" sz="75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US" sz="750" b="1" u="sng">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Locate places using 4-figure grid references on OS maps</a:t>
                      </a:r>
                      <a:r>
                        <a:rPr lang="en-GB" sz="750">
                          <a:solidFill>
                            <a:schemeClr val="accent1"/>
                          </a:solidFill>
                          <a:latin typeface="Roboto" panose="02000000000000000000" pitchFamily="2" charset="0"/>
                          <a:ea typeface="Roboto" panose="02000000000000000000" pitchFamily="2" charset="0"/>
                          <a:cs typeface="Roboto" panose="02000000000000000000" pitchFamily="2" charset="0"/>
                        </a:rPr>
                        <a:t>. (Y5)</a:t>
                      </a:r>
                      <a:endParaRPr lang="en-US" sz="75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7448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Physical features can affect human development e.g. living near volcanoes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0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Evaluate the positives and negatives associated with living near volcanoes.(Y3)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700">
                        <a:solidFill>
                          <a:schemeClr val="bg1"/>
                        </a:solidFill>
                        <a:highlight>
                          <a:srgbClr val="00FFFF"/>
                        </a:highlight>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i="0" strike="noStrike">
                        <a:solidFill>
                          <a:schemeClr val="accent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Comparing the responses to Earthquakes in Haiti and Japan</a:t>
                      </a:r>
                    </a:p>
                    <a:p>
                      <a:pPr marL="84138" indent="-84138">
                        <a:buFont typeface="Arial" panose="020B0604020202020204" pitchFamily="34" charset="0"/>
                        <a:buChar cha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rPr>
                        <a:t>Similarities and differences between LICs, MICs and HICs</a:t>
                      </a:r>
                    </a:p>
                    <a:p>
                      <a:pPr marL="84138" marR="0" lvl="0" indent="-84138"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50" b="0">
                          <a:solidFill>
                            <a:schemeClr val="bg1"/>
                          </a:solidFill>
                          <a:latin typeface="Roboto" panose="02000000000000000000" pitchFamily="2" charset="0"/>
                          <a:ea typeface="Roboto" panose="02000000000000000000" pitchFamily="2" charset="0"/>
                        </a:rPr>
                        <a:t>Humans adapt to living in earthquake-prone areas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i="0" strike="noStrike">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2794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00" b="1" i="0">
                          <a:solidFill>
                            <a:schemeClr val="bg1"/>
                          </a:solidFill>
                          <a:effectLst/>
                          <a:latin typeface="Roboto" panose="02000000000000000000" pitchFamily="2" charset="0"/>
                          <a:ea typeface="Roboto" panose="02000000000000000000" pitchFamily="2" charset="0"/>
                        </a:rPr>
                        <a:t>Shield</a:t>
                      </a:r>
                      <a:r>
                        <a:rPr lang="en-US" sz="700" b="0" i="0">
                          <a:solidFill>
                            <a:schemeClr val="bg1"/>
                          </a:solidFill>
                          <a:effectLst/>
                          <a:latin typeface="Roboto" panose="02000000000000000000" pitchFamily="2" charset="0"/>
                          <a:ea typeface="Roboto" panose="02000000000000000000" pitchFamily="2" charset="0"/>
                        </a:rPr>
                        <a:t> and </a:t>
                      </a:r>
                      <a:r>
                        <a:rPr lang="en-US" sz="700" b="1" i="0">
                          <a:solidFill>
                            <a:schemeClr val="bg1"/>
                          </a:solidFill>
                          <a:effectLst/>
                          <a:latin typeface="Roboto" panose="02000000000000000000" pitchFamily="2" charset="0"/>
                          <a:ea typeface="Roboto" panose="02000000000000000000" pitchFamily="2" charset="0"/>
                        </a:rPr>
                        <a:t>composite</a:t>
                      </a:r>
                      <a:r>
                        <a:rPr lang="en-US" sz="700" b="0" i="0">
                          <a:solidFill>
                            <a:schemeClr val="bg1"/>
                          </a:solidFill>
                          <a:effectLst/>
                          <a:latin typeface="Roboto" panose="02000000000000000000" pitchFamily="2" charset="0"/>
                          <a:ea typeface="Roboto" panose="02000000000000000000" pitchFamily="2" charset="0"/>
                        </a:rPr>
                        <a:t> </a:t>
                      </a:r>
                      <a:r>
                        <a:rPr lang="en-US" sz="700" b="1" i="0">
                          <a:solidFill>
                            <a:schemeClr val="bg1"/>
                          </a:solidFill>
                          <a:effectLst/>
                          <a:latin typeface="Roboto" panose="02000000000000000000" pitchFamily="2" charset="0"/>
                          <a:ea typeface="Roboto" panose="02000000000000000000" pitchFamily="2" charset="0"/>
                        </a:rPr>
                        <a:t>volcanoes</a:t>
                      </a:r>
                      <a:r>
                        <a:rPr lang="en-US" sz="700" b="0" i="0">
                          <a:solidFill>
                            <a:schemeClr val="bg1"/>
                          </a:solidFill>
                          <a:effectLst/>
                          <a:latin typeface="Roboto" panose="02000000000000000000" pitchFamily="2" charset="0"/>
                          <a:ea typeface="Roboto" panose="02000000000000000000" pitchFamily="2" charset="0"/>
                        </a:rPr>
                        <a:t> can form at </a:t>
                      </a:r>
                      <a:r>
                        <a:rPr lang="en-US" sz="700" b="1" i="0">
                          <a:solidFill>
                            <a:schemeClr val="bg1"/>
                          </a:solidFill>
                          <a:effectLst/>
                          <a:latin typeface="Roboto" panose="02000000000000000000" pitchFamily="2" charset="0"/>
                          <a:ea typeface="Roboto" panose="02000000000000000000" pitchFamily="2" charset="0"/>
                        </a:rPr>
                        <a:t>plate boundaries</a:t>
                      </a:r>
                      <a:r>
                        <a:rPr lang="en-US" sz="700" b="0" i="0">
                          <a:solidFill>
                            <a:schemeClr val="bg1"/>
                          </a:solidFill>
                          <a:effectLst/>
                          <a:latin typeface="Roboto" panose="02000000000000000000" pitchFamily="2" charset="0"/>
                          <a:ea typeface="Roboto" panose="02000000000000000000" pitchFamily="2" charset="0"/>
                        </a:rPr>
                        <a:t>, which produce </a:t>
                      </a:r>
                      <a:r>
                        <a:rPr lang="en-US" sz="700" b="1" i="0">
                          <a:solidFill>
                            <a:schemeClr val="bg1"/>
                          </a:solidFill>
                          <a:effectLst/>
                          <a:latin typeface="Roboto" panose="02000000000000000000" pitchFamily="2" charset="0"/>
                          <a:ea typeface="Roboto" panose="02000000000000000000" pitchFamily="2" charset="0"/>
                        </a:rPr>
                        <a:t>lava</a:t>
                      </a:r>
                      <a:r>
                        <a:rPr lang="en-US" sz="700" b="0" i="0">
                          <a:solidFill>
                            <a:schemeClr val="bg1"/>
                          </a:solidFill>
                          <a:effectLst/>
                          <a:latin typeface="Roboto" panose="02000000000000000000" pitchFamily="2" charset="0"/>
                          <a:ea typeface="Roboto" panose="02000000000000000000" pitchFamily="2" charset="0"/>
                        </a:rPr>
                        <a:t>, </a:t>
                      </a:r>
                      <a:r>
                        <a:rPr lang="en-US" sz="700" b="1" i="0">
                          <a:solidFill>
                            <a:schemeClr val="bg1"/>
                          </a:solidFill>
                          <a:effectLst/>
                          <a:latin typeface="Roboto" panose="02000000000000000000" pitchFamily="2" charset="0"/>
                          <a:ea typeface="Roboto" panose="02000000000000000000" pitchFamily="2" charset="0"/>
                        </a:rPr>
                        <a:t>pyroclastic</a:t>
                      </a:r>
                      <a:r>
                        <a:rPr lang="en-US" sz="700" b="0" i="0">
                          <a:solidFill>
                            <a:schemeClr val="bg1"/>
                          </a:solidFill>
                          <a:effectLst/>
                          <a:latin typeface="Roboto" panose="02000000000000000000" pitchFamily="2" charset="0"/>
                          <a:ea typeface="Roboto" panose="02000000000000000000" pitchFamily="2" charset="0"/>
                        </a:rPr>
                        <a:t> </a:t>
                      </a:r>
                      <a:r>
                        <a:rPr lang="en-US" sz="700" b="1" i="0">
                          <a:solidFill>
                            <a:schemeClr val="bg1"/>
                          </a:solidFill>
                          <a:effectLst/>
                          <a:latin typeface="Roboto" panose="02000000000000000000" pitchFamily="2" charset="0"/>
                          <a:ea typeface="Roboto" panose="02000000000000000000" pitchFamily="2" charset="0"/>
                        </a:rPr>
                        <a:t>flows</a:t>
                      </a:r>
                      <a:r>
                        <a:rPr lang="en-US" sz="700" b="0" i="0">
                          <a:solidFill>
                            <a:schemeClr val="bg1"/>
                          </a:solidFill>
                          <a:effectLst/>
                          <a:latin typeface="Roboto" panose="02000000000000000000" pitchFamily="2" charset="0"/>
                          <a:ea typeface="Roboto" panose="02000000000000000000" pitchFamily="2" charset="0"/>
                        </a:rPr>
                        <a:t> and </a:t>
                      </a:r>
                      <a:r>
                        <a:rPr lang="en-US" sz="700" b="1" i="0">
                          <a:solidFill>
                            <a:schemeClr val="bg1"/>
                          </a:solidFill>
                          <a:effectLst/>
                          <a:latin typeface="Roboto" panose="02000000000000000000" pitchFamily="2" charset="0"/>
                          <a:ea typeface="Roboto" panose="02000000000000000000" pitchFamily="2" charset="0"/>
                        </a:rPr>
                        <a:t>lahars</a:t>
                      </a:r>
                      <a:r>
                        <a:rPr lang="en-US" sz="700" b="0" i="0">
                          <a:solidFill>
                            <a:schemeClr val="bg1"/>
                          </a:solidFill>
                          <a:effectLst/>
                          <a:latin typeface="Roboto" panose="02000000000000000000" pitchFamily="2" charset="0"/>
                          <a:ea typeface="Roboto" panose="02000000000000000000" pitchFamily="2" charset="0"/>
                        </a:rPr>
                        <a:t>.</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(Y3)</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700" b="0">
                          <a:solidFill>
                            <a:schemeClr val="bg1"/>
                          </a:solidFill>
                          <a:latin typeface="Roboto" panose="02000000000000000000" pitchFamily="2" charset="0"/>
                          <a:ea typeface="Roboto" panose="02000000000000000000" pitchFamily="2" charset="0"/>
                          <a:cs typeface="Roboto" panose="02000000000000000000" pitchFamily="2" charset="0"/>
                        </a:rPr>
                        <a:t>Humans use most of land around volcanoes for agriculture.</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(Y3)</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a:solidFill>
                            <a:schemeClr val="bg1"/>
                          </a:solidFill>
                          <a:highlight>
                            <a:srgbClr val="00FFFF"/>
                          </a:highlight>
                          <a:latin typeface="Roboto" panose="02000000000000000000" pitchFamily="2" charset="0"/>
                          <a:ea typeface="Roboto" panose="02000000000000000000" pitchFamily="2" charset="0"/>
                          <a:cs typeface="Roboto" panose="02000000000000000000" pitchFamily="2" charset="0"/>
                        </a:rPr>
                        <a:t> </a:t>
                      </a: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Haiti</a:t>
                      </a:r>
                    </a:p>
                    <a:p>
                      <a:pPr marL="85725" indent="-85725">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Japan</a:t>
                      </a:r>
                    </a:p>
                    <a:p>
                      <a:pPr marL="85725" marR="0" lvl="0" indent="-85725"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rPr>
                        <a:t>Countries in the world can be classified as low-, medium-, or high-income countries (LIC, MIC, HICs). They appear in all continents.</a:t>
                      </a:r>
                    </a:p>
                    <a:p>
                      <a:pPr marL="85725" marR="0" lvl="0" indent="-85725"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Humans adapt to living in earthquake-prone areas </a:t>
                      </a:r>
                      <a:endParaRPr lang="en-US" sz="750" b="0">
                        <a:solidFill>
                          <a:schemeClr val="bg1"/>
                        </a:solidFill>
                        <a:latin typeface="Roboto" panose="02000000000000000000" pitchFamily="2" charset="0"/>
                        <a:ea typeface="Roboto" panose="02000000000000000000" pitchFamily="2" charset="0"/>
                      </a:endParaRPr>
                    </a:p>
                    <a:p>
                      <a:pPr marL="85725" marR="0" lvl="0" indent="-85725"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Tectonic hazards occur at plate boundaries due to movement and include earthquakes and volcanoes (Y4)</a:t>
                      </a:r>
                    </a:p>
                    <a:p>
                      <a:pPr marL="85725" marR="0" lvl="0" indent="-85725" algn="l" defTabSz="914400" rtl="0" eaLnBrk="1" fontAlgn="auto" latinLnBrk="0" hangingPunct="1">
                        <a:lnSpc>
                          <a:spcPct val="100000"/>
                        </a:lnSpc>
                        <a:spcBef>
                          <a:spcPts val="0"/>
                        </a:spcBef>
                        <a:spcAft>
                          <a:spcPts val="50"/>
                        </a:spcAft>
                        <a:buClrTx/>
                        <a:buSzTx/>
                        <a:buFont typeface="Arial" panose="020B0604020202020204" pitchFamily="34" charset="0"/>
                        <a:buChar char="•"/>
                        <a:tabLst/>
                        <a:defRPr/>
                      </a:pPr>
                      <a:endParaRPr lang="en-US" sz="75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HICs, MICs and LICs tend to have primary, secondary, tertiary and quaternary industries at different levels.</a:t>
                      </a:r>
                      <a:r>
                        <a:rPr lang="en-US" sz="750" b="0">
                          <a:solidFill>
                            <a:schemeClr val="bg1"/>
                          </a:solidFill>
                          <a:latin typeface="Roboto" panose="02000000000000000000" pitchFamily="2" charset="0"/>
                          <a:ea typeface="Roboto" panose="02000000000000000000" pitchFamily="2" charset="0"/>
                        </a:rPr>
                        <a:t>(Y5)</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Forced migration happens as a result of life-threatening events, such as conflict or physical disasters.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(Y6)</a:t>
                      </a:r>
                    </a:p>
                    <a:p>
                      <a:pPr marL="171450" indent="-171450">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38324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Investigating World trade</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749F1E51-BDE5-35FA-425A-9E947EFA341A}"/>
              </a:ext>
            </a:extLst>
          </p:cNvPr>
          <p:cNvGraphicFramePr>
            <a:graphicFrameLocks noGrp="1"/>
          </p:cNvGraphicFramePr>
          <p:nvPr>
            <p:extLst>
              <p:ext uri="{D42A27DB-BD31-4B8C-83A1-F6EECF244321}">
                <p14:modId xmlns:p14="http://schemas.microsoft.com/office/powerpoint/2010/main" val="2065775400"/>
              </p:ext>
            </p:extLst>
          </p:nvPr>
        </p:nvGraphicFramePr>
        <p:xfrm>
          <a:off x="203201" y="799973"/>
          <a:ext cx="9242068" cy="567354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412000">
                  <a:extLst>
                    <a:ext uri="{9D8B030D-6E8A-4147-A177-3AD203B41FA5}">
                      <a16:colId xmlns:a16="http://schemas.microsoft.com/office/drawing/2014/main" val="247776695"/>
                    </a:ext>
                  </a:extLst>
                </a:gridCol>
                <a:gridCol w="4536000">
                  <a:extLst>
                    <a:ext uri="{9D8B030D-6E8A-4147-A177-3AD203B41FA5}">
                      <a16:colId xmlns:a16="http://schemas.microsoft.com/office/drawing/2014/main" val="3380293508"/>
                    </a:ext>
                  </a:extLst>
                </a:gridCol>
                <a:gridCol w="1872000">
                  <a:extLst>
                    <a:ext uri="{9D8B030D-6E8A-4147-A177-3AD203B41FA5}">
                      <a16:colId xmlns:a16="http://schemas.microsoft.com/office/drawing/2014/main" val="2902844172"/>
                    </a:ext>
                  </a:extLst>
                </a:gridCol>
              </a:tblGrid>
              <a:tr h="188957">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6864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cs typeface="Roboto" panose="02000000000000000000" pitchFamily="2" charset="0"/>
                        </a:rPr>
                        <a:t>Local, national and global scale (Y1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strike="noStrike">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 A </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natural resource </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is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a material or substance that is produced by the environment (not man made) and may be used to support life. Food and water are natural resources. (Y2 Aut2).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is the farming of plants (arable) and animals (pastoral) to eat (Y2 Sum)</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a:solidFill>
                            <a:schemeClr val="bg1"/>
                          </a:solidFill>
                          <a:latin typeface="Roboto" panose="02000000000000000000" pitchFamily="2" charset="0"/>
                          <a:ea typeface="Roboto" panose="02000000000000000000" pitchFamily="2" charset="0"/>
                          <a:cs typeface="Roboto" panose="02000000000000000000" pitchFamily="2" charset="0"/>
                        </a:rPr>
                        <a:t>Humans use seas and oceans for economic and leisure uses, and the main economic use is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trade</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(Y2 Sum)</a:t>
                      </a:r>
                    </a:p>
                    <a:p>
                      <a:pPr marL="72000" indent="-72000">
                        <a:lnSpc>
                          <a:spcPct val="100000"/>
                        </a:lnSpc>
                        <a:spcBef>
                          <a:spcPts val="0"/>
                        </a:spcBef>
                        <a:spcAft>
                          <a:spcPts val="100"/>
                        </a:spcAft>
                        <a:buFont typeface="Arial" panose="020B0604020202020204" pitchFamily="34" charset="0"/>
                        <a:buChar char="•"/>
                      </a:pPr>
                      <a:r>
                        <a:rPr lang="en-US" sz="70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A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fossil</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is physical evidence of an ancient plant or animal (Y3 Aut)</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cs typeface="Roboto" panose="02000000000000000000" pitchFamily="2" charset="0"/>
                        </a:rPr>
                        <a:t>Tropical rainforests provide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resources</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for humans, such as medicines and foods. This is important at the local and global scale. (Y4 Spr)</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cs typeface="Roboto" panose="02000000000000000000" pitchFamily="2" charset="0"/>
                        </a:rPr>
                        <a:t>Countries in the world can be classified as low, medium or high-income countries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LIC, MIC, HIC</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(Y4 Sum)</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Examples of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natural resources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include wood, food, water and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fossil fuels</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Fossil fuels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are materials made from fossils over millions of years, like coal and oil. Humans use these to run cars and electrical items.</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Natural resources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are unevenly distributed across the world, and can be renewable or non-renewable (finite).</a:t>
                      </a:r>
                    </a:p>
                    <a:p>
                      <a:pPr marL="72000" indent="-72000">
                        <a:lnSpc>
                          <a:spcPct val="100000"/>
                        </a:lnSpc>
                        <a:spcBef>
                          <a:spcPts val="0"/>
                        </a:spcBef>
                        <a:spcAft>
                          <a:spcPts val="100"/>
                        </a:spcAft>
                        <a:buFont typeface="Arial" panose="020B0604020202020204" pitchFamily="34" charset="0"/>
                        <a:buChar char="•"/>
                      </a:pP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People can be </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employed</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 in different industries and sectors including </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primary, secondary, tertiary and quaternary.</a:t>
                      </a:r>
                    </a:p>
                    <a:p>
                      <a:pPr marL="72000" indent="-72000">
                        <a:lnSpc>
                          <a:spcPct val="100000"/>
                        </a:lnSpc>
                        <a:spcBef>
                          <a:spcPts val="0"/>
                        </a:spcBef>
                        <a:spcAft>
                          <a:spcPts val="100"/>
                        </a:spcAft>
                        <a:buFont typeface="Arial" panose="020B0604020202020204" pitchFamily="34" charset="0"/>
                        <a:buChar char="•"/>
                      </a:pP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HICs</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MICs</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LICs</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 tend to have primary, secondary, tertiary and quaternary industries at different levels.</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Trade</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is the process of buying and selling goods.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Imports</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are goods that are brought into the country.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Exports</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are goods that are traded out of the country.</a:t>
                      </a:r>
                    </a:p>
                    <a:p>
                      <a:pPr marL="72000" indent="-72000">
                        <a:lnSpc>
                          <a:spcPct val="100000"/>
                        </a:lnSpc>
                        <a:spcBef>
                          <a:spcPts val="0"/>
                        </a:spcBef>
                        <a:spcAft>
                          <a:spcPts val="100"/>
                        </a:spcAft>
                        <a:buFont typeface="Arial" panose="020B0604020202020204" pitchFamily="34" charset="0"/>
                        <a:buChar char="•"/>
                      </a:pPr>
                      <a:r>
                        <a:rPr lang="en-US" sz="700">
                          <a:solidFill>
                            <a:schemeClr val="bg1"/>
                          </a:solidFill>
                          <a:latin typeface="Roboto" panose="02000000000000000000" pitchFamily="2" charset="0"/>
                          <a:ea typeface="Roboto" panose="02000000000000000000" pitchFamily="2" charset="0"/>
                          <a:cs typeface="Roboto" panose="02000000000000000000" pitchFamily="2" charset="0"/>
                        </a:rPr>
                        <a:t>UK imports food from across the world. Food miles describes the distance that food has travelled (in miles) from source to plate.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There have been changes in what is grown where, how it is farmed, how it is transported and how it is sold.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has moved from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subsistence</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to </a:t>
                      </a: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commercial</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so that food can be traded.</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Fair trade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is a way of making sure that farmers are paid a fair price for the food they grow.</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Burning fossil fuels is contributing to global warming and climate change (Y5 Sum)</a:t>
                      </a:r>
                    </a:p>
                    <a:p>
                      <a:pPr marL="72000" indent="-72000">
                        <a:lnSpc>
                          <a:spcPct val="100000"/>
                        </a:lnSpc>
                        <a:spcBef>
                          <a:spcPts val="0"/>
                        </a:spcBef>
                        <a:spcAft>
                          <a:spcPts val="100"/>
                        </a:spcAft>
                        <a:buFont typeface="Arial" panose="020B0604020202020204" pitchFamily="34" charset="0"/>
                        <a:buChar char="•"/>
                      </a:pP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Distribution of the world’s water (Y5 Spr)</a:t>
                      </a:r>
                    </a:p>
                    <a:p>
                      <a:pPr marL="72000" indent="-72000">
                        <a:lnSpc>
                          <a:spcPct val="100000"/>
                        </a:lnSpc>
                        <a:spcBef>
                          <a:spcPts val="0"/>
                        </a:spcBef>
                        <a:spcAft>
                          <a:spcPts val="10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Science: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fossil fuels are a non-renewable energy store (Y6 Aut)</a:t>
                      </a:r>
                    </a:p>
                    <a:p>
                      <a:pPr marL="72000" indent="-72000">
                        <a:spcAft>
                          <a:spcPts val="200"/>
                        </a:spcAft>
                        <a:buFont typeface="Arial" panose="020B0604020202020204" pitchFamily="34" charset="0"/>
                        <a:buChar char="•"/>
                      </a:pPr>
                      <a:endParaRPr lang="en-US" sz="7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746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strike="noStrike">
                          <a:solidFill>
                            <a:schemeClr val="accent4"/>
                          </a:solidFill>
                          <a:latin typeface="Roboto" panose="02000000000000000000" pitchFamily="2" charset="0"/>
                          <a:ea typeface="Roboto" panose="02000000000000000000" pitchFamily="2" charset="0"/>
                          <a:cs typeface="Roboto" panose="02000000000000000000" pitchFamily="2" charset="0"/>
                        </a:rPr>
                        <a:t>Mathematics</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Coordinates in the first quadrant (Y4)</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strike="noStrike">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Design a table to collect data with the appropriate number of rows and columns and correct headings (Y3 Spr)</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0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Simple maps (Google maps); Satellite images (Google Earth); OS maps (Y1-4)</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a:solidFill>
                            <a:schemeClr val="accent1"/>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700">
                          <a:solidFill>
                            <a:schemeClr val="accent1"/>
                          </a:solidFill>
                          <a:latin typeface="Roboto" panose="02000000000000000000" pitchFamily="2" charset="0"/>
                          <a:ea typeface="Roboto" panose="02000000000000000000" pitchFamily="2" charset="0"/>
                          <a:cs typeface="Roboto" panose="02000000000000000000" pitchFamily="2" charset="0"/>
                        </a:rPr>
                        <a:t>. (Y4)</a:t>
                      </a:r>
                      <a:endParaRPr lang="en-US" sz="700" b="0" strike="noStrike">
                        <a:solidFill>
                          <a:schemeClr val="accent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None/>
                      </a:pPr>
                      <a:r>
                        <a:rPr lang="en-US" sz="700" b="1" u="sng">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00">
                          <a:solidFill>
                            <a:schemeClr val="accent1"/>
                          </a:solidFill>
                          <a:latin typeface="Roboto" panose="02000000000000000000" pitchFamily="2" charset="0"/>
                          <a:ea typeface="Roboto" panose="02000000000000000000" pitchFamily="2" charset="0"/>
                          <a:cs typeface="Roboto" panose="02000000000000000000" pitchFamily="2" charset="0"/>
                        </a:rPr>
                        <a:t>Locate places using 4-figure grid references on OS maps</a:t>
                      </a:r>
                      <a:r>
                        <a:rPr lang="en-GB" sz="70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en-US" sz="70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00" b="1" u="sng" strike="noStrike">
                          <a:solidFill>
                            <a:schemeClr val="accent1"/>
                          </a:solidFill>
                          <a:latin typeface="Roboto" panose="02000000000000000000" pitchFamily="2" charset="0"/>
                          <a:ea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0" strike="noStrike">
                          <a:solidFill>
                            <a:schemeClr val="accent1"/>
                          </a:solidFill>
                          <a:latin typeface="Roboto" panose="02000000000000000000" pitchFamily="2" charset="0"/>
                          <a:ea typeface="Roboto" panose="02000000000000000000" pitchFamily="2" charset="0"/>
                        </a:rPr>
                        <a:t>Locate places and features using 6-figure grid references </a:t>
                      </a:r>
                      <a:r>
                        <a:rPr lang="en-US" sz="700" b="0" strike="noStrike">
                          <a:solidFill>
                            <a:schemeClr val="accent1"/>
                          </a:solidFill>
                          <a:latin typeface="Roboto" panose="02000000000000000000" pitchFamily="2" charset="0"/>
                          <a:ea typeface="Roboto" panose="02000000000000000000" pitchFamily="2" charset="0"/>
                          <a:cs typeface="Roboto" panose="02000000000000000000" pitchFamily="2" charset="0"/>
                        </a:rPr>
                        <a:t>(Y6)</a:t>
                      </a:r>
                    </a:p>
                    <a:p>
                      <a:pPr marL="72000" indent="-72000">
                        <a:spcAft>
                          <a:spcPts val="200"/>
                        </a:spcAft>
                        <a:buFont typeface="Arial" panose="020B0604020202020204" pitchFamily="34" charset="0"/>
                        <a:buChar char="•"/>
                      </a:pPr>
                      <a:endParaRPr lang="en-US" sz="70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8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i="0" kern="1200">
                          <a:solidFill>
                            <a:schemeClr val="bg1"/>
                          </a:solidFill>
                          <a:effectLst/>
                          <a:latin typeface="Roboto" panose="02000000000000000000" pitchFamily="2" charset="0"/>
                          <a:ea typeface="Roboto" panose="02000000000000000000" pitchFamily="2" charset="0"/>
                          <a:cs typeface="+mn-cs"/>
                        </a:rPr>
                        <a:t>Enquiry &amp; fieldwork</a:t>
                      </a:r>
                      <a:r>
                        <a:rPr lang="en-US" sz="700" b="0" i="0" kern="1200">
                          <a:solidFill>
                            <a:schemeClr val="bg1"/>
                          </a:solidFill>
                          <a:effectLst/>
                          <a:latin typeface="Roboto" panose="02000000000000000000" pitchFamily="2" charset="0"/>
                          <a:ea typeface="Roboto" panose="02000000000000000000" pitchFamily="2" charset="0"/>
                          <a:cs typeface="+mn-cs"/>
                        </a:rPr>
                        <a:t>: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Recognise simple hazards and steps we can take to avoid them</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700" b="0" i="0" strike="noStrike">
                        <a:solidFill>
                          <a:schemeClr val="accent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strike="noStrike">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700" b="0">
                          <a:solidFill>
                            <a:schemeClr val="bg1"/>
                          </a:solidFill>
                          <a:latin typeface="Roboto" panose="02000000000000000000" pitchFamily="2" charset="0"/>
                          <a:ea typeface="Roboto" panose="02000000000000000000" pitchFamily="2" charset="0"/>
                        </a:rPr>
                        <a:t>Many places at the local, national and global scale rely on trading with other places across the world</a:t>
                      </a:r>
                      <a:endParaRPr lang="en-GB" sz="7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Express opinions about fairtrade (benefits and drawbacks).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Express opinions about environmental issues (Fair Trade) with reasons</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Evaluate responses to environmental issues (UK government’s response to plastic waste).(Y5)</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00" b="0" i="0" strike="noStrike">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5680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0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 Côte d'Ivoire</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00" b="0" i="0">
                          <a:solidFill>
                            <a:schemeClr val="bg1"/>
                          </a:solidFill>
                          <a:effectLst/>
                          <a:latin typeface="Roboto" panose="02000000000000000000" pitchFamily="2" charset="0"/>
                          <a:ea typeface="Roboto" panose="02000000000000000000" pitchFamily="2" charset="0"/>
                        </a:rPr>
                        <a:t>Examples of natural resources include wood, food, water and </a:t>
                      </a:r>
                      <a:r>
                        <a:rPr lang="en-US" sz="700" b="1" i="0">
                          <a:solidFill>
                            <a:schemeClr val="bg1"/>
                          </a:solidFill>
                          <a:effectLst/>
                          <a:latin typeface="Roboto" panose="02000000000000000000" pitchFamily="2" charset="0"/>
                          <a:ea typeface="Roboto" panose="02000000000000000000" pitchFamily="2" charset="0"/>
                        </a:rPr>
                        <a:t>fossil fuels</a:t>
                      </a:r>
                      <a:r>
                        <a:rPr lang="en-US" sz="700" b="0" i="0">
                          <a:solidFill>
                            <a:schemeClr val="bg1"/>
                          </a:solidFill>
                          <a:effectLst/>
                          <a:latin typeface="Roboto" panose="02000000000000000000" pitchFamily="2" charset="0"/>
                          <a:ea typeface="Roboto" panose="02000000000000000000" pitchFamily="2" charset="0"/>
                        </a:rPr>
                        <a:t>. Fossil fuels are materials made from fossils over millions of years, like coal and oil. Humans use these to run cars and electrical items.</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00" b="0" i="0">
                          <a:solidFill>
                            <a:schemeClr val="bg1"/>
                          </a:solidFill>
                          <a:effectLst/>
                          <a:latin typeface="Roboto" panose="02000000000000000000" pitchFamily="2" charset="0"/>
                          <a:ea typeface="Roboto" panose="02000000000000000000" pitchFamily="2" charset="0"/>
                        </a:rPr>
                        <a:t>Natural resources are unevenly distributed across the world and can be </a:t>
                      </a:r>
                      <a:r>
                        <a:rPr lang="en-US" sz="700" b="1" i="0">
                          <a:solidFill>
                            <a:schemeClr val="bg1"/>
                          </a:solidFill>
                          <a:effectLst/>
                          <a:latin typeface="Roboto" panose="02000000000000000000" pitchFamily="2" charset="0"/>
                          <a:ea typeface="Roboto" panose="02000000000000000000" pitchFamily="2" charset="0"/>
                        </a:rPr>
                        <a:t>renewable</a:t>
                      </a:r>
                      <a:r>
                        <a:rPr lang="en-US" sz="700" b="0" i="0">
                          <a:solidFill>
                            <a:schemeClr val="bg1"/>
                          </a:solidFill>
                          <a:effectLst/>
                          <a:latin typeface="Roboto" panose="02000000000000000000" pitchFamily="2" charset="0"/>
                          <a:ea typeface="Roboto" panose="02000000000000000000" pitchFamily="2" charset="0"/>
                        </a:rPr>
                        <a:t> or </a:t>
                      </a:r>
                      <a:r>
                        <a:rPr lang="en-US" sz="700" b="1" i="0">
                          <a:solidFill>
                            <a:schemeClr val="bg1"/>
                          </a:solidFill>
                          <a:effectLst/>
                          <a:latin typeface="Roboto" panose="02000000000000000000" pitchFamily="2" charset="0"/>
                          <a:ea typeface="Roboto" panose="02000000000000000000" pitchFamily="2" charset="0"/>
                        </a:rPr>
                        <a:t>non-renewable</a:t>
                      </a:r>
                      <a:r>
                        <a:rPr lang="en-US" sz="700" b="0" i="0">
                          <a:solidFill>
                            <a:schemeClr val="bg1"/>
                          </a:solidFill>
                          <a:effectLst/>
                          <a:latin typeface="Roboto" panose="02000000000000000000" pitchFamily="2" charset="0"/>
                          <a:ea typeface="Roboto" panose="02000000000000000000" pitchFamily="2" charset="0"/>
                        </a:rPr>
                        <a:t> (finite).</a:t>
                      </a:r>
                      <a:endParaRPr lang="en-US" sz="700" b="1" i="0">
                        <a:solidFill>
                          <a:schemeClr val="bg1"/>
                        </a:solidFill>
                        <a:effectLst/>
                        <a:latin typeface="Roboto" panose="02000000000000000000" pitchFamily="2" charset="0"/>
                        <a:ea typeface="Roboto" panose="02000000000000000000" pitchFamily="2" charset="0"/>
                      </a:endParaRPr>
                    </a:p>
                    <a:p>
                      <a:pPr marL="84138" marR="0" lvl="0" indent="-841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There have been changes in what is grown where, how it is farmed, how it is transported and how it is sold. Agriculture has moved from subsistence to commercial so that food can be traded.</a:t>
                      </a:r>
                    </a:p>
                    <a:p>
                      <a:pPr marL="84138" indent="-84138">
                        <a:lnSpc>
                          <a:spcPct val="100000"/>
                        </a:lnSpc>
                        <a:spcBef>
                          <a:spcPts val="0"/>
                        </a:spcBef>
                        <a:spcAft>
                          <a:spcPts val="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People can be employed in different industries and sectors including primary, secondary, tertiary and quaternary.</a:t>
                      </a:r>
                    </a:p>
                    <a:p>
                      <a:pPr marL="84138" indent="-84138">
                        <a:lnSpc>
                          <a:spcPct val="100000"/>
                        </a:lnSpc>
                        <a:spcBef>
                          <a:spcPts val="0"/>
                        </a:spcBef>
                        <a:spcAft>
                          <a:spcPts val="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strike="noStrike">
                          <a:solidFill>
                            <a:schemeClr val="bg1"/>
                          </a:solidFill>
                          <a:latin typeface="Roboto" panose="02000000000000000000" pitchFamily="2" charset="0"/>
                          <a:ea typeface="Roboto" panose="02000000000000000000" pitchFamily="2" charset="0"/>
                          <a:cs typeface="Roboto" panose="02000000000000000000" pitchFamily="2" charset="0"/>
                        </a:rPr>
                        <a:t>HICs, MICs and LICs tend to have primary, secondary, tertiary and quaternary industries at different levels.</a:t>
                      </a:r>
                    </a:p>
                    <a:p>
                      <a:pPr marL="84138" indent="-84138">
                        <a:lnSpc>
                          <a:spcPct val="100000"/>
                        </a:lnSpc>
                        <a:spcBef>
                          <a:spcPts val="0"/>
                        </a:spcBef>
                        <a:spcAft>
                          <a:spcPts val="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Trade is the process of buying and selling goods. Imports are goods that are brought into the country. Exports are goods that are traded out of the country.</a:t>
                      </a:r>
                    </a:p>
                    <a:p>
                      <a:pPr marL="84138" indent="-84138">
                        <a:lnSpc>
                          <a:spcPct val="100000"/>
                        </a:lnSpc>
                        <a:spcBef>
                          <a:spcPts val="0"/>
                        </a:spcBef>
                        <a:spcAft>
                          <a:spcPts val="0"/>
                        </a:spcAft>
                        <a:buFont typeface="Arial" panose="020B0604020202020204" pitchFamily="34" charset="0"/>
                        <a:buChar cha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700" b="0">
                          <a:solidFill>
                            <a:schemeClr val="bg1"/>
                          </a:solidFill>
                          <a:latin typeface="Roboto" panose="02000000000000000000" pitchFamily="2" charset="0"/>
                          <a:ea typeface="Roboto" panose="02000000000000000000" pitchFamily="2" charset="0"/>
                          <a:cs typeface="Roboto" panose="02000000000000000000" pitchFamily="2" charset="0"/>
                        </a:rPr>
                        <a:t>Fair trade is a way of making sure that farmers are paid a fair price for the food they grow.</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00" b="0" i="0" kern="1200">
                          <a:solidFill>
                            <a:schemeClr val="bg1"/>
                          </a:solidFill>
                          <a:effectLst/>
                          <a:latin typeface="Roboto" panose="02000000000000000000" pitchFamily="2" charset="0"/>
                          <a:ea typeface="Roboto" panose="02000000000000000000" pitchFamily="2" charset="0"/>
                          <a:cs typeface="+mn-cs"/>
                        </a:rPr>
                        <a:t>The </a:t>
                      </a:r>
                      <a:r>
                        <a:rPr lang="en-US" sz="700" b="1" i="0" kern="1200">
                          <a:solidFill>
                            <a:schemeClr val="bg1"/>
                          </a:solidFill>
                          <a:effectLst/>
                          <a:latin typeface="Roboto" panose="02000000000000000000" pitchFamily="2" charset="0"/>
                          <a:ea typeface="Roboto" panose="02000000000000000000" pitchFamily="2" charset="0"/>
                          <a:cs typeface="+mn-cs"/>
                        </a:rPr>
                        <a:t>natural greenhouse effect</a:t>
                      </a:r>
                      <a:r>
                        <a:rPr lang="en-US" sz="700" b="0" i="0" kern="1200">
                          <a:solidFill>
                            <a:schemeClr val="bg1"/>
                          </a:solidFill>
                          <a:effectLst/>
                          <a:latin typeface="Roboto" panose="02000000000000000000" pitchFamily="2" charset="0"/>
                          <a:ea typeface="Roboto" panose="02000000000000000000" pitchFamily="2" charset="0"/>
                          <a:cs typeface="+mn-cs"/>
                        </a:rPr>
                        <a:t>, the </a:t>
                      </a:r>
                      <a:r>
                        <a:rPr lang="en-US" sz="700" b="1" i="0" kern="1200">
                          <a:solidFill>
                            <a:schemeClr val="bg1"/>
                          </a:solidFill>
                          <a:effectLst/>
                          <a:latin typeface="Roboto" panose="02000000000000000000" pitchFamily="2" charset="0"/>
                          <a:ea typeface="Roboto" panose="02000000000000000000" pitchFamily="2" charset="0"/>
                          <a:cs typeface="+mn-cs"/>
                        </a:rPr>
                        <a:t>enhanced greenhouse effect</a:t>
                      </a:r>
                      <a:r>
                        <a:rPr lang="en-US" sz="700" b="0" i="0" kern="1200">
                          <a:solidFill>
                            <a:schemeClr val="bg1"/>
                          </a:solidFill>
                          <a:effectLst/>
                          <a:latin typeface="Roboto" panose="02000000000000000000" pitchFamily="2" charset="0"/>
                          <a:ea typeface="Roboto" panose="02000000000000000000" pitchFamily="2" charset="0"/>
                          <a:cs typeface="+mn-cs"/>
                        </a:rPr>
                        <a:t>, </a:t>
                      </a:r>
                      <a:r>
                        <a:rPr lang="en-US" sz="700" b="1" i="0" kern="1200">
                          <a:solidFill>
                            <a:schemeClr val="bg1"/>
                          </a:solidFill>
                          <a:effectLst/>
                          <a:latin typeface="Roboto" panose="02000000000000000000" pitchFamily="2" charset="0"/>
                          <a:ea typeface="Roboto" panose="02000000000000000000" pitchFamily="2" charset="0"/>
                          <a:cs typeface="+mn-cs"/>
                        </a:rPr>
                        <a:t>global warming </a:t>
                      </a:r>
                      <a:r>
                        <a:rPr lang="en-US" sz="700" b="0" i="0" kern="1200">
                          <a:solidFill>
                            <a:schemeClr val="bg1"/>
                          </a:solidFill>
                          <a:effectLst/>
                          <a:latin typeface="Roboto" panose="02000000000000000000" pitchFamily="2" charset="0"/>
                          <a:ea typeface="Roboto" panose="02000000000000000000" pitchFamily="2" charset="0"/>
                          <a:cs typeface="+mn-cs"/>
                        </a:rPr>
                        <a:t>and resulting </a:t>
                      </a:r>
                      <a:r>
                        <a:rPr lang="en-US" sz="700" b="1" i="0" kern="1200">
                          <a:solidFill>
                            <a:schemeClr val="bg1"/>
                          </a:solidFill>
                          <a:effectLst/>
                          <a:latin typeface="Roboto" panose="02000000000000000000" pitchFamily="2" charset="0"/>
                          <a:ea typeface="Roboto" panose="02000000000000000000" pitchFamily="2" charset="0"/>
                          <a:cs typeface="+mn-cs"/>
                        </a:rPr>
                        <a:t>climate change</a:t>
                      </a:r>
                      <a:r>
                        <a:rPr lang="en-US" sz="700" b="0" i="0" kern="1200">
                          <a:solidFill>
                            <a:schemeClr val="bg1"/>
                          </a:solidFill>
                          <a:effectLst/>
                          <a:latin typeface="Roboto" panose="02000000000000000000" pitchFamily="2" charset="0"/>
                          <a:ea typeface="Roboto" panose="02000000000000000000" pitchFamily="2" charset="0"/>
                          <a:cs typeface="+mn-cs"/>
                        </a:rPr>
                        <a:t>. (Y5)</a:t>
                      </a:r>
                    </a:p>
                    <a:p>
                      <a:pPr marL="71438" marR="0" lvl="0" indent="-714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00" b="0" i="0" kern="1200">
                          <a:solidFill>
                            <a:schemeClr val="bg1"/>
                          </a:solidFill>
                          <a:effectLst/>
                          <a:latin typeface="Roboto" panose="02000000000000000000" pitchFamily="2" charset="0"/>
                          <a:ea typeface="Roboto" panose="02000000000000000000" pitchFamily="2" charset="0"/>
                          <a:cs typeface="+mn-cs"/>
                        </a:rPr>
                        <a:t>The increase in frequency of </a:t>
                      </a:r>
                      <a:r>
                        <a:rPr lang="en-US" sz="700" b="1" i="0" kern="1200">
                          <a:solidFill>
                            <a:schemeClr val="bg1"/>
                          </a:solidFill>
                          <a:effectLst/>
                          <a:latin typeface="Roboto" panose="02000000000000000000" pitchFamily="2" charset="0"/>
                          <a:ea typeface="Roboto" panose="02000000000000000000" pitchFamily="2" charset="0"/>
                          <a:cs typeface="+mn-cs"/>
                        </a:rPr>
                        <a:t>extreme weather </a:t>
                      </a:r>
                      <a:r>
                        <a:rPr lang="en-US" sz="700" b="0" i="0" kern="1200">
                          <a:solidFill>
                            <a:schemeClr val="bg1"/>
                          </a:solidFill>
                          <a:effectLst/>
                          <a:latin typeface="Roboto" panose="02000000000000000000" pitchFamily="2" charset="0"/>
                          <a:ea typeface="Roboto" panose="02000000000000000000" pitchFamily="2" charset="0"/>
                          <a:cs typeface="+mn-cs"/>
                        </a:rPr>
                        <a:t>events like heatwaves and drought as a result of climate change. (Y5)</a:t>
                      </a:r>
                    </a:p>
                    <a:p>
                      <a:pPr marL="71438" marR="0" lvl="0" indent="-714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Human use of fossil fuels and other resources (renewable and non-renewable)</a:t>
                      </a:r>
                      <a:r>
                        <a:rPr lang="en-US" sz="700" b="0" i="0" kern="1200">
                          <a:solidFill>
                            <a:schemeClr val="bg1"/>
                          </a:solidFill>
                          <a:effectLst/>
                          <a:latin typeface="Roboto" panose="02000000000000000000" pitchFamily="2" charset="0"/>
                          <a:ea typeface="Roboto" panose="02000000000000000000" pitchFamily="2" charset="0"/>
                          <a:cs typeface="+mn-cs"/>
                        </a:rPr>
                        <a:t>. (Y5)</a:t>
                      </a:r>
                      <a:endParaRPr lang="en-GB" sz="700">
                        <a:solidFill>
                          <a:schemeClr val="bg1"/>
                        </a:solidFill>
                        <a:latin typeface="Roboto" panose="02000000000000000000" pitchFamily="2" charset="0"/>
                        <a:ea typeface="Roboto" panose="02000000000000000000" pitchFamily="2" charset="0"/>
                        <a:cs typeface="Roboto" panose="02000000000000000000" pitchFamily="2" charset="0"/>
                      </a:endParaRPr>
                    </a:p>
                    <a:p>
                      <a:pPr marL="71438" marR="0" lvl="0" indent="-71438"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00">
                          <a:solidFill>
                            <a:schemeClr val="bg1"/>
                          </a:solidFill>
                          <a:latin typeface="Roboto" panose="02000000000000000000" pitchFamily="2" charset="0"/>
                          <a:ea typeface="Roboto" panose="02000000000000000000" pitchFamily="2" charset="0"/>
                          <a:cs typeface="Roboto" panose="02000000000000000000" pitchFamily="2" charset="0"/>
                        </a:rPr>
                        <a:t>Population density as a result of climate zones</a:t>
                      </a:r>
                      <a:r>
                        <a:rPr lang="en-US" sz="700" b="0" i="0" kern="1200">
                          <a:solidFill>
                            <a:schemeClr val="bg1"/>
                          </a:solidFill>
                          <a:effectLst/>
                          <a:latin typeface="Roboto" panose="02000000000000000000" pitchFamily="2" charset="0"/>
                          <a:ea typeface="Roboto" panose="02000000000000000000" pitchFamily="2" charset="0"/>
                          <a:cs typeface="+mn-cs"/>
                        </a:rPr>
                        <a:t>. (Y5)</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endParaRPr lang="en-US" sz="70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417974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Looking at North America &amp; Water</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C9916EA2-4226-6AF9-89F8-C3DD3DAFB334}"/>
              </a:ext>
            </a:extLst>
          </p:cNvPr>
          <p:cNvGraphicFramePr>
            <a:graphicFrameLocks noGrp="1"/>
          </p:cNvGraphicFramePr>
          <p:nvPr>
            <p:extLst>
              <p:ext uri="{D42A27DB-BD31-4B8C-83A1-F6EECF244321}">
                <p14:modId xmlns:p14="http://schemas.microsoft.com/office/powerpoint/2010/main" val="1518164048"/>
              </p:ext>
            </p:extLst>
          </p:nvPr>
        </p:nvGraphicFramePr>
        <p:xfrm>
          <a:off x="203201" y="856989"/>
          <a:ext cx="9179999" cy="54924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341215">
                  <a:extLst>
                    <a:ext uri="{9D8B030D-6E8A-4147-A177-3AD203B41FA5}">
                      <a16:colId xmlns:a16="http://schemas.microsoft.com/office/drawing/2014/main" val="247776695"/>
                    </a:ext>
                  </a:extLst>
                </a:gridCol>
                <a:gridCol w="4369981">
                  <a:extLst>
                    <a:ext uri="{9D8B030D-6E8A-4147-A177-3AD203B41FA5}">
                      <a16:colId xmlns:a16="http://schemas.microsoft.com/office/drawing/2014/main" val="3380293508"/>
                    </a:ext>
                  </a:extLst>
                </a:gridCol>
                <a:gridCol w="2046735">
                  <a:extLst>
                    <a:ext uri="{9D8B030D-6E8A-4147-A177-3AD203B41FA5}">
                      <a16:colId xmlns:a16="http://schemas.microsoft.com/office/drawing/2014/main" val="2902844172"/>
                    </a:ext>
                  </a:extLst>
                </a:gridCol>
              </a:tblGrid>
              <a:tr h="131159">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3702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Aft>
                          <a:spcPts val="200"/>
                        </a:spcAft>
                        <a:buFont typeface="Arial" panose="020B0604020202020204" pitchFamily="34" charset="0"/>
                        <a:buChar char="•"/>
                      </a:pPr>
                      <a:r>
                        <a:rPr lang="en-US" sz="750" strike="noStrike">
                          <a:solidFill>
                            <a:schemeClr val="bg1"/>
                          </a:solidFill>
                          <a:latin typeface="Roboto" panose="02000000000000000000" pitchFamily="2" charset="0"/>
                          <a:ea typeface="Roboto" panose="02000000000000000000" pitchFamily="2" charset="0"/>
                          <a:cs typeface="Roboto" panose="02000000000000000000" pitchFamily="2" charset="0"/>
                        </a:rPr>
                        <a:t>Key human and physical features, including coasts, beach, hill, mountain, valley, harbour, port (KS1)</a:t>
                      </a:r>
                    </a:p>
                    <a:p>
                      <a:pPr marL="72000" indent="-72000">
                        <a:lnSpc>
                          <a:spcPct val="100000"/>
                        </a:lnSpc>
                        <a:spcAft>
                          <a:spcPts val="200"/>
                        </a:spcAft>
                        <a:buFont typeface="Arial" panose="020B0604020202020204" pitchFamily="34" charset="0"/>
                        <a:buChar char="•"/>
                      </a:pPr>
                      <a:r>
                        <a:rPr lang="en-US" sz="750" strike="noStrike">
                          <a:solidFill>
                            <a:schemeClr val="bg1"/>
                          </a:solidFill>
                          <a:latin typeface="Roboto" panose="02000000000000000000" pitchFamily="2" charset="0"/>
                          <a:ea typeface="Roboto" panose="02000000000000000000" pitchFamily="2" charset="0"/>
                          <a:cs typeface="Roboto" panose="02000000000000000000" pitchFamily="2" charset="0"/>
                        </a:rPr>
                        <a:t>Rivers, lakes, seas and oceans are all bodies of water. Rivers flow into lakes and seas; seas connect to oceans. (Y2 Sum)</a:t>
                      </a:r>
                    </a:p>
                    <a:p>
                      <a:pPr marL="72000" indent="-72000">
                        <a:lnSpc>
                          <a:spcPct val="100000"/>
                        </a:lnSpc>
                        <a:spcAft>
                          <a:spcPts val="200"/>
                        </a:spcAft>
                        <a:buFont typeface="Arial" panose="020B0604020202020204" pitchFamily="34" charset="0"/>
                        <a:buChar char="•"/>
                      </a:pPr>
                      <a:r>
                        <a:rPr lang="en-US" sz="750" strike="noStrike">
                          <a:solidFill>
                            <a:schemeClr val="bg1"/>
                          </a:solidFill>
                          <a:latin typeface="Roboto" panose="02000000000000000000" pitchFamily="2" charset="0"/>
                          <a:ea typeface="Roboto" panose="02000000000000000000" pitchFamily="2" charset="0"/>
                          <a:cs typeface="Roboto" panose="02000000000000000000" pitchFamily="2" charset="0"/>
                        </a:rPr>
                        <a:t>Rivers travel from highland areas (the source) to lowland areas (the mouth) (Y2 Sum)</a:t>
                      </a:r>
                    </a:p>
                    <a:p>
                      <a:pPr marL="72000" indent="-72000">
                        <a:lnSpc>
                          <a:spcPct val="100000"/>
                        </a:lnSpc>
                        <a:spcAft>
                          <a:spcPts val="200"/>
                        </a:spcAft>
                        <a:buFont typeface="Arial" panose="020B0604020202020204" pitchFamily="34" charset="0"/>
                        <a:buChar char="•"/>
                      </a:pPr>
                      <a:r>
                        <a:rPr lang="en-US" sz="750" b="1" strike="noStrike">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strike="noStrike">
                          <a:solidFill>
                            <a:schemeClr val="bg1"/>
                          </a:solidFill>
                          <a:latin typeface="Roboto" panose="02000000000000000000" pitchFamily="2" charset="0"/>
                          <a:ea typeface="Roboto" panose="02000000000000000000" pitchFamily="2" charset="0"/>
                          <a:cs typeface="Roboto" panose="02000000000000000000" pitchFamily="2" charset="0"/>
                        </a:rPr>
                        <a:t>The water cycle relies on evaporation and condensation. Water is collected in the oceans from rivers and seas; it evaporates and then condenses to form clouds; it then precipitates and the cycle begins again (Y4 Spr)</a:t>
                      </a:r>
                    </a:p>
                    <a:p>
                      <a:pPr marL="72000" indent="-72000">
                        <a:lnSpc>
                          <a:spcPct val="100000"/>
                        </a:lnSpc>
                        <a:spcAft>
                          <a:spcPts val="200"/>
                        </a:spcAft>
                        <a:buFont typeface="Arial" panose="020B0604020202020204" pitchFamily="34" charset="0"/>
                        <a:buChar char="•"/>
                      </a:pPr>
                      <a:r>
                        <a:rPr lang="en-US" sz="750" b="1" strike="noStrike">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When a solute dissolves in a solvent, a solution is formed. A solution is a mixture (Y5 Aut1)</a:t>
                      </a:r>
                      <a:endPar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750">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a:t>
                      </a:r>
                      <a:r>
                        <a:rPr lang="en-US" sz="750" b="1">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For Jan 2024</a:t>
                      </a:r>
                      <a:r>
                        <a:rPr lang="en-US" sz="750">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 North America is located to the west of Europe and is the third largest continent.</a:t>
                      </a:r>
                    </a:p>
                    <a:p>
                      <a:pPr marL="72000" indent="-72000">
                        <a:lnSpc>
                          <a:spcPct val="100000"/>
                        </a:lnSpc>
                        <a:spcAft>
                          <a:spcPts val="200"/>
                        </a:spcAft>
                        <a:buFont typeface="Arial" panose="020B0604020202020204" pitchFamily="34" charset="0"/>
                        <a:buChar char="•"/>
                      </a:pPr>
                      <a:r>
                        <a:rPr lang="en-US" sz="750">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a:t>
                      </a:r>
                      <a:r>
                        <a:rPr lang="en-US" sz="750" b="1">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For Jan 2024</a:t>
                      </a:r>
                      <a:r>
                        <a:rPr lang="en-US" sz="750">
                          <a:solidFill>
                            <a:schemeClr val="bg1"/>
                          </a:solidFill>
                          <a:highlight>
                            <a:srgbClr val="CAC4E2"/>
                          </a:highlight>
                          <a:latin typeface="Roboto" panose="02000000000000000000" pitchFamily="2" charset="0"/>
                          <a:ea typeface="Roboto" panose="02000000000000000000" pitchFamily="2" charset="0"/>
                          <a:cs typeface="Roboto" panose="02000000000000000000" pitchFamily="2" charset="0"/>
                        </a:rPr>
                        <a:t>] North America is made up of 23 countries in the Caribbean, Central America, and Northern America.</a:t>
                      </a:r>
                    </a:p>
                    <a:p>
                      <a:pPr marL="72000" indent="-72000">
                        <a:lnSpc>
                          <a:spcPct val="100000"/>
                        </a:lnSpc>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amount of water on Earth is constant. Most is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saltwater</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stored in oceans, and most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freshwater</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stored as ice or underground.</a:t>
                      </a:r>
                    </a:p>
                    <a:p>
                      <a:pPr marL="72000" indent="-72000">
                        <a:lnSpc>
                          <a:spcPct val="100000"/>
                        </a:lnSpc>
                        <a:spcAft>
                          <a:spcPts val="2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Water</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cycle: Evaporation from the air,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transpiration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from trees means that water vapour rises into the air. It condenses to form clouds and precipitation occurs when the clouds get heavy.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Surface runoff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is the flow of water overground;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throughflow</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the flow of water underground.</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upper course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of a river is in high, mountainous ground and the river is narrow and fast-flowing;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lower course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of a river is in low, flat ground and the river is wide and slow-flowing;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middle course</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is between the two.</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Location of Missouri, Mississippi, Yukon, Rio Grande, Churchill, Mackenzie and Colorado rivers.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Waterfalls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are formed in the upper course of the river when water gradually erodes soft rock.</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Meanders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are bends in the river that form in the middle and lower courses.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Floodplains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are flat land either side of a river, on which the river deposits nutrients when it floods. They are formed in the lower course of the river.</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Carrying out fieldwork around a river (Y6)</a:t>
                      </a:r>
                    </a:p>
                    <a:p>
                      <a:pPr marL="72000" indent="-72000">
                        <a:lnSpc>
                          <a:spcPct val="100000"/>
                        </a:lnSpc>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Formation of other river features (KS3)</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58669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strike="noStrike">
                          <a:solidFill>
                            <a:schemeClr val="accent4"/>
                          </a:solidFill>
                          <a:latin typeface="Roboto" panose="02000000000000000000" pitchFamily="2" charset="0"/>
                          <a:ea typeface="Roboto" panose="02000000000000000000" pitchFamily="2" charset="0"/>
                          <a:cs typeface="Roboto" panose="02000000000000000000" pitchFamily="2" charset="0"/>
                        </a:rPr>
                        <a:t>Mathematics</a:t>
                      </a: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Read scales/ number lines marked in multiples of 100 with 2, 4, 5 and 10 equal parts (Y3); Convert between units of measure, including m to km (Y4);</a:t>
                      </a: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Recognise % and know it means parts per 100 (Y5)</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Satellite images (Google Earth); Junior atlas (Y4)</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36000" indent="-36000">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Calculate distances on a map using scale (1 unit : 1, 2, 4, 5 or 10 units)</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Draw a basic map using scale of 1 unit : 1, 2, 4, 5 or 10 units (Y6)</a:t>
                      </a:r>
                    </a:p>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16857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The earth has five major oceans, and the UK is surrounded by seas (Y2)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 (Y1)</a:t>
                      </a:r>
                    </a:p>
                    <a:p>
                      <a:pPr marL="84138" indent="-84138">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rPr>
                        <a:t>Human processes: </a:t>
                      </a:r>
                      <a:r>
                        <a:rPr lang="en-GB" sz="750" b="0">
                          <a:solidFill>
                            <a:schemeClr val="bg1"/>
                          </a:solidFill>
                          <a:latin typeface="Roboto" panose="02000000000000000000" pitchFamily="2" charset="0"/>
                          <a:ea typeface="Roboto" panose="02000000000000000000" pitchFamily="2" charset="0"/>
                          <a:cs typeface="Roboto" panose="02000000000000000000" pitchFamily="2" charset="0"/>
                        </a:rPr>
                        <a:t>National Parks are a human feature. (Y3)</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rPr>
                        <a:t>Human processes: </a:t>
                      </a:r>
                      <a:r>
                        <a:rPr lang="en-US" sz="750" b="0">
                          <a:solidFill>
                            <a:schemeClr val="bg1"/>
                          </a:solidFill>
                          <a:latin typeface="Roboto" panose="02000000000000000000" pitchFamily="2" charset="0"/>
                          <a:ea typeface="Roboto" panose="02000000000000000000" pitchFamily="2" charset="0"/>
                        </a:rPr>
                        <a:t>Settlements can be hamlets, villages, towns and cities, depending on their size. (Y3)</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North America is located to the west of Europe and is the third largest continent. North America is made up of 23 countries in the Caribbean, Central America, and Northern America.</a:t>
                      </a:r>
                    </a:p>
                    <a:p>
                      <a:pPr marL="84138" indent="-84138">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Location of Missouri, Mississippi, Yukon, Rio Grande, Churchill, Mackenzie and Colorado rivers.</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i="0">
                          <a:solidFill>
                            <a:schemeClr val="bg1"/>
                          </a:solidFill>
                          <a:effectLst/>
                          <a:latin typeface="Roboto" panose="02000000000000000000" pitchFamily="2" charset="0"/>
                          <a:ea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The </a:t>
                      </a:r>
                      <a:r>
                        <a:rPr lang="en-US" sz="750" b="1" i="0">
                          <a:solidFill>
                            <a:schemeClr val="bg1"/>
                          </a:solidFill>
                          <a:effectLst/>
                          <a:latin typeface="Roboto" panose="02000000000000000000" pitchFamily="2" charset="0"/>
                          <a:ea typeface="Roboto" panose="02000000000000000000" pitchFamily="2" charset="0"/>
                        </a:rPr>
                        <a:t>upper course </a:t>
                      </a:r>
                      <a:r>
                        <a:rPr lang="en-US" sz="750" b="0" i="0">
                          <a:solidFill>
                            <a:schemeClr val="bg1"/>
                          </a:solidFill>
                          <a:effectLst/>
                          <a:latin typeface="Roboto" panose="02000000000000000000" pitchFamily="2" charset="0"/>
                          <a:ea typeface="Roboto" panose="02000000000000000000" pitchFamily="2" charset="0"/>
                        </a:rPr>
                        <a:t>of a river is in high, mountains ground and the river is narrow and fast flowing. The </a:t>
                      </a:r>
                      <a:r>
                        <a:rPr lang="en-US" sz="750" b="1" i="0">
                          <a:solidFill>
                            <a:schemeClr val="bg1"/>
                          </a:solidFill>
                          <a:effectLst/>
                          <a:latin typeface="Roboto" panose="02000000000000000000" pitchFamily="2" charset="0"/>
                          <a:ea typeface="Roboto" panose="02000000000000000000" pitchFamily="2" charset="0"/>
                        </a:rPr>
                        <a:t>lower course </a:t>
                      </a:r>
                      <a:r>
                        <a:rPr lang="en-US" sz="750" b="0" i="0">
                          <a:solidFill>
                            <a:schemeClr val="bg1"/>
                          </a:solidFill>
                          <a:effectLst/>
                          <a:latin typeface="Roboto" panose="02000000000000000000" pitchFamily="2" charset="0"/>
                          <a:ea typeface="Roboto" panose="02000000000000000000" pitchFamily="2" charset="0"/>
                        </a:rPr>
                        <a:t>of a river is in low, flat ground and the river is wide and slow flowing. The </a:t>
                      </a:r>
                      <a:r>
                        <a:rPr lang="en-US" sz="750" b="1" i="0">
                          <a:solidFill>
                            <a:schemeClr val="bg1"/>
                          </a:solidFill>
                          <a:effectLst/>
                          <a:latin typeface="Roboto" panose="02000000000000000000" pitchFamily="2" charset="0"/>
                          <a:ea typeface="Roboto" panose="02000000000000000000" pitchFamily="2" charset="0"/>
                        </a:rPr>
                        <a:t>middle course </a:t>
                      </a:r>
                      <a:r>
                        <a:rPr lang="en-US" sz="750" b="0" i="0">
                          <a:solidFill>
                            <a:schemeClr val="bg1"/>
                          </a:solidFill>
                          <a:effectLst/>
                          <a:latin typeface="Roboto" panose="02000000000000000000" pitchFamily="2" charset="0"/>
                          <a:ea typeface="Roboto" panose="02000000000000000000" pitchFamily="2" charset="0"/>
                        </a:rPr>
                        <a:t>is between the two.</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i="0">
                          <a:solidFill>
                            <a:schemeClr val="bg1"/>
                          </a:solidFill>
                          <a:effectLst/>
                          <a:latin typeface="Roboto" panose="02000000000000000000" pitchFamily="2" charset="0"/>
                          <a:ea typeface="Roboto" panose="02000000000000000000" pitchFamily="2" charset="0"/>
                        </a:rPr>
                        <a:t>Physical processes</a:t>
                      </a:r>
                      <a:r>
                        <a:rPr lang="en-US" sz="750" b="1" i="0">
                          <a:solidFill>
                            <a:schemeClr val="accent1"/>
                          </a:solidFill>
                          <a:effectLst/>
                          <a:latin typeface="Roboto" panose="02000000000000000000" pitchFamily="2" charset="0"/>
                          <a:ea typeface="Roboto" panose="02000000000000000000" pitchFamily="2" charset="0"/>
                        </a:rPr>
                        <a:t>: </a:t>
                      </a:r>
                      <a:r>
                        <a:rPr lang="en-US" sz="750" b="0" i="0">
                          <a:solidFill>
                            <a:schemeClr val="bg1"/>
                          </a:solidFill>
                          <a:effectLst/>
                          <a:latin typeface="Roboto" panose="02000000000000000000" pitchFamily="2" charset="0"/>
                          <a:ea typeface="Roboto" panose="02000000000000000000" pitchFamily="2" charset="0"/>
                        </a:rPr>
                        <a:t>Rivers </a:t>
                      </a:r>
                      <a:r>
                        <a:rPr lang="en-US" sz="750" b="1" i="0">
                          <a:solidFill>
                            <a:schemeClr val="bg1"/>
                          </a:solidFill>
                          <a:effectLst/>
                          <a:latin typeface="Roboto" panose="02000000000000000000" pitchFamily="2" charset="0"/>
                          <a:ea typeface="Roboto" panose="02000000000000000000" pitchFamily="2" charset="0"/>
                        </a:rPr>
                        <a:t>erode</a:t>
                      </a:r>
                      <a:r>
                        <a:rPr lang="en-US" sz="750" b="0" i="0">
                          <a:solidFill>
                            <a:schemeClr val="bg1"/>
                          </a:solidFill>
                          <a:effectLst/>
                          <a:latin typeface="Roboto" panose="02000000000000000000" pitchFamily="2" charset="0"/>
                          <a:ea typeface="Roboto" panose="02000000000000000000" pitchFamily="2" charset="0"/>
                        </a:rPr>
                        <a:t>, </a:t>
                      </a:r>
                      <a:r>
                        <a:rPr lang="en-US" sz="750" b="1" i="0">
                          <a:solidFill>
                            <a:schemeClr val="bg1"/>
                          </a:solidFill>
                          <a:effectLst/>
                          <a:latin typeface="Roboto" panose="02000000000000000000" pitchFamily="2" charset="0"/>
                          <a:ea typeface="Roboto" panose="02000000000000000000" pitchFamily="2" charset="0"/>
                        </a:rPr>
                        <a:t>transport</a:t>
                      </a:r>
                      <a:r>
                        <a:rPr lang="en-US" sz="750" b="0" i="0">
                          <a:solidFill>
                            <a:schemeClr val="bg1"/>
                          </a:solidFill>
                          <a:effectLst/>
                          <a:latin typeface="Roboto" panose="02000000000000000000" pitchFamily="2" charset="0"/>
                          <a:ea typeface="Roboto" panose="02000000000000000000" pitchFamily="2" charset="0"/>
                        </a:rPr>
                        <a:t> and </a:t>
                      </a:r>
                      <a:r>
                        <a:rPr lang="en-US" sz="750" b="1" i="0">
                          <a:solidFill>
                            <a:schemeClr val="bg1"/>
                          </a:solidFill>
                          <a:effectLst/>
                          <a:latin typeface="Roboto" panose="02000000000000000000" pitchFamily="2" charset="0"/>
                          <a:ea typeface="Roboto" panose="02000000000000000000" pitchFamily="2" charset="0"/>
                        </a:rPr>
                        <a:t>deposit</a:t>
                      </a:r>
                      <a:r>
                        <a:rPr lang="en-US" sz="750" b="0" i="0">
                          <a:solidFill>
                            <a:schemeClr val="bg1"/>
                          </a:solidFill>
                          <a:effectLst/>
                          <a:latin typeface="Roboto" panose="02000000000000000000" pitchFamily="2" charset="0"/>
                          <a:ea typeface="Roboto" panose="02000000000000000000" pitchFamily="2" charset="0"/>
                        </a:rPr>
                        <a:t> to form </a:t>
                      </a:r>
                      <a:r>
                        <a:rPr lang="en-US" sz="750" b="1" i="0">
                          <a:solidFill>
                            <a:schemeClr val="bg1"/>
                          </a:solidFill>
                          <a:effectLst/>
                          <a:latin typeface="Roboto" panose="02000000000000000000" pitchFamily="2" charset="0"/>
                          <a:ea typeface="Roboto" panose="02000000000000000000" pitchFamily="2" charset="0"/>
                        </a:rPr>
                        <a:t>waterfalls</a:t>
                      </a:r>
                      <a:r>
                        <a:rPr lang="en-US" sz="750" b="0" i="0">
                          <a:solidFill>
                            <a:schemeClr val="bg1"/>
                          </a:solidFill>
                          <a:effectLst/>
                          <a:latin typeface="Roboto" panose="02000000000000000000" pitchFamily="2" charset="0"/>
                          <a:ea typeface="Roboto" panose="02000000000000000000" pitchFamily="2" charset="0"/>
                        </a:rPr>
                        <a:t>, </a:t>
                      </a:r>
                      <a:r>
                        <a:rPr lang="en-US" sz="750" b="1" i="0">
                          <a:solidFill>
                            <a:schemeClr val="bg1"/>
                          </a:solidFill>
                          <a:effectLst/>
                          <a:latin typeface="Roboto" panose="02000000000000000000" pitchFamily="2" charset="0"/>
                          <a:ea typeface="Roboto" panose="02000000000000000000" pitchFamily="2" charset="0"/>
                        </a:rPr>
                        <a:t>meanders</a:t>
                      </a:r>
                      <a:r>
                        <a:rPr lang="en-US" sz="750" b="0" i="0">
                          <a:solidFill>
                            <a:schemeClr val="bg1"/>
                          </a:solidFill>
                          <a:effectLst/>
                          <a:latin typeface="Roboto" panose="02000000000000000000" pitchFamily="2" charset="0"/>
                          <a:ea typeface="Roboto" panose="02000000000000000000" pitchFamily="2" charset="0"/>
                        </a:rPr>
                        <a:t> and </a:t>
                      </a:r>
                      <a:r>
                        <a:rPr lang="en-US" sz="750" b="1" i="0">
                          <a:solidFill>
                            <a:schemeClr val="bg1"/>
                          </a:solidFill>
                          <a:effectLst/>
                          <a:latin typeface="Roboto" panose="02000000000000000000" pitchFamily="2" charset="0"/>
                          <a:ea typeface="Roboto" panose="02000000000000000000" pitchFamily="2" charset="0"/>
                        </a:rPr>
                        <a:t>floodplains</a:t>
                      </a:r>
                      <a:r>
                        <a:rPr lang="en-US" sz="750" b="0" i="0">
                          <a:solidFill>
                            <a:schemeClr val="bg1"/>
                          </a:solidFill>
                          <a:effectLst/>
                          <a:latin typeface="Roboto" panose="02000000000000000000" pitchFamily="2" charset="0"/>
                          <a:ea typeface="Roboto" panose="02000000000000000000" pitchFamily="2" charset="0"/>
                        </a:rPr>
                        <a:t>.</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i="0">
                          <a:solidFill>
                            <a:schemeClr val="bg1"/>
                          </a:solidFill>
                          <a:effectLst/>
                          <a:latin typeface="Roboto" panose="02000000000000000000" pitchFamily="2" charset="0"/>
                          <a:ea typeface="Roboto" panose="02000000000000000000" pitchFamily="2" charset="0"/>
                        </a:rPr>
                        <a:t>Physical processes</a:t>
                      </a:r>
                      <a:r>
                        <a:rPr lang="en-US" sz="750" b="1" i="0">
                          <a:solidFill>
                            <a:schemeClr val="accent1"/>
                          </a:solidFill>
                          <a:effectLst/>
                          <a:latin typeface="Roboto" panose="02000000000000000000" pitchFamily="2" charset="0"/>
                          <a:ea typeface="Roboto" panose="02000000000000000000" pitchFamily="2" charset="0"/>
                        </a:rPr>
                        <a:t>: </a:t>
                      </a:r>
                      <a:r>
                        <a:rPr lang="en-US" sz="750" b="0" i="0" kern="1200">
                          <a:solidFill>
                            <a:schemeClr val="bg1"/>
                          </a:solidFill>
                          <a:effectLst/>
                          <a:latin typeface="Roboto" panose="02000000000000000000" pitchFamily="2" charset="0"/>
                          <a:ea typeface="Roboto" panose="02000000000000000000" pitchFamily="2" charset="0"/>
                          <a:cs typeface="+mn-cs"/>
                        </a:rPr>
                        <a:t>The amount of water on Earth is constant. Most is saltwater stored in oceans, and most freshwater is stored as ice or underground.</a:t>
                      </a: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i="0">
                          <a:solidFill>
                            <a:schemeClr val="bg1"/>
                          </a:solidFill>
                          <a:effectLst/>
                          <a:latin typeface="Roboto" panose="02000000000000000000" pitchFamily="2" charset="0"/>
                          <a:ea typeface="Roboto" panose="02000000000000000000" pitchFamily="2" charset="0"/>
                        </a:rPr>
                        <a:t>Physical processes</a:t>
                      </a:r>
                      <a:r>
                        <a:rPr lang="en-US" sz="750" b="1" i="0">
                          <a:solidFill>
                            <a:schemeClr val="accent1"/>
                          </a:solidFill>
                          <a:effectLst/>
                          <a:latin typeface="Roboto" panose="02000000000000000000" pitchFamily="2" charset="0"/>
                          <a:ea typeface="Roboto" panose="02000000000000000000" pitchFamily="2" charset="0"/>
                        </a:rPr>
                        <a:t>: </a:t>
                      </a:r>
                      <a:r>
                        <a:rPr lang="en-US" sz="750" b="0" i="0" kern="1200">
                          <a:solidFill>
                            <a:schemeClr val="bg1"/>
                          </a:solidFill>
                          <a:effectLst/>
                          <a:latin typeface="Roboto" panose="02000000000000000000" pitchFamily="2" charset="0"/>
                          <a:ea typeface="Roboto" panose="02000000000000000000" pitchFamily="2" charset="0"/>
                          <a:cs typeface="+mn-cs"/>
                        </a:rPr>
                        <a:t>Water cycle: Evaporation from the air and </a:t>
                      </a:r>
                      <a:r>
                        <a:rPr lang="en-US" sz="750" b="1" i="0" kern="1200">
                          <a:solidFill>
                            <a:schemeClr val="bg1"/>
                          </a:solidFill>
                          <a:effectLst/>
                          <a:latin typeface="Roboto" panose="02000000000000000000" pitchFamily="2" charset="0"/>
                          <a:ea typeface="Roboto" panose="02000000000000000000" pitchFamily="2" charset="0"/>
                          <a:cs typeface="+mn-cs"/>
                        </a:rPr>
                        <a:t>transpiration</a:t>
                      </a:r>
                      <a:r>
                        <a:rPr lang="en-US" sz="750" b="0" i="0" kern="1200">
                          <a:solidFill>
                            <a:schemeClr val="bg1"/>
                          </a:solidFill>
                          <a:effectLst/>
                          <a:latin typeface="Roboto" panose="02000000000000000000" pitchFamily="2" charset="0"/>
                          <a:ea typeface="Roboto" panose="02000000000000000000" pitchFamily="2" charset="0"/>
                          <a:cs typeface="+mn-cs"/>
                        </a:rPr>
                        <a:t> from trees means that water vapour rises in the air. It condenses to form clouds and precipitation occurs when the clouds get heavy. </a:t>
                      </a:r>
                      <a:r>
                        <a:rPr lang="en-US" sz="750" b="1" i="0" kern="1200">
                          <a:solidFill>
                            <a:schemeClr val="bg1"/>
                          </a:solidFill>
                          <a:effectLst/>
                          <a:latin typeface="Roboto" panose="02000000000000000000" pitchFamily="2" charset="0"/>
                          <a:ea typeface="Roboto" panose="02000000000000000000" pitchFamily="2" charset="0"/>
                          <a:cs typeface="+mn-cs"/>
                        </a:rPr>
                        <a:t>Surface runoff </a:t>
                      </a:r>
                      <a:r>
                        <a:rPr lang="en-US" sz="750" b="0" i="0" kern="1200">
                          <a:solidFill>
                            <a:schemeClr val="bg1"/>
                          </a:solidFill>
                          <a:effectLst/>
                          <a:latin typeface="Roboto" panose="02000000000000000000" pitchFamily="2" charset="0"/>
                          <a:ea typeface="Roboto" panose="02000000000000000000" pitchFamily="2" charset="0"/>
                          <a:cs typeface="+mn-cs"/>
                        </a:rPr>
                        <a:t>is the flow of water overground; </a:t>
                      </a:r>
                      <a:r>
                        <a:rPr lang="en-US" sz="750" b="1" i="0" kern="1200">
                          <a:solidFill>
                            <a:schemeClr val="bg1"/>
                          </a:solidFill>
                          <a:effectLst/>
                          <a:latin typeface="Roboto" panose="02000000000000000000" pitchFamily="2" charset="0"/>
                          <a:ea typeface="Roboto" panose="02000000000000000000" pitchFamily="2" charset="0"/>
                          <a:cs typeface="+mn-cs"/>
                        </a:rPr>
                        <a:t>throughflow</a:t>
                      </a:r>
                      <a:r>
                        <a:rPr lang="en-US" sz="750" b="0" i="0" kern="1200">
                          <a:solidFill>
                            <a:schemeClr val="bg1"/>
                          </a:solidFill>
                          <a:effectLst/>
                          <a:latin typeface="Roboto" panose="02000000000000000000" pitchFamily="2" charset="0"/>
                          <a:ea typeface="Roboto" panose="02000000000000000000" pitchFamily="2" charset="0"/>
                          <a:cs typeface="+mn-cs"/>
                        </a:rPr>
                        <a:t> is the flow of water underground.</a:t>
                      </a:r>
                      <a:endParaRPr lang="en-US" sz="750" b="0" i="0">
                        <a:solidFill>
                          <a:schemeClr val="bg1"/>
                        </a:solidFill>
                        <a:effectLst/>
                        <a:latin typeface="Roboto" panose="02000000000000000000" pitchFamily="2" charset="0"/>
                        <a:ea typeface="Roboto" panose="02000000000000000000" pitchFamily="2" charset="0"/>
                      </a:endParaRPr>
                    </a:p>
                    <a:p>
                      <a:pPr marL="84138" marR="0" lvl="0" indent="-84138"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b="1" i="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Land use around a river changes from the upper course to the lower course, because of how flat the land is and the features around 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0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700">
                          <a:solidFill>
                            <a:schemeClr val="bg1"/>
                          </a:solidFill>
                          <a:latin typeface="Roboto" panose="02000000000000000000" pitchFamily="2" charset="0"/>
                          <a:ea typeface="Roboto" panose="02000000000000000000" pitchFamily="2" charset="0"/>
                          <a:cs typeface="Roboto" panose="02000000000000000000" pitchFamily="2" charset="0"/>
                        </a:rPr>
                        <a:t>: Syria to countries in Europe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(Y6)</a:t>
                      </a:r>
                    </a:p>
                    <a:p>
                      <a:pPr marL="71755" indent="-71755">
                        <a:lnSpc>
                          <a:spcPct val="100000"/>
                        </a:lnSpc>
                        <a:spcBef>
                          <a:spcPts val="0"/>
                        </a:spcBef>
                        <a:spcAft>
                          <a:spcPts val="300"/>
                        </a:spcAft>
                        <a:buFont typeface="Arial" panose="020B0604020202020204" pitchFamily="34" charset="0"/>
                        <a:buChar cha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The location of the world’s major rivers and how they influence and change spaces and places at a range of scales (KS3)</a:t>
                      </a:r>
                    </a:p>
                    <a:p>
                      <a:pPr marL="71755" indent="-71755">
                        <a:lnSpc>
                          <a:spcPct val="100000"/>
                        </a:lnSpc>
                        <a:spcBef>
                          <a:spcPts val="0"/>
                        </a:spcBef>
                        <a:spcAft>
                          <a:spcPts val="300"/>
                        </a:spcAft>
                        <a:buFont typeface="Arial" panose="020B0604020202020204" pitchFamily="34" charset="0"/>
                        <a:buChar cha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Physical processes: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River processes shape and change the surface of the Earth (KS3)</a:t>
                      </a:r>
                    </a:p>
                    <a:p>
                      <a:pPr marL="171450" indent="-171450">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42896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5: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a:xfrm rot="16200000">
            <a:off x="8662485" y="5348824"/>
            <a:ext cx="2177126" cy="309904"/>
          </a:xfrm>
        </p:spPr>
        <p:txBody>
          <a:bodyPr/>
          <a:lstStyle/>
          <a:p>
            <a:r>
              <a:rPr lang="en-US"/>
              <a:t>Year 5: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Climate Across the World</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1D0F57DA-464C-FB21-8C21-7A7D28BC2753}"/>
              </a:ext>
            </a:extLst>
          </p:cNvPr>
          <p:cNvGraphicFramePr>
            <a:graphicFrameLocks noGrp="1"/>
          </p:cNvGraphicFramePr>
          <p:nvPr>
            <p:extLst>
              <p:ext uri="{D42A27DB-BD31-4B8C-83A1-F6EECF244321}">
                <p14:modId xmlns:p14="http://schemas.microsoft.com/office/powerpoint/2010/main" val="3726364741"/>
              </p:ext>
            </p:extLst>
          </p:nvPr>
        </p:nvGraphicFramePr>
        <p:xfrm>
          <a:off x="203201" y="785788"/>
          <a:ext cx="9278068" cy="55644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556000">
                  <a:extLst>
                    <a:ext uri="{9D8B030D-6E8A-4147-A177-3AD203B41FA5}">
                      <a16:colId xmlns:a16="http://schemas.microsoft.com/office/drawing/2014/main" val="247776695"/>
                    </a:ext>
                  </a:extLst>
                </a:gridCol>
                <a:gridCol w="4320000">
                  <a:extLst>
                    <a:ext uri="{9D8B030D-6E8A-4147-A177-3AD203B41FA5}">
                      <a16:colId xmlns:a16="http://schemas.microsoft.com/office/drawing/2014/main" val="3380293508"/>
                    </a:ext>
                  </a:extLst>
                </a:gridCol>
                <a:gridCol w="1980000">
                  <a:extLst>
                    <a:ext uri="{9D8B030D-6E8A-4147-A177-3AD203B41FA5}">
                      <a16:colId xmlns:a16="http://schemas.microsoft.com/office/drawing/2014/main" val="2902844172"/>
                    </a:ext>
                  </a:extLst>
                </a:gridCol>
              </a:tblGrid>
              <a:tr h="102726">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9491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Extreme weather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is very different from the weather that you would usually expect to see in the country (Y1 Aut2)</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weather is short-term.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is long-term summary of the weather conditions (Y2 Spr)</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Hot deserts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have a very hot and dry climate; cold deserts have a very cold and dry climate (Y2 Spr)</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Living things are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adapted</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to their environment. This means they may not be able to survive in other habitats (Y2 Spr2)</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Lines of longitude &amp; latitude are imaginary lines : Equator, Tropics of Cancer and Capricorn, Arctic and Antarctic Circle; Prime Meridian (Y4 Aut)</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Biomes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are large ecosystems that contain specific species of organisms (Y4 Spr)</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Tropical rainforests are forests that are found in places with high temperatures and lots of precipitation (Y4 Spr)</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Plants in tropical rainforests absorb carbon dioxide from the atmosphere, which is important for keeping our planet cool. (Y4 Spr)</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Chopping down trees is called deforestation (Y4 Spr)</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Fossil fuels are materials made from fossils of organisms over millions of years, like coal and oil. Humans use these to run cars and electrical items (Y5)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 zones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share long-term weather patterns. Six main ones: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polar</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temperate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arid</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tropical</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Mediterranean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mountains</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Climate zones are usually found in more than one continent; and some continents have several climate zones.</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Some climate zones (e.g. temperate) usually have a much higher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population density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than others.</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Biomes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are areas of the world that, because of similar climates, have similar landscapes, animals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fauna</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plants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flora</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The major biomes of the world are: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tundra</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tropical rainforests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coral reefs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temperate forests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hot deserts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Vegetation belts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are areas that have similar plant life, owing to similar climate, soil and drainage.</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Global warming happens naturally as a result of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greenhouse effect</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Carbon dioxide is produced when fossil fuels are burned.</a:t>
                      </a:r>
                      <a:endParaRPr lang="en-US"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enhanced greenhouse effect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 and unnatural global warming – is caused by too many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greenhouse gases </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in the atmosphere.</a:t>
                      </a:r>
                    </a:p>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The enhanced greenhouse effect is caused by human activity, such as burning fossil fuels, agriculture, deforestation, waste and transport.</a:t>
                      </a:r>
                    </a:p>
                    <a:p>
                      <a:pPr marL="72000" indent="-72000">
                        <a:lnSpc>
                          <a:spcPct val="100000"/>
                        </a:lnSpc>
                        <a:spcBef>
                          <a:spcPts val="0"/>
                        </a:spcBef>
                        <a:spcAft>
                          <a:spcPts val="1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Global warming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relates to an increase in Earth's temperature only; it causes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 change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which relates to a broader set of changes.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Globally, climate change is creating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extreme weather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events, causing sea levels to rise and increasing risk to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vulnerable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endangered</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species.</a:t>
                      </a:r>
                    </a:p>
                    <a:p>
                      <a:pPr marL="72000" indent="-72000">
                        <a:lnSpc>
                          <a:spcPct val="100000"/>
                        </a:lnSpc>
                        <a:spcBef>
                          <a:spcPts val="0"/>
                        </a:spcBef>
                        <a:spcAft>
                          <a:spcPts val="1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effects of climate change on the UK include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drought</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heatwaves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sea level rise and flooding. These effects can be particularly damaging to our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vulnerable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species including the curlew, newt and dormouse.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Vulnerable biomes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are areas sensitive to change and most at risk of damage due to climate change.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Adaptation includes responses that would help us to survive in a changing climate. Mitigation includes actions that help to prevent - or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mitigate - the impacts of climate change (Y6 Aut1)</a:t>
                      </a:r>
                    </a:p>
                    <a:p>
                      <a:pPr marL="72000" indent="-72000">
                        <a:lnSpc>
                          <a:spcPct val="100000"/>
                        </a:lnSpc>
                        <a:spcBef>
                          <a:spcPts val="0"/>
                        </a:spcBef>
                        <a:spcAft>
                          <a:spcPts val="1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Role of non-renewable and renewable energy sources for generating electricity, in the context of climate change (Y6 Aut2)</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7862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strike="noStrike">
                          <a:solidFill>
                            <a:schemeClr val="accent4"/>
                          </a:solidFill>
                          <a:latin typeface="Roboto" panose="02000000000000000000" pitchFamily="2" charset="0"/>
                          <a:ea typeface="Roboto" panose="02000000000000000000" pitchFamily="2" charset="0"/>
                          <a:cs typeface="Roboto" panose="02000000000000000000" pitchFamily="2" charset="0"/>
                        </a:rPr>
                        <a:t>Mathematics</a:t>
                      </a:r>
                      <a:r>
                        <a:rPr lang="en-US" sz="750" b="1" strike="noStrike">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0" strike="noStrike">
                          <a:solidFill>
                            <a:schemeClr val="bg1"/>
                          </a:solidFill>
                          <a:latin typeface="Roboto" panose="02000000000000000000" pitchFamily="2" charset="0"/>
                          <a:ea typeface="Roboto" panose="02000000000000000000" pitchFamily="2" charset="0"/>
                          <a:cs typeface="Roboto" panose="02000000000000000000" pitchFamily="2" charset="0"/>
                        </a:rPr>
                        <a:t>Interpret and construct bar graphs (Y3) and line graphs (Y4) </a:t>
                      </a:r>
                      <a:endParaRPr lang="en-US" sz="750" b="0" strike="noStrike">
                        <a:solidFill>
                          <a:schemeClr val="bg1"/>
                        </a:solidFill>
                        <a:highlight>
                          <a:srgbClr val="00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Satellite images; photographs; atlas; globe (Y1-5)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Interpret and construct climate graphs.</a:t>
                      </a: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endPar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36000" indent="-36000">
                        <a:buFont typeface="Arial" panose="020B0604020202020204" pitchFamily="34" charset="0"/>
                        <a:buChar char="•"/>
                      </a:pPr>
                      <a:r>
                        <a:rPr lang="en-US" sz="750" b="1">
                          <a:solidFill>
                            <a:schemeClr val="accent1"/>
                          </a:solidFill>
                          <a:latin typeface="Roboto" panose="02000000000000000000" pitchFamily="2" charset="0"/>
                          <a:ea typeface="Roboto" panose="02000000000000000000" pitchFamily="2" charset="0"/>
                          <a:cs typeface="Roboto" panose="02000000000000000000" pitchFamily="2" charset="0"/>
                        </a:rPr>
                        <a:t>Use thematic maps </a:t>
                      </a:r>
                      <a:r>
                        <a:rPr lang="en-US" sz="750">
                          <a:solidFill>
                            <a:schemeClr val="accent1"/>
                          </a:solidFill>
                          <a:latin typeface="Roboto" panose="02000000000000000000" pitchFamily="2" charset="0"/>
                          <a:ea typeface="Roboto" panose="02000000000000000000" pitchFamily="2" charset="0"/>
                          <a:cs typeface="Roboto" panose="02000000000000000000" pitchFamily="2" charset="0"/>
                        </a:rPr>
                        <a:t>(showing climate zones and population density).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Using a wider range of thematic map and recognise other map projections (KS3)</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25990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Enquiry &amp; fieldwork</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Use an enquiry question to conduct fieldwork on the school site. (Y2)</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i="0" strike="noStrike">
                          <a:solidFill>
                            <a:schemeClr val="bg1"/>
                          </a:solidFill>
                          <a:latin typeface="Roboto" panose="02000000000000000000" pitchFamily="2" charset="0"/>
                          <a:ea typeface="Roboto" panose="02000000000000000000" pitchFamily="2" charset="0"/>
                        </a:rPr>
                        <a:t>Interconnections &amp; change: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Climate change and global warming happen due to both naturally occurring events and human activity.</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7090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(Y1)</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rPr>
                        <a:t>Space &amp; place: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There are five oceans in the world.</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(Y2)</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Locating climate zones and biomes.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kern="1200">
                          <a:solidFill>
                            <a:schemeClr val="bg1"/>
                          </a:solidFill>
                          <a:effectLst/>
                          <a:latin typeface="Roboto" panose="02000000000000000000" pitchFamily="2" charset="0"/>
                          <a:ea typeface="Roboto" panose="02000000000000000000" pitchFamily="2" charset="0"/>
                          <a:cs typeface="+mn-cs"/>
                        </a:rPr>
                        <a:t>Climate zones </a:t>
                      </a:r>
                      <a:r>
                        <a:rPr lang="en-US" sz="750" b="0" i="0" kern="1200">
                          <a:solidFill>
                            <a:schemeClr val="bg1"/>
                          </a:solidFill>
                          <a:effectLst/>
                          <a:latin typeface="Roboto" panose="02000000000000000000" pitchFamily="2" charset="0"/>
                          <a:ea typeface="Roboto" panose="02000000000000000000" pitchFamily="2" charset="0"/>
                          <a:cs typeface="+mn-cs"/>
                        </a:rPr>
                        <a:t>share long-term weather patterns. There are six main climate zones: polar, temperate, arid, tropical, Mediterranean and mountains.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1" i="0" kern="1200">
                          <a:solidFill>
                            <a:schemeClr val="bg1"/>
                          </a:solidFill>
                          <a:effectLst/>
                          <a:latin typeface="Roboto" panose="02000000000000000000" pitchFamily="2" charset="0"/>
                          <a:ea typeface="Roboto" panose="02000000000000000000" pitchFamily="2" charset="0"/>
                          <a:cs typeface="+mn-cs"/>
                        </a:rPr>
                        <a:t>Biomes</a:t>
                      </a:r>
                      <a:r>
                        <a:rPr lang="en-US" sz="750" b="0" i="0" kern="1200">
                          <a:solidFill>
                            <a:schemeClr val="bg1"/>
                          </a:solidFill>
                          <a:effectLst/>
                          <a:latin typeface="Roboto" panose="02000000000000000000" pitchFamily="2" charset="0"/>
                          <a:ea typeface="Roboto" panose="02000000000000000000" pitchFamily="2" charset="0"/>
                          <a:cs typeface="+mn-cs"/>
                        </a:rPr>
                        <a:t> are areas of the world that, because of similar climates, have similar landscapes, flora and fauna. The major biomes of the world are tundra, tropical rainforests, coral reefs, temperate forests and hot deserts.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The </a:t>
                      </a:r>
                      <a:r>
                        <a:rPr lang="en-US" sz="750" b="1" i="0" kern="1200">
                          <a:solidFill>
                            <a:schemeClr val="bg1"/>
                          </a:solidFill>
                          <a:effectLst/>
                          <a:latin typeface="Roboto" panose="02000000000000000000" pitchFamily="2" charset="0"/>
                          <a:ea typeface="Roboto" panose="02000000000000000000" pitchFamily="2" charset="0"/>
                          <a:cs typeface="+mn-cs"/>
                        </a:rPr>
                        <a:t>natural greenhouse effect</a:t>
                      </a:r>
                      <a:r>
                        <a:rPr lang="en-US" sz="750" b="0" i="0" kern="1200">
                          <a:solidFill>
                            <a:schemeClr val="bg1"/>
                          </a:solidFill>
                          <a:effectLst/>
                          <a:latin typeface="Roboto" panose="02000000000000000000" pitchFamily="2" charset="0"/>
                          <a:ea typeface="Roboto" panose="02000000000000000000" pitchFamily="2" charset="0"/>
                          <a:cs typeface="+mn-cs"/>
                        </a:rPr>
                        <a:t>, the </a:t>
                      </a:r>
                      <a:r>
                        <a:rPr lang="en-US" sz="750" b="1" i="0" kern="1200">
                          <a:solidFill>
                            <a:schemeClr val="bg1"/>
                          </a:solidFill>
                          <a:effectLst/>
                          <a:latin typeface="Roboto" panose="02000000000000000000" pitchFamily="2" charset="0"/>
                          <a:ea typeface="Roboto" panose="02000000000000000000" pitchFamily="2" charset="0"/>
                          <a:cs typeface="+mn-cs"/>
                        </a:rPr>
                        <a:t>enhanced greenhouse effect</a:t>
                      </a:r>
                      <a:r>
                        <a:rPr lang="en-US" sz="750" b="0" i="0" kern="1200">
                          <a:solidFill>
                            <a:schemeClr val="bg1"/>
                          </a:solidFill>
                          <a:effectLst/>
                          <a:latin typeface="Roboto" panose="02000000000000000000" pitchFamily="2" charset="0"/>
                          <a:ea typeface="Roboto" panose="02000000000000000000" pitchFamily="2" charset="0"/>
                          <a:cs typeface="+mn-cs"/>
                        </a:rPr>
                        <a:t>, </a:t>
                      </a:r>
                      <a:r>
                        <a:rPr lang="en-US" sz="750" b="1" i="0" kern="1200">
                          <a:solidFill>
                            <a:schemeClr val="bg1"/>
                          </a:solidFill>
                          <a:effectLst/>
                          <a:latin typeface="Roboto" panose="02000000000000000000" pitchFamily="2" charset="0"/>
                          <a:ea typeface="Roboto" panose="02000000000000000000" pitchFamily="2" charset="0"/>
                          <a:cs typeface="+mn-cs"/>
                        </a:rPr>
                        <a:t>global warming </a:t>
                      </a:r>
                      <a:r>
                        <a:rPr lang="en-US" sz="750" b="0" i="0" kern="1200">
                          <a:solidFill>
                            <a:schemeClr val="bg1"/>
                          </a:solidFill>
                          <a:effectLst/>
                          <a:latin typeface="Roboto" panose="02000000000000000000" pitchFamily="2" charset="0"/>
                          <a:ea typeface="Roboto" panose="02000000000000000000" pitchFamily="2" charset="0"/>
                          <a:cs typeface="+mn-cs"/>
                        </a:rPr>
                        <a:t>and resulting </a:t>
                      </a:r>
                      <a:r>
                        <a:rPr lang="en-US" sz="750" b="1" i="0" kern="1200">
                          <a:solidFill>
                            <a:schemeClr val="bg1"/>
                          </a:solidFill>
                          <a:effectLst/>
                          <a:latin typeface="Roboto" panose="02000000000000000000" pitchFamily="2" charset="0"/>
                          <a:ea typeface="Roboto" panose="02000000000000000000" pitchFamily="2" charset="0"/>
                          <a:cs typeface="+mn-cs"/>
                        </a:rPr>
                        <a:t>climate change</a:t>
                      </a:r>
                      <a:r>
                        <a:rPr lang="en-US" sz="750" b="0" i="0" kern="1200">
                          <a:solidFill>
                            <a:schemeClr val="bg1"/>
                          </a:solidFill>
                          <a:effectLst/>
                          <a:latin typeface="Roboto" panose="02000000000000000000" pitchFamily="2" charset="0"/>
                          <a:ea typeface="Roboto" panose="02000000000000000000" pitchFamily="2" charset="0"/>
                          <a:cs typeface="+mn-cs"/>
                        </a:rPr>
                        <a: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The increase in frequency of </a:t>
                      </a:r>
                      <a:r>
                        <a:rPr lang="en-US" sz="750" b="1" i="0" kern="1200">
                          <a:solidFill>
                            <a:schemeClr val="bg1"/>
                          </a:solidFill>
                          <a:effectLst/>
                          <a:latin typeface="Roboto" panose="02000000000000000000" pitchFamily="2" charset="0"/>
                          <a:ea typeface="Roboto" panose="02000000000000000000" pitchFamily="2" charset="0"/>
                          <a:cs typeface="+mn-cs"/>
                        </a:rPr>
                        <a:t>extreme weather </a:t>
                      </a:r>
                      <a:r>
                        <a:rPr lang="en-US" sz="750" b="0" i="0" kern="1200">
                          <a:solidFill>
                            <a:schemeClr val="bg1"/>
                          </a:solidFill>
                          <a:effectLst/>
                          <a:latin typeface="Roboto" panose="02000000000000000000" pitchFamily="2" charset="0"/>
                          <a:ea typeface="Roboto" panose="02000000000000000000" pitchFamily="2" charset="0"/>
                          <a:cs typeface="+mn-cs"/>
                        </a:rPr>
                        <a:t>events like heatwaves and drought as a result of climate change.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Human use of fossil fuels and other resources (renewable/non-renewable).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Population density as a result of climate zones.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Mitigation and </a:t>
                      </a:r>
                      <a:r>
                        <a:rPr lang="en-US" sz="750" b="1" i="0" kern="1200">
                          <a:solidFill>
                            <a:schemeClr val="bg1"/>
                          </a:solidFill>
                          <a:effectLst/>
                          <a:latin typeface="Roboto" panose="02000000000000000000" pitchFamily="2" charset="0"/>
                          <a:ea typeface="Roboto" panose="02000000000000000000" pitchFamily="2" charset="0"/>
                          <a:cs typeface="+mn-cs"/>
                        </a:rPr>
                        <a:t>adaptation</a:t>
                      </a:r>
                      <a:r>
                        <a:rPr lang="en-US" sz="750" b="0" i="0" kern="1200">
                          <a:solidFill>
                            <a:schemeClr val="bg1"/>
                          </a:solidFill>
                          <a:effectLst/>
                          <a:latin typeface="Roboto" panose="02000000000000000000" pitchFamily="2" charset="0"/>
                          <a:ea typeface="Roboto" panose="02000000000000000000" pitchFamily="2" charset="0"/>
                          <a:cs typeface="+mn-cs"/>
                        </a:rPr>
                        <a:t> are ways that humans can reduce and live with the effects of climate change. (Y6)</a:t>
                      </a:r>
                      <a:endParaRPr lang="en-US" sz="750" b="0" i="0">
                        <a:solidFill>
                          <a:schemeClr val="bg1"/>
                        </a:solidFill>
                        <a:effectLs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Adaptation to and mitigation against climate change. </a:t>
                      </a:r>
                      <a:r>
                        <a:rPr lang="en-US" sz="750" b="0" i="0" kern="1200">
                          <a:solidFill>
                            <a:schemeClr val="bg1"/>
                          </a:solidFill>
                          <a:effectLst/>
                          <a:latin typeface="Roboto" panose="02000000000000000000" pitchFamily="2" charset="0"/>
                          <a:ea typeface="Roboto" panose="02000000000000000000" pitchFamily="2" charset="0"/>
                          <a:cs typeface="+mn-cs"/>
                        </a:rPr>
                        <a:t>(Y6)</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Economic aspects of climate change mitigation and adaptations.</a:t>
                      </a:r>
                      <a:r>
                        <a:rPr lang="en-US" sz="750" b="0" i="0" kern="1200">
                          <a:solidFill>
                            <a:schemeClr val="bg1"/>
                          </a:solidFill>
                          <a:effectLst/>
                          <a:latin typeface="Roboto" panose="02000000000000000000" pitchFamily="2" charset="0"/>
                          <a:ea typeface="Roboto" panose="02000000000000000000" pitchFamily="2" charset="0"/>
                          <a:cs typeface="+mn-cs"/>
                        </a:rPr>
                        <a:t> (Y6)</a:t>
                      </a:r>
                      <a:endParaRPr lang="en-US" sz="750" b="0" i="0">
                        <a:solidFill>
                          <a:schemeClr val="bg1"/>
                        </a:solidFill>
                        <a:effectLs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50">
                        <a:solidFill>
                          <a:schemeClr val="bg1"/>
                        </a:solidFill>
                        <a:highlight>
                          <a:srgbClr val="00FFFF"/>
                        </a:highlight>
                        <a:latin typeface="Roboto" panose="02000000000000000000" pitchFamily="2" charset="0"/>
                        <a:ea typeface="Roboto" panose="02000000000000000000" pitchFamily="2" charset="0"/>
                        <a:cs typeface="Roboto" panose="02000000000000000000" pitchFamily="2" charset="0"/>
                      </a:endParaRPr>
                    </a:p>
                    <a:p>
                      <a:pPr marL="72000" indent="-72000">
                        <a:lnSpc>
                          <a:spcPct val="100000"/>
                        </a:lnSpc>
                        <a:spcBef>
                          <a:spcPts val="0"/>
                        </a:spcBef>
                        <a:spcAft>
                          <a:spcPts val="0"/>
                        </a:spcAft>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
        <p:nvSpPr>
          <p:cNvPr id="7" name="Rectangle 6">
            <a:extLst>
              <a:ext uri="{FF2B5EF4-FFF2-40B4-BE49-F238E27FC236}">
                <a16:creationId xmlns:a16="http://schemas.microsoft.com/office/drawing/2014/main" id="{E5ED9D4D-79F6-8E00-132E-0020F0571B56}"/>
              </a:ext>
            </a:extLst>
          </p:cNvPr>
          <p:cNvSpPr/>
          <p:nvPr/>
        </p:nvSpPr>
        <p:spPr>
          <a:xfrm>
            <a:off x="7563775" y="2294490"/>
            <a:ext cx="1819922" cy="16131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kumimoji="0" lang="en-US" sz="9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NB. </a:t>
            </a: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The curriculum has been sequenced in a way that allows this Year 5 unit to flow easily into Year 6 Improving the Environment unit (Aut). While this unit focuses on the causes and effects of climate change, the Year 6 unit focuses more on what can be done to adapt to and mitigate it.</a:t>
            </a:r>
          </a:p>
        </p:txBody>
      </p:sp>
    </p:spTree>
    <p:extLst>
      <p:ext uri="{BB962C8B-B14F-4D97-AF65-F5344CB8AC3E}">
        <p14:creationId xmlns:p14="http://schemas.microsoft.com/office/powerpoint/2010/main" val="2080888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Autumn 2</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 2</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Improving the Environment</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DC2031A9-C0F5-ACE2-7701-56FA274357E9}"/>
              </a:ext>
            </a:extLst>
          </p:cNvPr>
          <p:cNvGraphicFramePr>
            <a:graphicFrameLocks noGrp="1"/>
          </p:cNvGraphicFramePr>
          <p:nvPr>
            <p:extLst>
              <p:ext uri="{D42A27DB-BD31-4B8C-83A1-F6EECF244321}">
                <p14:modId xmlns:p14="http://schemas.microsoft.com/office/powerpoint/2010/main" val="2673432862"/>
              </p:ext>
            </p:extLst>
          </p:nvPr>
        </p:nvGraphicFramePr>
        <p:xfrm>
          <a:off x="203201" y="810917"/>
          <a:ext cx="9314068" cy="564306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3204000">
                  <a:extLst>
                    <a:ext uri="{9D8B030D-6E8A-4147-A177-3AD203B41FA5}">
                      <a16:colId xmlns:a16="http://schemas.microsoft.com/office/drawing/2014/main" val="247776695"/>
                    </a:ext>
                  </a:extLst>
                </a:gridCol>
                <a:gridCol w="3816000">
                  <a:extLst>
                    <a:ext uri="{9D8B030D-6E8A-4147-A177-3AD203B41FA5}">
                      <a16:colId xmlns:a16="http://schemas.microsoft.com/office/drawing/2014/main" val="3380293508"/>
                    </a:ext>
                  </a:extLst>
                </a:gridCol>
                <a:gridCol w="1872000">
                  <a:extLst>
                    <a:ext uri="{9D8B030D-6E8A-4147-A177-3AD203B41FA5}">
                      <a16:colId xmlns:a16="http://schemas.microsoft.com/office/drawing/2014/main" val="2902844172"/>
                    </a:ext>
                  </a:extLst>
                </a:gridCol>
              </a:tblGrid>
              <a:tr h="176065">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75461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Overfishing is damaging biodiversity in oceans. Sustainable management of fishing is needed to protect species (Y2 Sum)</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Trees in tropical rainforests (like all plants)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absorb carbon dioxide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from the atmosphere, which keeps our planet cool (Y4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Chopping down trees is called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deforestation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(Y4 Spr)</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At a global level, some countries at COP26 promised to end deforestation by 2030. At a local level, there are things we can do to reduce deforestation (Y4 Spr)</a:t>
                      </a:r>
                    </a:p>
                    <a:p>
                      <a:pPr marL="72000" indent="-72000">
                        <a:spcAft>
                          <a:spcPts val="2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Fossil fuels, batteries and the Sun are all examples of chemical energy stores (Y5 Aut)</a:t>
                      </a:r>
                    </a:p>
                    <a:p>
                      <a:pPr marL="72000" indent="-72000">
                        <a:spcAft>
                          <a:spcPts val="200"/>
                        </a:spcAft>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Global warming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relates to an increase in Earth's temperature only; it causes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climate change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which relates to a broader set of changes Global warming (and resulting climate change) is being accelerated by too many greenhouse gases, like carbon dioxide, in the atmosphere from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burning fossil fuels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agriculture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deforestation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(Y5 Sum)</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Effects of climate change in the UK and globally (Y5 Sum)</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Power stations can use both renewable and non-renewable sources of energy (Y6 Aut1)</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 non-renewable energy source is one where we have a fixed amount of the source, and where it would take too long for more to be formed. Burning fossil fuels to transfer electrical energy is an example of a non-renewable energy source (Y6 Aut1)</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r>
                        <a:rPr lang="en-US" sz="75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Renewable energy sources quickly refill replenish themselves, meaning that we can use them again and again. Wind, solar, geothermal and hydrological power are all examples of renewable energy sources (Y6 Aut1)</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GB" sz="750" b="1"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Adaptation</a:t>
                      </a:r>
                      <a:r>
                        <a:rPr lang="en-GB" sz="750"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includes responses that would help us to survive in a </a:t>
                      </a:r>
                      <a:r>
                        <a:rPr lang="en-GB" sz="750" b="1"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changing climate.</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Examples of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adaptation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methods in the UK include the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Thames barrier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and increased use of air conditioning. </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Global examples of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adaptation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methods include building houses on stilts and dams. </a:t>
                      </a:r>
                    </a:p>
                    <a:p>
                      <a:pPr marL="72000" indent="-72000">
                        <a:spcAft>
                          <a:spcPts val="200"/>
                        </a:spcAft>
                        <a:buFont typeface="Arial" panose="020B0604020202020204" pitchFamily="34" charset="0"/>
                        <a:buChar char="•"/>
                      </a:pPr>
                      <a:r>
                        <a:rPr lang="en-GB" sz="750" b="1"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Mitigation</a:t>
                      </a:r>
                      <a:r>
                        <a:rPr lang="en-GB" sz="750"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includes actions that help to prevent - or mitigate - the impacts of climate change.</a:t>
                      </a:r>
                    </a:p>
                    <a:p>
                      <a:pPr marL="72000" indent="-72000">
                        <a:spcAft>
                          <a:spcPts val="200"/>
                        </a:spcAft>
                        <a:buFont typeface="Arial" panose="020B0604020202020204" pitchFamily="34" charset="0"/>
                        <a:buChar char="•"/>
                      </a:pPr>
                      <a:r>
                        <a:rPr lang="en-GB" sz="750" b="0" kern="1200">
                          <a:solidFill>
                            <a:schemeClr val="bg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Examples of mitigation include wind power and using other sources of renewable energy (to reduce greenhouse gas emissions) and reforestation (to increase absorption of greenhouse gases).</a:t>
                      </a:r>
                      <a:endParaRPr lang="en-US" sz="750" b="0">
                        <a:solidFill>
                          <a:schemeClr val="bg1">
                            <a:lumMod val="95000"/>
                            <a:lumOff val="5000"/>
                          </a:schemeClr>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Wind power is renewable and does not emit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carbon dioxide;</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however it does create visual and noise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pollution</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a:t>
                      </a: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Plastic waste is created across the world, and often ends up in oceans. This can come from household or industrial waste, as well as fishing nets from fishing industry.</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Plastics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take hundreds of years to break down. They threaten biodiversity and can kill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organisms</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 directly or indirectly by destroying </a:t>
                      </a: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habitats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Creating plastics requires fossil fuels and releases greenhouses gases into the atmosphere.</a:t>
                      </a:r>
                      <a:endParaRPr lang="en-US" sz="75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Customers have power at the local scale to influence industry at the national and global scales.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750">
                          <a:solidFill>
                            <a:schemeClr val="bg1"/>
                          </a:solidFill>
                          <a:latin typeface="Roboto" panose="02000000000000000000" pitchFamily="2" charset="0"/>
                          <a:ea typeface="Roboto" panose="02000000000000000000" pitchFamily="2" charset="0"/>
                          <a:cs typeface="Roboto" panose="02000000000000000000" pitchFamily="2" charset="0"/>
                        </a:rPr>
                        <a:t>Human’s actions to reduce climate change have relative impacts. Some actions are therefore having a bigger impact than others.</a:t>
                      </a:r>
                    </a:p>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a:solidFill>
                            <a:schemeClr val="bg1"/>
                          </a:solidFill>
                          <a:latin typeface="Roboto" panose="02000000000000000000" pitchFamily="2" charset="0"/>
                          <a:ea typeface="Roboto" panose="02000000000000000000" pitchFamily="2" charset="0"/>
                          <a:cs typeface="Roboto" panose="02000000000000000000" pitchFamily="2" charset="0"/>
                        </a:rPr>
                        <a:t>The Earth’s changing climate from the Ice Age to now (KS3)</a:t>
                      </a:r>
                    </a:p>
                    <a:p>
                      <a:pPr marL="72000" indent="-72000">
                        <a:spcAft>
                          <a:spcPts val="200"/>
                        </a:spcAft>
                        <a:buFont typeface="Arial" panose="020B0604020202020204" pitchFamily="34" charset="0"/>
                        <a:buChar char="•"/>
                      </a:pPr>
                      <a:endParaRPr lang="en-US" sz="75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46684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75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0" i="0" strike="noStrike">
                          <a:solidFill>
                            <a:schemeClr val="accent1"/>
                          </a:solidFill>
                          <a:latin typeface="Roboto" panose="02000000000000000000" pitchFamily="2" charset="0"/>
                          <a:ea typeface="Roboto" panose="02000000000000000000" pitchFamily="2" charset="0"/>
                          <a:cs typeface="Roboto" panose="02000000000000000000" pitchFamily="2" charset="0"/>
                        </a:rPr>
                        <a:t>Simple (Google maps) map; satellite image (Google Earth); junior atlas; globe; photographs of places in plan and oblique view; OS maps; thematic maps (Y1-5)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75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75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8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50" b="0" u="none" strike="noStrike">
                          <a:solidFill>
                            <a:schemeClr val="bg1"/>
                          </a:solidFill>
                          <a:latin typeface="Roboto" panose="02000000000000000000" pitchFamily="2" charset="0"/>
                          <a:ea typeface="Roboto" panose="02000000000000000000" pitchFamily="2" charset="0"/>
                          <a:cs typeface="Roboto" panose="02000000000000000000" pitchFamily="2" charset="0"/>
                        </a:rPr>
                        <a:t>Express opinions about environmental issues with reasons (Y5).</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750" b="0" i="0" strike="noStrike">
                        <a:solidFill>
                          <a:schemeClr val="accent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indent="0">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GB" sz="750" b="0" kern="1200">
                          <a:solidFill>
                            <a:schemeClr val="bg1"/>
                          </a:solidFill>
                          <a:effectLst/>
                          <a:latin typeface="Roboto" panose="02000000000000000000" pitchFamily="2" charset="0"/>
                          <a:ea typeface="Roboto" panose="02000000000000000000" pitchFamily="2" charset="0"/>
                          <a:cs typeface="Roboto" panose="02000000000000000000" pitchFamily="2" charset="0"/>
                        </a:rPr>
                        <a:t>B</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oth human and physical processes can affect the climate creating changes which need to be sustainably managed.</a:t>
                      </a:r>
                      <a:endParaRPr lang="en-GB" sz="750">
                        <a:solidFill>
                          <a:schemeClr val="bg1"/>
                        </a:solidFill>
                        <a:latin typeface="Roboto" panose="02000000000000000000" pitchFamily="2" charset="0"/>
                        <a:ea typeface="Roboto" panose="02000000000000000000" pitchFamily="2" charset="0"/>
                        <a:cs typeface="Roboto" panose="02000000000000000000" pitchFamily="2" charset="0"/>
                      </a:endParaRPr>
                    </a:p>
                    <a:p>
                      <a:pPr marL="36000" indent="-36000">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Evaluate responses to environmental issues (UK government’s response to plastic waste).</a:t>
                      </a:r>
                    </a:p>
                    <a:p>
                      <a:pPr marL="36000" marR="0" lvl="0" indent="-3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GB" sz="7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Explain how actions can reduce the impacts of climate change.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Forming judgements: </a:t>
                      </a:r>
                      <a:r>
                        <a:rPr lang="en-US" sz="750">
                          <a:solidFill>
                            <a:schemeClr val="bg1"/>
                          </a:solidFill>
                          <a:latin typeface="Roboto" panose="02000000000000000000" pitchFamily="2" charset="0"/>
                          <a:ea typeface="Roboto" panose="02000000000000000000" pitchFamily="2" charset="0"/>
                          <a:cs typeface="Roboto" panose="02000000000000000000" pitchFamily="2" charset="0"/>
                        </a:rPr>
                        <a:t>Evaluate responses to environmental issues (KS3)</a:t>
                      </a:r>
                      <a:endParaRPr lang="en-US" sz="75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87308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85725" marR="0" lvl="0" indent="-85725"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Locating climate zones and biomes.</a:t>
                      </a:r>
                      <a:r>
                        <a:rPr lang="en-US" sz="750" b="0">
                          <a:solidFill>
                            <a:schemeClr val="bg1"/>
                          </a:solidFill>
                          <a:latin typeface="Roboto" panose="02000000000000000000" pitchFamily="2" charset="0"/>
                          <a:ea typeface="Roboto" panose="02000000000000000000" pitchFamily="2" charset="0"/>
                          <a:cs typeface="Roboto" panose="02000000000000000000" pitchFamily="2" charset="0"/>
                        </a:rPr>
                        <a:t>(Y5)</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Human use of fossil fuels and other resources (renewable and non-renewable).(Y5)</a:t>
                      </a:r>
                    </a:p>
                    <a:p>
                      <a:pPr marL="85725" indent="-85725">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The </a:t>
                      </a:r>
                      <a:r>
                        <a:rPr lang="en-US" sz="750" b="1" i="0" kern="1200">
                          <a:solidFill>
                            <a:schemeClr val="bg1"/>
                          </a:solidFill>
                          <a:effectLst/>
                          <a:latin typeface="Roboto" panose="02000000000000000000" pitchFamily="2" charset="0"/>
                          <a:ea typeface="Roboto" panose="02000000000000000000" pitchFamily="2" charset="0"/>
                          <a:cs typeface="+mn-cs"/>
                        </a:rPr>
                        <a:t>natural greenhouse effect</a:t>
                      </a:r>
                      <a:r>
                        <a:rPr lang="en-US" sz="750" b="0" i="0" kern="1200">
                          <a:solidFill>
                            <a:schemeClr val="bg1"/>
                          </a:solidFill>
                          <a:effectLst/>
                          <a:latin typeface="Roboto" panose="02000000000000000000" pitchFamily="2" charset="0"/>
                          <a:ea typeface="Roboto" panose="02000000000000000000" pitchFamily="2" charset="0"/>
                          <a:cs typeface="+mn-cs"/>
                        </a:rPr>
                        <a:t>, the </a:t>
                      </a:r>
                      <a:r>
                        <a:rPr lang="en-US" sz="750" b="1" i="0" kern="1200">
                          <a:solidFill>
                            <a:schemeClr val="bg1"/>
                          </a:solidFill>
                          <a:effectLst/>
                          <a:latin typeface="Roboto" panose="02000000000000000000" pitchFamily="2" charset="0"/>
                          <a:ea typeface="Roboto" panose="02000000000000000000" pitchFamily="2" charset="0"/>
                          <a:cs typeface="+mn-cs"/>
                        </a:rPr>
                        <a:t>enhanced greenhouse effect</a:t>
                      </a:r>
                      <a:r>
                        <a:rPr lang="en-US" sz="750" b="0" i="0" kern="1200">
                          <a:solidFill>
                            <a:schemeClr val="bg1"/>
                          </a:solidFill>
                          <a:effectLst/>
                          <a:latin typeface="Roboto" panose="02000000000000000000" pitchFamily="2" charset="0"/>
                          <a:ea typeface="Roboto" panose="02000000000000000000" pitchFamily="2" charset="0"/>
                          <a:cs typeface="+mn-cs"/>
                        </a:rPr>
                        <a:t>, </a:t>
                      </a:r>
                      <a:r>
                        <a:rPr lang="en-US" sz="750" b="1" i="0" kern="1200">
                          <a:solidFill>
                            <a:schemeClr val="bg1"/>
                          </a:solidFill>
                          <a:effectLst/>
                          <a:latin typeface="Roboto" panose="02000000000000000000" pitchFamily="2" charset="0"/>
                          <a:ea typeface="Roboto" panose="02000000000000000000" pitchFamily="2" charset="0"/>
                          <a:cs typeface="+mn-cs"/>
                        </a:rPr>
                        <a:t>global warming </a:t>
                      </a:r>
                      <a:r>
                        <a:rPr lang="en-US" sz="750" b="0" i="0" kern="1200">
                          <a:solidFill>
                            <a:schemeClr val="bg1"/>
                          </a:solidFill>
                          <a:effectLst/>
                          <a:latin typeface="Roboto" panose="02000000000000000000" pitchFamily="2" charset="0"/>
                          <a:ea typeface="Roboto" panose="02000000000000000000" pitchFamily="2" charset="0"/>
                          <a:cs typeface="+mn-cs"/>
                        </a:rPr>
                        <a:t>and resulting </a:t>
                      </a:r>
                      <a:r>
                        <a:rPr lang="en-US" sz="750" b="1" i="0" kern="1200">
                          <a:solidFill>
                            <a:schemeClr val="bg1"/>
                          </a:solidFill>
                          <a:effectLst/>
                          <a:latin typeface="Roboto" panose="02000000000000000000" pitchFamily="2" charset="0"/>
                          <a:ea typeface="Roboto" panose="02000000000000000000" pitchFamily="2" charset="0"/>
                          <a:cs typeface="+mn-cs"/>
                        </a:rPr>
                        <a:t>climate change (Y5).</a:t>
                      </a:r>
                      <a:endParaRPr lang="en-US" sz="75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buFont typeface="Arial" panose="020B0604020202020204" pitchFamily="34" charset="0"/>
                        <a:buChar cha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GB" sz="750" b="1">
                          <a:solidFill>
                            <a:schemeClr val="bg1"/>
                          </a:solidFill>
                          <a:latin typeface="Roboto" panose="02000000000000000000" pitchFamily="2" charset="0"/>
                          <a:ea typeface="Roboto" panose="02000000000000000000" pitchFamily="2" charset="0"/>
                          <a:cs typeface="Roboto" panose="02000000000000000000" pitchFamily="2" charset="0"/>
                        </a:rPr>
                        <a:t>Case study</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 Shetland</a:t>
                      </a: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a:solidFill>
                            <a:schemeClr val="bg1"/>
                          </a:solidFill>
                          <a:effectLst/>
                          <a:latin typeface="Roboto" panose="02000000000000000000" pitchFamily="2" charset="0"/>
                          <a:ea typeface="Roboto" panose="02000000000000000000" pitchFamily="2" charset="0"/>
                        </a:rPr>
                        <a:t>Use of fossil fuels to create plastics, and the effects this can have on the Earth.</a:t>
                      </a:r>
                    </a:p>
                    <a:p>
                      <a:pPr marL="85725" marR="0" lvl="0" indent="-85725"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Physical processes: </a:t>
                      </a:r>
                      <a:r>
                        <a:rPr lang="en-US" sz="750" b="0" i="0" kern="1200">
                          <a:solidFill>
                            <a:schemeClr val="bg1"/>
                          </a:solidFill>
                          <a:effectLst/>
                          <a:latin typeface="Roboto" panose="02000000000000000000" pitchFamily="2" charset="0"/>
                          <a:ea typeface="Roboto" panose="02000000000000000000" pitchFamily="2" charset="0"/>
                          <a:cs typeface="+mn-cs"/>
                        </a:rPr>
                        <a:t>Mitigation and </a:t>
                      </a:r>
                      <a:r>
                        <a:rPr lang="en-US" sz="750" b="1" i="0" kern="1200">
                          <a:solidFill>
                            <a:schemeClr val="bg1"/>
                          </a:solidFill>
                          <a:effectLst/>
                          <a:latin typeface="Roboto" panose="02000000000000000000" pitchFamily="2" charset="0"/>
                          <a:ea typeface="Roboto" panose="02000000000000000000" pitchFamily="2" charset="0"/>
                          <a:cs typeface="+mn-cs"/>
                        </a:rPr>
                        <a:t>adaptation</a:t>
                      </a:r>
                      <a:r>
                        <a:rPr lang="en-US" sz="750" b="0" i="0" kern="1200">
                          <a:solidFill>
                            <a:schemeClr val="bg1"/>
                          </a:solidFill>
                          <a:effectLst/>
                          <a:latin typeface="Roboto" panose="02000000000000000000" pitchFamily="2" charset="0"/>
                          <a:ea typeface="Roboto" panose="02000000000000000000" pitchFamily="2" charset="0"/>
                          <a:cs typeface="+mn-cs"/>
                        </a:rPr>
                        <a:t> are ways that humans can reduce and live with the effects of climate change.</a:t>
                      </a:r>
                      <a:endParaRPr lang="en-US" sz="750" b="0" i="0">
                        <a:solidFill>
                          <a:schemeClr val="bg1"/>
                        </a:solidFill>
                        <a:effectLst/>
                        <a:latin typeface="Roboto" panose="02000000000000000000" pitchFamily="2" charset="0"/>
                        <a:ea typeface="Roboto" panose="02000000000000000000" pitchFamily="2"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Adaptation to and mitigation against climate change. </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5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750">
                          <a:solidFill>
                            <a:schemeClr val="bg1"/>
                          </a:solidFill>
                          <a:latin typeface="Roboto" panose="02000000000000000000" pitchFamily="2" charset="0"/>
                          <a:ea typeface="Roboto" panose="02000000000000000000" pitchFamily="2" charset="0"/>
                          <a:cs typeface="Roboto" panose="02000000000000000000" pitchFamily="2" charset="0"/>
                        </a:rPr>
                        <a:t>Economic aspects of climate change mitigation and adaptations.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buFont typeface="Arial" panose="020B0604020202020204" pitchFamily="34" charset="0"/>
                        <a:buChar char="•"/>
                      </a:pPr>
                      <a:r>
                        <a:rPr lang="en-GB" sz="750" b="1"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 processes: </a:t>
                      </a:r>
                      <a:r>
                        <a:rPr lang="en-GB" sz="750" kern="1200">
                          <a:solidFill>
                            <a:schemeClr val="bg1"/>
                          </a:solidFill>
                          <a:effectLst/>
                          <a:latin typeface="Roboto" panose="02000000000000000000" pitchFamily="2" charset="0"/>
                          <a:ea typeface="Roboto" panose="02000000000000000000" pitchFamily="2" charset="0"/>
                          <a:cs typeface="Roboto" panose="02000000000000000000" pitchFamily="2" charset="0"/>
                        </a:rPr>
                        <a:t>Humans affect and are influenced by climate change (KS3)</a:t>
                      </a:r>
                    </a:p>
                    <a:p>
                      <a:pPr marL="171450" indent="-171450">
                        <a:buFont typeface="Arial" panose="020B0604020202020204" pitchFamily="34" charset="0"/>
                        <a:buChar char="•"/>
                      </a:pPr>
                      <a:endParaRPr lang="en-US" sz="750" b="0">
                        <a:solidFill>
                          <a:schemeClr val="bg1"/>
                        </a:solidFill>
                        <a:highlight>
                          <a:srgbClr val="00FFFF"/>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197006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Spring</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413760" y="234233"/>
            <a:ext cx="4580746"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On the Move</a:t>
            </a:r>
            <a:endParaRPr lang="en-GB" sz="1600">
              <a:ln w="12700">
                <a:solidFill>
                  <a:schemeClr val="accent1"/>
                </a:solidFill>
              </a:ln>
              <a:solidFill>
                <a:schemeClr val="accent1"/>
              </a:solidFill>
              <a:latin typeface="United Curriculum" pitchFamily="2" charset="0"/>
            </a:endParaRPr>
          </a:p>
        </p:txBody>
      </p:sp>
      <p:graphicFrame>
        <p:nvGraphicFramePr>
          <p:cNvPr id="2" name="Table 25">
            <a:extLst>
              <a:ext uri="{FF2B5EF4-FFF2-40B4-BE49-F238E27FC236}">
                <a16:creationId xmlns:a16="http://schemas.microsoft.com/office/drawing/2014/main" id="{13605137-8D8E-8607-2C21-D16923CDC6D2}"/>
              </a:ext>
            </a:extLst>
          </p:cNvPr>
          <p:cNvGraphicFramePr>
            <a:graphicFrameLocks noGrp="1"/>
          </p:cNvGraphicFramePr>
          <p:nvPr>
            <p:extLst>
              <p:ext uri="{D42A27DB-BD31-4B8C-83A1-F6EECF244321}">
                <p14:modId xmlns:p14="http://schemas.microsoft.com/office/powerpoint/2010/main" val="621229209"/>
              </p:ext>
            </p:extLst>
          </p:nvPr>
        </p:nvGraphicFramePr>
        <p:xfrm>
          <a:off x="176567" y="835961"/>
          <a:ext cx="9350821" cy="5568810"/>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304000">
                  <a:extLst>
                    <a:ext uri="{9D8B030D-6E8A-4147-A177-3AD203B41FA5}">
                      <a16:colId xmlns:a16="http://schemas.microsoft.com/office/drawing/2014/main" val="247776695"/>
                    </a:ext>
                  </a:extLst>
                </a:gridCol>
                <a:gridCol w="4752753">
                  <a:extLst>
                    <a:ext uri="{9D8B030D-6E8A-4147-A177-3AD203B41FA5}">
                      <a16:colId xmlns:a16="http://schemas.microsoft.com/office/drawing/2014/main" val="3380293508"/>
                    </a:ext>
                  </a:extLst>
                </a:gridCol>
                <a:gridCol w="1872000">
                  <a:extLst>
                    <a:ext uri="{9D8B030D-6E8A-4147-A177-3AD203B41FA5}">
                      <a16:colId xmlns:a16="http://schemas.microsoft.com/office/drawing/2014/main" val="2902844172"/>
                    </a:ext>
                  </a:extLst>
                </a:gridCol>
              </a:tblGrid>
              <a:tr h="22621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3709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There are poorer and wealthier areas in every county and city (Y1 Sum)</a:t>
                      </a:r>
                    </a:p>
                    <a:p>
                      <a:pPr marL="72000" indent="-72000">
                        <a:lnSpc>
                          <a:spcPct val="100000"/>
                        </a:lnSpc>
                        <a:spcBef>
                          <a:spcPts val="0"/>
                        </a:spcBef>
                        <a:spcAft>
                          <a:spcPts val="100"/>
                        </a:spcAft>
                        <a:buFont typeface="Arial" panose="020B0604020202020204" pitchFamily="34" charset="0"/>
                        <a:buChar char="•"/>
                      </a:pPr>
                      <a:r>
                        <a:rPr lang="en-US" sz="800" b="1">
                          <a:solidFill>
                            <a:schemeClr val="accent2"/>
                          </a:solidFill>
                          <a:latin typeface="Roboto" panose="02000000000000000000" pitchFamily="2" charset="0"/>
                          <a:ea typeface="Roboto" panose="02000000000000000000" pitchFamily="2" charset="0"/>
                        </a:rPr>
                        <a:t>Science</a:t>
                      </a:r>
                      <a:r>
                        <a:rPr lang="en-US" sz="800" b="0">
                          <a:solidFill>
                            <a:schemeClr val="bg1"/>
                          </a:solidFill>
                          <a:latin typeface="Roboto" panose="02000000000000000000" pitchFamily="2" charset="0"/>
                          <a:ea typeface="Roboto" panose="02000000000000000000" pitchFamily="2" charset="0"/>
                        </a:rPr>
                        <a:t>: Animals, including humans, need oxygen, food, water and the right temperature to survive (Y2 Aut2)</a:t>
                      </a:r>
                      <a:endParaRPr lang="en-US" sz="80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Europe is made up of 50 countries (Y3 Sum)</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We can categorise effects into social, economic and environmental (Y3 Sum)</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Countries in the world can be classified as low-, middle- or high-income countries. HICs, MICs and LICs appear in all continents (Y4 Sum)</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North America is made up of 23 countries, across Northern America, Central America and the Caribbean (Y5 Spr)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Maslow's hierarchy of needs </a:t>
                      </a:r>
                      <a:r>
                        <a:rPr lang="en-US" sz="800">
                          <a:solidFill>
                            <a:schemeClr val="bg1"/>
                          </a:solidFill>
                          <a:latin typeface="Roboto" panose="02000000000000000000" pitchFamily="2" charset="0"/>
                          <a:ea typeface="Roboto" panose="02000000000000000000" pitchFamily="2" charset="0"/>
                        </a:rPr>
                        <a:t>show what humans need to survive and thrive</a:t>
                      </a:r>
                    </a:p>
                    <a:p>
                      <a:pPr marL="72000" indent="-72000">
                        <a:lnSpc>
                          <a:spcPct val="100000"/>
                        </a:lnSpc>
                        <a:spcBef>
                          <a:spcPts val="0"/>
                        </a:spcBef>
                        <a:spcAft>
                          <a:spcPts val="1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Migration</a:t>
                      </a:r>
                      <a:r>
                        <a:rPr lang="en-US" sz="800">
                          <a:solidFill>
                            <a:schemeClr val="bg1"/>
                          </a:solidFill>
                          <a:latin typeface="Roboto" panose="02000000000000000000" pitchFamily="2" charset="0"/>
                          <a:ea typeface="Roboto" panose="02000000000000000000" pitchFamily="2" charset="0"/>
                        </a:rPr>
                        <a:t> is the process of moving from one place to another. It does not have to be between countries, but where it is it is called </a:t>
                      </a:r>
                      <a:r>
                        <a:rPr lang="en-US" sz="800" b="1">
                          <a:solidFill>
                            <a:schemeClr val="bg1"/>
                          </a:solidFill>
                          <a:latin typeface="Roboto" panose="02000000000000000000" pitchFamily="2" charset="0"/>
                          <a:ea typeface="Roboto" panose="02000000000000000000" pitchFamily="2" charset="0"/>
                        </a:rPr>
                        <a:t>immigration</a:t>
                      </a:r>
                      <a:r>
                        <a:rPr lang="en-US" sz="800">
                          <a:solidFill>
                            <a:schemeClr val="bg1"/>
                          </a:solidFill>
                          <a:latin typeface="Roboto" panose="02000000000000000000" pitchFamily="2" charset="0"/>
                          <a:ea typeface="Roboto" panose="02000000000000000000" pitchFamily="2" charset="0"/>
                        </a:rPr>
                        <a:t> (in) or </a:t>
                      </a:r>
                      <a:r>
                        <a:rPr lang="en-US" sz="800" b="1">
                          <a:solidFill>
                            <a:schemeClr val="bg1"/>
                          </a:solidFill>
                          <a:latin typeface="Roboto" panose="02000000000000000000" pitchFamily="2" charset="0"/>
                          <a:ea typeface="Roboto" panose="02000000000000000000" pitchFamily="2" charset="0"/>
                        </a:rPr>
                        <a:t>emigration</a:t>
                      </a:r>
                      <a:r>
                        <a:rPr lang="en-US" sz="800">
                          <a:solidFill>
                            <a:schemeClr val="bg1"/>
                          </a:solidFill>
                          <a:latin typeface="Roboto" panose="02000000000000000000" pitchFamily="2" charset="0"/>
                          <a:ea typeface="Roboto" panose="02000000000000000000" pitchFamily="2" charset="0"/>
                        </a:rPr>
                        <a:t> (out)</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People migrate because of </a:t>
                      </a:r>
                      <a:r>
                        <a:rPr lang="en-US" sz="800" b="1">
                          <a:solidFill>
                            <a:schemeClr val="bg1"/>
                          </a:solidFill>
                          <a:latin typeface="Roboto" panose="02000000000000000000" pitchFamily="2" charset="0"/>
                          <a:ea typeface="Roboto" panose="02000000000000000000" pitchFamily="2" charset="0"/>
                        </a:rPr>
                        <a:t>push</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pull factors</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Voluntary migration usually happens because of economic or social factors.</a:t>
                      </a:r>
                    </a:p>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Expectations of migration are not always met in reality.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accent1"/>
                          </a:solidFill>
                          <a:latin typeface="Roboto" panose="02000000000000000000" pitchFamily="2" charset="0"/>
                          <a:ea typeface="Roboto" panose="02000000000000000000" pitchFamily="2" charset="0"/>
                        </a:rPr>
                        <a:t>European</a:t>
                      </a:r>
                      <a:r>
                        <a:rPr lang="en-US" sz="800">
                          <a:solidFill>
                            <a:schemeClr val="accent1"/>
                          </a:solidFill>
                          <a:latin typeface="Roboto" panose="02000000000000000000" pitchFamily="2" charset="0"/>
                          <a:ea typeface="Roboto" panose="02000000000000000000" pitchFamily="2" charset="0"/>
                        </a:rPr>
                        <a:t> case study: Poland to UK 2004-today</a:t>
                      </a:r>
                    </a:p>
                    <a:p>
                      <a:pPr marL="72000" indent="-72000">
                        <a:lnSpc>
                          <a:spcPct val="100000"/>
                        </a:lnSpc>
                        <a:spcBef>
                          <a:spcPts val="0"/>
                        </a:spcBef>
                        <a:spcAft>
                          <a:spcPts val="100"/>
                        </a:spcAft>
                        <a:buFont typeface="Arial" panose="020B0604020202020204" pitchFamily="34" charset="0"/>
                        <a:buChar char="•"/>
                      </a:pPr>
                      <a:r>
                        <a:rPr lang="en-US" sz="800" b="1">
                          <a:solidFill>
                            <a:schemeClr val="accent1"/>
                          </a:solidFill>
                          <a:latin typeface="Roboto" panose="02000000000000000000" pitchFamily="2" charset="0"/>
                          <a:ea typeface="Roboto" panose="02000000000000000000" pitchFamily="2" charset="0"/>
                        </a:rPr>
                        <a:t>North American </a:t>
                      </a:r>
                      <a:r>
                        <a:rPr lang="en-US" sz="800">
                          <a:solidFill>
                            <a:schemeClr val="accent1"/>
                          </a:solidFill>
                          <a:latin typeface="Roboto" panose="02000000000000000000" pitchFamily="2" charset="0"/>
                          <a:ea typeface="Roboto" panose="02000000000000000000" pitchFamily="2" charset="0"/>
                        </a:rPr>
                        <a:t>case study: Mexico to USA </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Forced migration </a:t>
                      </a:r>
                      <a:r>
                        <a:rPr lang="en-US" sz="800" b="0">
                          <a:solidFill>
                            <a:schemeClr val="bg1"/>
                          </a:solidFill>
                          <a:latin typeface="Roboto" panose="02000000000000000000" pitchFamily="2" charset="0"/>
                          <a:ea typeface="Roboto" panose="02000000000000000000" pitchFamily="2" charset="0"/>
                        </a:rPr>
                        <a:t>happens as a result of life-threatening events, such as conflict or physical disasters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Asylum seekers </a:t>
                      </a:r>
                      <a:r>
                        <a:rPr lang="en-US" sz="800" b="0">
                          <a:solidFill>
                            <a:schemeClr val="bg1"/>
                          </a:solidFill>
                          <a:latin typeface="Roboto" panose="02000000000000000000" pitchFamily="2" charset="0"/>
                          <a:ea typeface="Roboto" panose="02000000000000000000" pitchFamily="2" charset="0"/>
                        </a:rPr>
                        <a:t>are people who are forced to leave their country. They apply for asylum and, if it is accepted, they are granted refugee status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rPr>
                        <a:t>Refugees</a:t>
                      </a:r>
                      <a:r>
                        <a:rPr lang="en-US" sz="800" b="0">
                          <a:solidFill>
                            <a:schemeClr val="bg1"/>
                          </a:solidFill>
                          <a:latin typeface="Roboto" panose="02000000000000000000" pitchFamily="2" charset="0"/>
                          <a:ea typeface="Roboto" panose="02000000000000000000" pitchFamily="2" charset="0"/>
                        </a:rPr>
                        <a:t> are given international protections and support in settling in a different country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1">
                          <a:solidFill>
                            <a:schemeClr val="accent1"/>
                          </a:solidFill>
                          <a:latin typeface="Roboto" panose="02000000000000000000" pitchFamily="2" charset="0"/>
                          <a:ea typeface="Roboto" panose="02000000000000000000" pitchFamily="2" charset="0"/>
                        </a:rPr>
                        <a:t>Asian/European </a:t>
                      </a:r>
                      <a:r>
                        <a:rPr lang="en-US" sz="800" b="0">
                          <a:solidFill>
                            <a:schemeClr val="accent1"/>
                          </a:solidFill>
                          <a:latin typeface="Roboto" panose="02000000000000000000" pitchFamily="2" charset="0"/>
                          <a:ea typeface="Roboto" panose="02000000000000000000" pitchFamily="2" charset="0"/>
                        </a:rPr>
                        <a:t>case study: Syria to countries in Europe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Many people migrate to and from our local area, which impacts our community.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1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Further case studies of migration, exploring push and pull factors in more depth (KS3)</a:t>
                      </a:r>
                    </a:p>
                    <a:p>
                      <a:pPr marL="72000" indent="-72000">
                        <a:lnSpc>
                          <a:spcPct val="100000"/>
                        </a:lnSpc>
                        <a:spcBef>
                          <a:spcPts val="0"/>
                        </a:spcBef>
                        <a:spcAft>
                          <a:spcPts val="1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History</a:t>
                      </a:r>
                      <a:r>
                        <a:rPr lang="en-US" sz="800">
                          <a:solidFill>
                            <a:schemeClr val="bg1"/>
                          </a:solidFill>
                          <a:latin typeface="Roboto" panose="02000000000000000000" pitchFamily="2" charset="0"/>
                          <a:ea typeface="Roboto" panose="02000000000000000000" pitchFamily="2" charset="0"/>
                        </a:rPr>
                        <a:t>: Vikings were migrants who moved because of push and pull factors (Y6 Spr)</a:t>
                      </a:r>
                    </a:p>
                    <a:p>
                      <a:pPr marL="72000" indent="-72000">
                        <a:lnSpc>
                          <a:spcPct val="100000"/>
                        </a:lnSpc>
                        <a:spcBef>
                          <a:spcPts val="0"/>
                        </a:spcBef>
                        <a:spcAft>
                          <a:spcPts val="10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rPr>
                        <a:t>History</a:t>
                      </a:r>
                      <a:r>
                        <a:rPr lang="en-US" sz="800">
                          <a:solidFill>
                            <a:schemeClr val="bg1"/>
                          </a:solidFill>
                          <a:latin typeface="Roboto" panose="02000000000000000000" pitchFamily="2" charset="0"/>
                          <a:ea typeface="Roboto" panose="02000000000000000000" pitchFamily="2" charset="0"/>
                        </a:rPr>
                        <a:t>: The Windrush generation are people who arrived from Commonwealth countries 1948-71. Many were victims of racial discrimination</a:t>
                      </a:r>
                    </a:p>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4535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800" b="1" i="0" u="sng" strike="noStrike">
                          <a:solidFill>
                            <a:schemeClr val="accent1"/>
                          </a:solidFill>
                          <a:latin typeface="Roboto" panose="02000000000000000000" pitchFamily="2" charset="0"/>
                          <a:ea typeface="Roboto" panose="02000000000000000000" pitchFamily="2" charset="0"/>
                          <a:cs typeface="Roboto" panose="02000000000000000000" pitchFamily="2" charset="0"/>
                        </a:rPr>
                        <a:t>Map skills: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800" b="0" i="0" strike="noStrike">
                          <a:solidFill>
                            <a:schemeClr val="accent1"/>
                          </a:solidFill>
                          <a:latin typeface="Roboto" panose="02000000000000000000" pitchFamily="2" charset="0"/>
                          <a:ea typeface="Roboto" panose="02000000000000000000" pitchFamily="2" charset="0"/>
                        </a:rPr>
                        <a:t>Simple (Google maps) map; satellite image (Google Earth); junior atlas; globe; photographs of places in plan and oblique view; thematic maps( Y1-5)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00" b="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54143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Comparisons: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strike="noStrike">
                          <a:solidFill>
                            <a:schemeClr val="bg1"/>
                          </a:solidFill>
                          <a:latin typeface="Roboto" panose="02000000000000000000" pitchFamily="2" charset="0"/>
                          <a:ea typeface="Roboto" panose="02000000000000000000" pitchFamily="2" charset="0"/>
                        </a:rPr>
                        <a:t>Forming judgements: </a:t>
                      </a:r>
                      <a:r>
                        <a:rPr lang="en-US" sz="800" b="0" strike="noStrike">
                          <a:solidFill>
                            <a:schemeClr val="bg1"/>
                          </a:solidFill>
                          <a:latin typeface="Roboto" panose="02000000000000000000" pitchFamily="2" charset="0"/>
                          <a:ea typeface="Roboto" panose="02000000000000000000" pitchFamily="2" charset="0"/>
                        </a:rPr>
                        <a:t>Express opinions about environmental issues with reasons (Y5)</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Interconnections &amp; change: </a:t>
                      </a:r>
                      <a:r>
                        <a:rPr lang="en-US" sz="800" b="0">
                          <a:solidFill>
                            <a:schemeClr val="bg1"/>
                          </a:solidFill>
                          <a:latin typeface="Roboto" panose="02000000000000000000" pitchFamily="2" charset="0"/>
                          <a:ea typeface="Roboto" panose="02000000000000000000" pitchFamily="2" charset="0"/>
                        </a:rPr>
                        <a:t>Migration is usually the result of a related set of push and pull factors these can be both physical and human factors.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800" b="0" i="0" strike="noStrike">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24156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There are similarities and differences between different places, even if they have similar physical and/or human features (Y3)</a:t>
                      </a:r>
                      <a:endParaRPr lang="en-US" sz="8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rPr>
                        <a:t>Countries in the world can be classified as low-, medium-, or high-income countries (LIC, MIC, HICs). They appear in all continents.</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(Y4)</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Poland to UK 2004-today</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Mexico to USA </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Case study</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Syria to countries in Europe</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Maslow's hierarchy of needs show what humans need to survive and thrive</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Migration is the process of moving from one place to another. It does not have to be between countries, but where it is it is called immigration (in) or emigration (out).</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People migrate because of push and pull factors.</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Voluntary migration usually happens because of economic or social factors.</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Forced migration happens as a result of life-threatening events, such as conflict or physical disasters.</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Asylum seekers are people who are forced to leave their country. They apply for asylum and, if it is accepted, they are granted refugee status. Refugees are given international protections and support in settling in a different country.</a:t>
                      </a:r>
                    </a:p>
                    <a:p>
                      <a:pPr marL="72000" indent="-72000">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Human settlements change or develop based on external factors (both human and physical</a:t>
                      </a: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Pupils build locational and place knowledge in KS3 by revisiting Europe, North America and South America, and expanding this to Asia and Africa (KS3)</a:t>
                      </a:r>
                    </a:p>
                    <a:p>
                      <a:pPr marL="72000" indent="-72000">
                        <a:spcAft>
                          <a:spcPts val="0"/>
                        </a:spcAft>
                        <a:buFont typeface="Arial" panose="020B0604020202020204" pitchFamily="34" charset="0"/>
                        <a:buChar char="•"/>
                      </a:pPr>
                      <a:endParaRPr lang="en-US" sz="800" b="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196357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43FAF-CB28-4B6C-9725-D325EF4FF062}"/>
              </a:ext>
            </a:extLst>
          </p:cNvPr>
          <p:cNvSpPr txBox="1"/>
          <p:nvPr/>
        </p:nvSpPr>
        <p:spPr>
          <a:xfrm>
            <a:off x="232697" y="872317"/>
            <a:ext cx="9043871" cy="5509200"/>
          </a:xfrm>
          <a:prstGeom prst="rect">
            <a:avLst/>
          </a:prstGeom>
          <a:noFill/>
        </p:spPr>
        <p:txBody>
          <a:bodyPr wrap="square" anchor="t">
            <a:spAutoFit/>
          </a:bodyPr>
          <a:lstStyle/>
          <a:p>
            <a:pPr>
              <a:spcAft>
                <a:spcPts val="2400"/>
              </a:spcAft>
              <a:defRPr/>
            </a:pPr>
            <a:r>
              <a:rPr lang="en-US" sz="1400" b="1">
                <a:solidFill>
                  <a:schemeClr val="bg1"/>
                </a:solidFill>
                <a:latin typeface="Roboto" panose="02000000000000000000" pitchFamily="2" charset="0"/>
                <a:ea typeface="Roboto" panose="02000000000000000000" pitchFamily="2" charset="0"/>
              </a:rPr>
              <a:t>Building on the Framework for Excellence, The United Learning Primary Curriculum has </a:t>
            </a:r>
            <a:r>
              <a:rPr lang="en-US" sz="1400" b="1">
                <a:solidFill>
                  <a:schemeClr val="accent1"/>
                </a:solidFill>
                <a:latin typeface="Roboto" panose="02000000000000000000" pitchFamily="2" charset="0"/>
                <a:ea typeface="Roboto" panose="02000000000000000000" pitchFamily="2" charset="0"/>
              </a:rPr>
              <a:t>six core principles:</a:t>
            </a:r>
            <a:endParaRPr lang="en-US" sz="600" b="1">
              <a:solidFill>
                <a:srgbClr val="052264"/>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Entitlement</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All pupils have the right to learn what is in the United Learning curriculum, and schools have a duty to ensure that all pupils are taught the whole of it</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Coherence</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Taking the National Curriculum as its starting point, our curriculum is carefully sequenced so that powerful knowledge builds term by term and year by year. We make meaningful connections within subjects and between subjects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Mastery</a:t>
            </a:r>
          </a:p>
          <a:p>
            <a:pPr lvl="2">
              <a:spcAft>
                <a:spcPts val="1200"/>
              </a:spcAft>
              <a:defRPr/>
            </a:pPr>
            <a:r>
              <a:rPr lang="en-US" sz="1200">
                <a:solidFill>
                  <a:schemeClr val="bg1"/>
                </a:solidFill>
                <a:latin typeface="Roboto" panose="02000000000000000000" pitchFamily="2" charset="0"/>
                <a:ea typeface="Roboto" panose="02000000000000000000" pitchFamily="2" charset="0"/>
              </a:rPr>
              <a:t>We ensure that foundational knowledge, skills and concepts are secure before moving on. Pupils revisit prior learning and apply their understanding in new contexts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Adaptability</a:t>
            </a:r>
          </a:p>
          <a:p>
            <a:pPr lvl="2">
              <a:spcAft>
                <a:spcPts val="1200"/>
              </a:spcAft>
              <a:defRPr/>
            </a:pPr>
            <a:r>
              <a:rPr lang="en-US" sz="1200">
                <a:solidFill>
                  <a:schemeClr val="bg1"/>
                </a:solidFill>
                <a:latin typeface="Roboto" panose="02000000000000000000" pitchFamily="2" charset="0"/>
                <a:ea typeface="Roboto" panose="02000000000000000000" pitchFamily="2" charset="0"/>
              </a:rPr>
              <a:t>The core content – the ‘what’ – of the curriculum is stable, but schools will bring it to life in their own local context, and teachers will adapt lessons – the ‘how’ – to meet the needs of their own classes</a:t>
            </a: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Representation</a:t>
            </a:r>
          </a:p>
          <a:p>
            <a:pPr lvl="2">
              <a:spcAft>
                <a:spcPts val="1200"/>
              </a:spcAft>
              <a:defRPr/>
            </a:pPr>
            <a:r>
              <a:rPr lang="en-US" sz="1200">
                <a:solidFill>
                  <a:schemeClr val="bg1"/>
                </a:solidFill>
                <a:latin typeface="Roboto" panose="02000000000000000000" pitchFamily="2" charset="0"/>
                <a:ea typeface="Roboto" panose="02000000000000000000" pitchFamily="2" charset="0"/>
              </a:rPr>
              <a:t>All pupils see themselves in our curriculum, and our curriculum takes all pupils beyond their immediate experience</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Education with character</a:t>
            </a:r>
          </a:p>
          <a:p>
            <a:pPr lvl="2">
              <a:spcAft>
                <a:spcPts val="2400"/>
              </a:spcAft>
              <a:defRPr/>
            </a:pPr>
            <a:r>
              <a:rPr lang="en-US" sz="1200">
                <a:solidFill>
                  <a:schemeClr val="bg1"/>
                </a:solidFill>
                <a:latin typeface="Roboto" panose="02000000000000000000" pitchFamily="2" charset="0"/>
                <a:ea typeface="Roboto" panose="02000000000000000000" pitchFamily="2" charset="0"/>
              </a:rPr>
              <a:t>Our curriculum - which includes the taught subject timetable as well as spiritual, moral, social and cultural development, our co-curricular provision and the ethos and ‘hidden curriculum’ of the school – is intended to spark curiosity and to nourish both the head and the heart</a:t>
            </a:r>
            <a:endParaRPr lang="en-US" sz="1400" b="1">
              <a:solidFill>
                <a:srgbClr val="052264"/>
              </a:solidFill>
              <a:latin typeface="Roboto" panose="02000000000000000000" pitchFamily="2" charset="0"/>
              <a:ea typeface="Roboto" panose="02000000000000000000" pitchFamily="2" charset="0"/>
            </a:endParaRPr>
          </a:p>
          <a:p>
            <a:pPr>
              <a:spcAft>
                <a:spcPts val="0"/>
              </a:spcAft>
              <a:defRPr/>
            </a:pPr>
            <a:r>
              <a:rPr lang="en-US" sz="1400" b="1">
                <a:solidFill>
                  <a:schemeClr val="accent1"/>
                </a:solidFill>
                <a:latin typeface="Roboto" panose="02000000000000000000" pitchFamily="2" charset="0"/>
                <a:ea typeface="Roboto" panose="02000000000000000000" pitchFamily="2" charset="0"/>
              </a:rPr>
              <a:t>Subject-specific rationales </a:t>
            </a:r>
            <a:r>
              <a:rPr lang="en-US" sz="1400" b="1">
                <a:solidFill>
                  <a:schemeClr val="bg1"/>
                </a:solidFill>
                <a:latin typeface="Roboto" panose="02000000000000000000" pitchFamily="2" charset="0"/>
                <a:ea typeface="Roboto" panose="02000000000000000000" pitchFamily="2" charset="0"/>
              </a:rPr>
              <a:t>are built on these six principles.</a:t>
            </a:r>
          </a:p>
          <a:p>
            <a:pPr>
              <a:spcAft>
                <a:spcPts val="0"/>
              </a:spcAft>
              <a:defRPr/>
            </a:pPr>
            <a:endParaRPr lang="en-US" sz="600">
              <a:solidFill>
                <a:srgbClr val="052264"/>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08794C5E-7FA4-4F8A-8F2A-EEA93DB9133C}"/>
              </a:ext>
            </a:extLst>
          </p:cNvPr>
          <p:cNvSpPr>
            <a:spLocks noGrp="1"/>
          </p:cNvSpPr>
          <p:nvPr>
            <p:ph type="body" sz="quarter" idx="10"/>
          </p:nvPr>
        </p:nvSpPr>
        <p:spPr/>
        <p:txBody>
          <a:bodyPr/>
          <a:lstStyle/>
          <a:p>
            <a:r>
              <a:rPr lang="en-US" altLang="en-US"/>
              <a:t>United Curriculum Principles</a:t>
            </a:r>
            <a:endParaRPr lang="en-GB"/>
          </a:p>
        </p:txBody>
      </p:sp>
    </p:spTree>
    <p:extLst>
      <p:ext uri="{BB962C8B-B14F-4D97-AF65-F5344CB8AC3E}">
        <p14:creationId xmlns:p14="http://schemas.microsoft.com/office/powerpoint/2010/main" val="291101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p:txBody>
          <a:bodyPr/>
          <a:lstStyle/>
          <a:p>
            <a:r>
              <a:rPr lang="en-US" altLang="en-US"/>
              <a:t>Year 6: Summer</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a:t>
            </a:r>
            <a:endParaRPr lang="en-GB"/>
          </a:p>
        </p:txBody>
      </p:sp>
      <p:sp>
        <p:nvSpPr>
          <p:cNvPr id="5" name="Text Placeholder 2">
            <a:extLst>
              <a:ext uri="{FF2B5EF4-FFF2-40B4-BE49-F238E27FC236}">
                <a16:creationId xmlns:a16="http://schemas.microsoft.com/office/drawing/2014/main" id="{9BB3427F-67FA-47B8-9A9E-F9C304236EC5}"/>
              </a:ext>
            </a:extLst>
          </p:cNvPr>
          <p:cNvSpPr txBox="1">
            <a:spLocks/>
          </p:cNvSpPr>
          <p:nvPr/>
        </p:nvSpPr>
        <p:spPr>
          <a:xfrm>
            <a:off x="3372463" y="234233"/>
            <a:ext cx="4671203"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a:ln w="12700">
                  <a:solidFill>
                    <a:schemeClr val="accent1"/>
                  </a:solidFill>
                </a:ln>
                <a:solidFill>
                  <a:schemeClr val="accent1"/>
                </a:solidFill>
                <a:latin typeface="United Curriculum" pitchFamily="2" charset="0"/>
              </a:rPr>
              <a:t>I am a Geographer</a:t>
            </a:r>
            <a:endParaRPr lang="en-GB" sz="1600">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AECDFBA3-AEAE-4557-8534-5DE0C00BC5D7}"/>
              </a:ext>
            </a:extLst>
          </p:cNvPr>
          <p:cNvGraphicFramePr>
            <a:graphicFrameLocks noGrp="1"/>
          </p:cNvGraphicFramePr>
          <p:nvPr>
            <p:extLst>
              <p:ext uri="{D42A27DB-BD31-4B8C-83A1-F6EECF244321}">
                <p14:modId xmlns:p14="http://schemas.microsoft.com/office/powerpoint/2010/main" val="3931650755"/>
              </p:ext>
            </p:extLst>
          </p:nvPr>
        </p:nvGraphicFramePr>
        <p:xfrm>
          <a:off x="232410" y="908814"/>
          <a:ext cx="9279840" cy="5371320"/>
        </p:xfrm>
        <a:graphic>
          <a:graphicData uri="http://schemas.openxmlformats.org/drawingml/2006/table">
            <a:tbl>
              <a:tblPr firstRow="1" bandRow="1">
                <a:tableStyleId>{5940675A-B579-460E-94D1-54222C63F5DA}</a:tableStyleId>
              </a:tblPr>
              <a:tblGrid>
                <a:gridCol w="315840">
                  <a:extLst>
                    <a:ext uri="{9D8B030D-6E8A-4147-A177-3AD203B41FA5}">
                      <a16:colId xmlns:a16="http://schemas.microsoft.com/office/drawing/2014/main" val="1014669821"/>
                    </a:ext>
                  </a:extLst>
                </a:gridCol>
                <a:gridCol w="4155488">
                  <a:extLst>
                    <a:ext uri="{9D8B030D-6E8A-4147-A177-3AD203B41FA5}">
                      <a16:colId xmlns:a16="http://schemas.microsoft.com/office/drawing/2014/main" val="247776695"/>
                    </a:ext>
                  </a:extLst>
                </a:gridCol>
                <a:gridCol w="2275367">
                  <a:extLst>
                    <a:ext uri="{9D8B030D-6E8A-4147-A177-3AD203B41FA5}">
                      <a16:colId xmlns:a16="http://schemas.microsoft.com/office/drawing/2014/main" val="3380293508"/>
                    </a:ext>
                  </a:extLst>
                </a:gridCol>
                <a:gridCol w="2533145">
                  <a:extLst>
                    <a:ext uri="{9D8B030D-6E8A-4147-A177-3AD203B41FA5}">
                      <a16:colId xmlns:a16="http://schemas.microsoft.com/office/drawing/2014/main" val="2902844172"/>
                    </a:ext>
                  </a:extLst>
                </a:gridCol>
              </a:tblGrid>
              <a:tr h="216000">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6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5047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Recognise simple hazards and plan steps we can take to reduce them (Y1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Draw a basic </a:t>
                      </a:r>
                      <a:r>
                        <a:rPr lang="en-US" sz="900" b="0" strike="noStrike" err="1">
                          <a:solidFill>
                            <a:schemeClr val="bg1"/>
                          </a:solidFill>
                          <a:latin typeface="Roboto" panose="02000000000000000000" pitchFamily="2" charset="0"/>
                          <a:ea typeface="Roboto" panose="02000000000000000000" pitchFamily="2" charset="0"/>
                        </a:rPr>
                        <a:t>fieldsketch</a:t>
                      </a:r>
                      <a:r>
                        <a:rPr lang="en-US" sz="900" b="0" strike="noStrike">
                          <a:solidFill>
                            <a:schemeClr val="bg1"/>
                          </a:solidFill>
                          <a:latin typeface="Roboto" panose="02000000000000000000" pitchFamily="2" charset="0"/>
                          <a:ea typeface="Roboto" panose="02000000000000000000" pitchFamily="2" charset="0"/>
                        </a:rPr>
                        <a:t> of what can be seen (Y1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Draw an object to scale (Y4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Use and interpret 8 compass points (Y3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Locate places and features using 4-figure grid references (Y4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Give and interpret standard OS symbols (Y2 Aut)</a:t>
                      </a:r>
                      <a:endParaRPr lang="en-US" sz="900" b="1"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strike="noStrike">
                          <a:solidFill>
                            <a:schemeClr val="accent2"/>
                          </a:solidFill>
                          <a:latin typeface="Roboto" panose="02000000000000000000" pitchFamily="2" charset="0"/>
                          <a:ea typeface="Roboto" panose="02000000000000000000" pitchFamily="2" charset="0"/>
                        </a:rPr>
                        <a:t>Science</a:t>
                      </a:r>
                      <a:r>
                        <a:rPr lang="en-US" sz="900" b="1" strike="noStrike">
                          <a:solidFill>
                            <a:schemeClr val="bg1"/>
                          </a:solidFill>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There are four main stages of enquiry: Planning;  Measuring &amp; Observing; Recording &amp; Presenting; Analysing &amp; Evaluating (Y2 Spr)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Scientists look for patterns in data to try to identify correlations (Y5 Spr)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Set a hypothesis to test (Y2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Select most appropriate equipment to measure (the variables) that will give you the best chance of an accurate result (Y3 Spr)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A dependent variable is what you measure; an independent variable is what you change; controlled variables are things that stay the same (Y3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Scientists must work out if the factor is the cause of the outcome in a correlation (Y5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Write an appropriate method (Y3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A&amp;P: </a:t>
                      </a:r>
                      <a:r>
                        <a:rPr lang="en-US" sz="900" b="0" strike="noStrike">
                          <a:solidFill>
                            <a:schemeClr val="bg1"/>
                          </a:solidFill>
                          <a:latin typeface="Roboto" panose="02000000000000000000" pitchFamily="2" charset="0"/>
                          <a:ea typeface="Roboto" panose="02000000000000000000" pitchFamily="2" charset="0"/>
                        </a:rPr>
                        <a:t>Draw diagram of the investigation (Y4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M&amp;O: </a:t>
                      </a:r>
                      <a:r>
                        <a:rPr lang="en-US" sz="900" b="0" strike="noStrike">
                          <a:solidFill>
                            <a:schemeClr val="bg1"/>
                          </a:solidFill>
                          <a:latin typeface="Roboto" panose="02000000000000000000" pitchFamily="2" charset="0"/>
                          <a:ea typeface="Roboto" panose="02000000000000000000" pitchFamily="2" charset="0"/>
                        </a:rPr>
                        <a:t>Anomalous results should be discarded and rerecorded  (Y3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M&amp;O: </a:t>
                      </a:r>
                      <a:r>
                        <a:rPr lang="en-US" sz="900" b="0" strike="noStrike">
                          <a:solidFill>
                            <a:schemeClr val="bg1"/>
                          </a:solidFill>
                          <a:latin typeface="Roboto" panose="02000000000000000000" pitchFamily="2" charset="0"/>
                          <a:ea typeface="Roboto" panose="02000000000000000000" pitchFamily="2" charset="0"/>
                        </a:rPr>
                        <a:t>Data is repeatable if the same person repeats the investigation and gets the same results; data is reproducible if the investigation is repeated by a different person and the results are the same (Y3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M&amp;O: </a:t>
                      </a:r>
                      <a:r>
                        <a:rPr lang="en-US" sz="900" b="0" strike="noStrike">
                          <a:solidFill>
                            <a:schemeClr val="bg1"/>
                          </a:solidFill>
                          <a:latin typeface="Roboto" panose="02000000000000000000" pitchFamily="2" charset="0"/>
                          <a:ea typeface="Roboto" panose="02000000000000000000" pitchFamily="2" charset="0"/>
                        </a:rPr>
                        <a:t>Taking multiple readings allows you to see if your data is repeatable, helps identify outliers and allows a mean to be calculated (Y6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R&amp;P: </a:t>
                      </a:r>
                      <a:r>
                        <a:rPr lang="en-US" sz="900" b="0" strike="noStrike">
                          <a:solidFill>
                            <a:schemeClr val="bg1"/>
                          </a:solidFill>
                          <a:latin typeface="Roboto" panose="02000000000000000000" pitchFamily="2" charset="0"/>
                          <a:ea typeface="Roboto" panose="02000000000000000000" pitchFamily="2" charset="0"/>
                        </a:rPr>
                        <a:t>Design a table to collect data with the appropriate number of rows and columns and correct headings (Y3 Spr)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R&amp;P: </a:t>
                      </a:r>
                      <a:r>
                        <a:rPr lang="en-US" sz="900" b="0" strike="noStrike">
                          <a:solidFill>
                            <a:schemeClr val="bg1"/>
                          </a:solidFill>
                          <a:latin typeface="Roboto" panose="02000000000000000000" pitchFamily="2" charset="0"/>
                          <a:ea typeface="Roboto" panose="02000000000000000000" pitchFamily="2" charset="0"/>
                        </a:rPr>
                        <a:t>Record numerical or descriptive observations in a table (Y1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R&amp;P: </a:t>
                      </a:r>
                      <a:r>
                        <a:rPr lang="en-US" sz="900" b="0" strike="noStrike">
                          <a:solidFill>
                            <a:schemeClr val="bg1"/>
                          </a:solidFill>
                          <a:latin typeface="Roboto" panose="02000000000000000000" pitchFamily="2" charset="0"/>
                          <a:ea typeface="Roboto" panose="02000000000000000000" pitchFamily="2" charset="0"/>
                        </a:rPr>
                        <a:t>Decide which graph is most appropriate for the enquiry (Y6 Aut)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A&amp;E: </a:t>
                      </a:r>
                      <a:r>
                        <a:rPr lang="en-US" sz="900" b="0" strike="noStrike">
                          <a:solidFill>
                            <a:schemeClr val="bg1"/>
                          </a:solidFill>
                          <a:latin typeface="Roboto" panose="02000000000000000000" pitchFamily="2" charset="0"/>
                          <a:ea typeface="Roboto" panose="02000000000000000000" pitchFamily="2" charset="0"/>
                        </a:rPr>
                        <a:t>Draw conclusions (e.g. 'the greater the… , the greater the…’) (Y3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A&amp;E: </a:t>
                      </a:r>
                      <a:r>
                        <a:rPr lang="en-US" sz="900" b="0" strike="noStrike">
                          <a:solidFill>
                            <a:schemeClr val="bg1"/>
                          </a:solidFill>
                          <a:latin typeface="Roboto" panose="02000000000000000000" pitchFamily="2" charset="0"/>
                          <a:ea typeface="Roboto" panose="02000000000000000000" pitchFamily="2" charset="0"/>
                        </a:rPr>
                        <a:t>Suggest ways to improve practical procedures to obtain more accurate measurements</a:t>
                      </a:r>
                      <a:r>
                        <a:rPr lang="en-US" sz="900" b="1" strike="noStrike">
                          <a:solidFill>
                            <a:schemeClr val="bg1"/>
                          </a:solidFill>
                          <a:latin typeface="Roboto" panose="02000000000000000000" pitchFamily="2" charset="0"/>
                          <a:ea typeface="Roboto" panose="02000000000000000000" pitchFamily="2" charset="0"/>
                        </a:rPr>
                        <a:t> (Y3 Sum)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strike="noStrike">
                          <a:solidFill>
                            <a:schemeClr val="bg1"/>
                          </a:solidFill>
                          <a:latin typeface="Roboto" panose="02000000000000000000" pitchFamily="2" charset="0"/>
                          <a:ea typeface="Roboto" panose="02000000000000000000" pitchFamily="2" charset="0"/>
                        </a:rPr>
                        <a:t>A&amp;E: </a:t>
                      </a:r>
                      <a:r>
                        <a:rPr lang="en-US" sz="900" b="0" strike="noStrike">
                          <a:solidFill>
                            <a:schemeClr val="bg1"/>
                          </a:solidFill>
                          <a:latin typeface="Roboto" panose="02000000000000000000" pitchFamily="2" charset="0"/>
                          <a:ea typeface="Roboto" panose="02000000000000000000" pitchFamily="2" charset="0"/>
                        </a:rPr>
                        <a:t>Ask further questions that could be explored to extend findings (Y2 Spr)</a:t>
                      </a:r>
                      <a:endParaRPr lang="en-US" sz="900" b="1" strike="noStrike">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u="sng" strike="noStrike">
                          <a:solidFill>
                            <a:schemeClr val="accent1"/>
                          </a:solidFill>
                          <a:latin typeface="Roboto" panose="02000000000000000000" pitchFamily="2" charset="0"/>
                          <a:ea typeface="Roboto" panose="02000000000000000000" pitchFamily="2" charset="0"/>
                        </a:rPr>
                        <a:t>Using maps: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strike="noStrike">
                          <a:solidFill>
                            <a:schemeClr val="accent1"/>
                          </a:solidFill>
                          <a:latin typeface="Roboto" panose="02000000000000000000" pitchFamily="2" charset="0"/>
                          <a:ea typeface="Roboto" panose="02000000000000000000" pitchFamily="2" charset="0"/>
                        </a:rPr>
                        <a:t>Simple (Google maps) map; satellite image (Google Earth); junior atlas; globe; photographs of places in plan and oblique view; OS maps; thematic maps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Draw a basic map to scale (1 unit : 1, 2, 4, 5 or 10 units)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Create questionnaires and surveys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Locate places and features using 6-figure grid references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strike="noStrike">
                          <a:solidFill>
                            <a:schemeClr val="bg1"/>
                          </a:solidFill>
                          <a:latin typeface="Roboto" panose="02000000000000000000" pitchFamily="2" charset="0"/>
                          <a:ea typeface="Roboto" panose="02000000000000000000" pitchFamily="2" charset="0"/>
                        </a:rPr>
                        <a:t>Produce a detailed risk assessment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kern="1200" err="1">
                          <a:solidFill>
                            <a:schemeClr val="bg1"/>
                          </a:solidFill>
                          <a:effectLst/>
                          <a:latin typeface="Roboto" panose="02000000000000000000" pitchFamily="2" charset="0"/>
                          <a:ea typeface="Roboto" panose="02000000000000000000" pitchFamily="2" charset="0"/>
                          <a:cs typeface="+mn-cs"/>
                        </a:rPr>
                        <a:t>KS3</a:t>
                      </a:r>
                      <a:r>
                        <a:rPr lang="en-GB" sz="900" b="1" i="0" kern="1200">
                          <a:solidFill>
                            <a:schemeClr val="bg1"/>
                          </a:solidFill>
                          <a:effectLst/>
                          <a:latin typeface="Roboto" panose="02000000000000000000" pitchFamily="2" charset="0"/>
                          <a:ea typeface="Roboto" panose="02000000000000000000" pitchFamily="2" charset="0"/>
                          <a:cs typeface="+mn-cs"/>
                        </a:rPr>
                        <a: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a:solidFill>
                            <a:schemeClr val="bg1"/>
                          </a:solidFill>
                          <a:effectLst/>
                          <a:latin typeface="Roboto" panose="02000000000000000000" pitchFamily="2" charset="0"/>
                          <a:ea typeface="Roboto" panose="02000000000000000000" pitchFamily="2" charset="0"/>
                          <a:cs typeface="+mn-cs"/>
                        </a:rPr>
                        <a:t>Plan and undertake complete investigations undertaken in contrasting locations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Carry out fieldwork independently from the teacher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i="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Calculate distances on a map using a range of scales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a:solidFill>
                            <a:schemeClr val="bg1"/>
                          </a:solidFill>
                          <a:effectLst/>
                          <a:latin typeface="Roboto" panose="02000000000000000000" pitchFamily="2" charset="0"/>
                          <a:ea typeface="Roboto" panose="02000000000000000000" pitchFamily="2" charset="0"/>
                          <a:cs typeface="+mn-cs"/>
                        </a:rPr>
                        <a:t>Recognise and select the most appropriate projection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a:solidFill>
                            <a:schemeClr val="bg1"/>
                          </a:solidFill>
                          <a:effectLst/>
                          <a:latin typeface="Roboto" panose="02000000000000000000" pitchFamily="2" charset="0"/>
                          <a:ea typeface="Roboto" panose="02000000000000000000" pitchFamily="2" charset="0"/>
                          <a:cs typeface="+mn-cs"/>
                        </a:rPr>
                        <a:t>Draw accurate maps using a range of scales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a:solidFill>
                            <a:schemeClr val="bg1"/>
                          </a:solidFill>
                          <a:effectLst/>
                          <a:latin typeface="Roboto" panose="02000000000000000000" pitchFamily="2" charset="0"/>
                          <a:ea typeface="Roboto" panose="02000000000000000000" pitchFamily="2" charset="0"/>
                          <a:cs typeface="+mn-cs"/>
                        </a:rPr>
                        <a:t>Use Geographical Information Systems (GIS) to view, analyse and interpret places and data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a:solidFill>
                            <a:schemeClr val="bg1"/>
                          </a:solidFill>
                          <a:effectLst/>
                          <a:latin typeface="Roboto" panose="02000000000000000000" pitchFamily="2" charset="0"/>
                          <a:ea typeface="Roboto" panose="02000000000000000000" pitchFamily="2" charset="0"/>
                          <a:cs typeface="+mn-cs"/>
                        </a:rPr>
                        <a:t>Interpret contours as a representation of height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bl>
          </a:graphicData>
        </a:graphic>
      </p:graphicFrame>
    </p:spTree>
    <p:extLst>
      <p:ext uri="{BB962C8B-B14F-4D97-AF65-F5344CB8AC3E}">
        <p14:creationId xmlns:p14="http://schemas.microsoft.com/office/powerpoint/2010/main" val="4058758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5A07-CC54-2291-72A9-AFDF056D67D7}"/>
              </a:ext>
            </a:extLst>
          </p:cNvPr>
          <p:cNvSpPr>
            <a:spLocks noGrp="1"/>
          </p:cNvSpPr>
          <p:nvPr>
            <p:ph type="body" sz="quarter" idx="10"/>
          </p:nvPr>
        </p:nvSpPr>
        <p:spPr/>
        <p:txBody>
          <a:bodyPr/>
          <a:lstStyle/>
          <a:p>
            <a:r>
              <a:rPr lang="en-GB"/>
              <a:t>Vertical Concepts</a:t>
            </a:r>
          </a:p>
        </p:txBody>
      </p:sp>
      <p:sp>
        <p:nvSpPr>
          <p:cNvPr id="4" name="Rectangle 18">
            <a:extLst>
              <a:ext uri="{FF2B5EF4-FFF2-40B4-BE49-F238E27FC236}">
                <a16:creationId xmlns:a16="http://schemas.microsoft.com/office/drawing/2014/main" id="{C8118F5B-5DFE-D6E4-EBEA-FCFCCAFA6A7D}"/>
              </a:ext>
            </a:extLst>
          </p:cNvPr>
          <p:cNvSpPr/>
          <p:nvPr/>
        </p:nvSpPr>
        <p:spPr>
          <a:xfrm>
            <a:off x="3538" y="779773"/>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Human Processes</a:t>
            </a:r>
            <a:endParaRPr lang="en-GB" sz="1400" b="1">
              <a:solidFill>
                <a:srgbClr val="FFFFFF"/>
              </a:solidFill>
              <a:latin typeface="United Curriculum" pitchFamily="2" charset="0"/>
              <a:ea typeface="Roboto" panose="02000000000000000000" pitchFamily="2" charset="0"/>
            </a:endParaRPr>
          </a:p>
        </p:txBody>
      </p:sp>
      <p:graphicFrame>
        <p:nvGraphicFramePr>
          <p:cNvPr id="5" name="Content Placeholder 4">
            <a:extLst>
              <a:ext uri="{FF2B5EF4-FFF2-40B4-BE49-F238E27FC236}">
                <a16:creationId xmlns:a16="http://schemas.microsoft.com/office/drawing/2014/main" id="{1E5EE89B-608A-2E70-CB6B-2596A8C7829B}"/>
              </a:ext>
            </a:extLst>
          </p:cNvPr>
          <p:cNvGraphicFramePr>
            <a:graphicFrameLocks/>
          </p:cNvGraphicFramePr>
          <p:nvPr>
            <p:extLst>
              <p:ext uri="{D42A27DB-BD31-4B8C-83A1-F6EECF244321}">
                <p14:modId xmlns:p14="http://schemas.microsoft.com/office/powerpoint/2010/main" val="3740733555"/>
              </p:ext>
            </p:extLst>
          </p:nvPr>
        </p:nvGraphicFramePr>
        <p:xfrm>
          <a:off x="203201" y="1100785"/>
          <a:ext cx="9252000" cy="5384220"/>
        </p:xfrm>
        <a:graphic>
          <a:graphicData uri="http://schemas.openxmlformats.org/drawingml/2006/table">
            <a:tbl>
              <a:tblPr firstRow="1" firstCol="1" bandRow="1"/>
              <a:tblGrid>
                <a:gridCol w="432000">
                  <a:extLst>
                    <a:ext uri="{9D8B030D-6E8A-4147-A177-3AD203B41FA5}">
                      <a16:colId xmlns:a16="http://schemas.microsoft.com/office/drawing/2014/main" val="20000"/>
                    </a:ext>
                  </a:extLst>
                </a:gridCol>
                <a:gridCol w="2844000">
                  <a:extLst>
                    <a:ext uri="{9D8B030D-6E8A-4147-A177-3AD203B41FA5}">
                      <a16:colId xmlns:a16="http://schemas.microsoft.com/office/drawing/2014/main" val="2321000353"/>
                    </a:ext>
                  </a:extLst>
                </a:gridCol>
                <a:gridCol w="2916000">
                  <a:extLst>
                    <a:ext uri="{9D8B030D-6E8A-4147-A177-3AD203B41FA5}">
                      <a16:colId xmlns:a16="http://schemas.microsoft.com/office/drawing/2014/main" val="3952933073"/>
                    </a:ext>
                  </a:extLst>
                </a:gridCol>
                <a:gridCol w="3060000">
                  <a:extLst>
                    <a:ext uri="{9D8B030D-6E8A-4147-A177-3AD203B41FA5}">
                      <a16:colId xmlns:a16="http://schemas.microsoft.com/office/drawing/2014/main" val="2890530610"/>
                    </a:ext>
                  </a:extLst>
                </a:gridCol>
              </a:tblGrid>
              <a:tr h="104315">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Uses of Resources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Population &amp; Communities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Economy &amp; Development</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12328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Humans gather food on farm lands.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Geographical features include villages, towns and cities.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People today have lots of different jobs.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0184053"/>
                  </a:ext>
                </a:extLst>
              </a:tr>
              <a:tr h="27830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Human features are man-made. They include settlements, shops, houses and offices.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Rural means countryside, urban means towns and cities.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Settlements can be villages, towns, cities, depending on size.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The population of rural areas is smaller than urban areas.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Rural areas include farmland. This can be for either pastoral or arable farming.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There are poorer and wealthier areas in every city.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8206591"/>
                  </a:ext>
                </a:extLst>
              </a:tr>
              <a:tr h="510833">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use of land depends on physical features.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Land use is how land is used by humans.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Overfishing is damaging biodiversity in the oceans.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Harbours are found (and ports can be found) where the land meets the sea.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Settlements are generally permanent. Some people live nomadic lifestyles, and do not live in a fixed place.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Agriculture is the word used to describe the practice of farming.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Land can be used for economic purposes, including agriculture, factories and leisure.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Ports are places where traded goods are unloaded and loaded.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Humans use seas and oceans for economic and leisure uses. The main economic use is trade.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1083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National Parks are a human feature.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Humans use most of land around volcanoes for agriculture.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Tourism needs to be managed sustainably, as it can have negative as well as positive impacts on an area.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impacts can be social, economic, environmental.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Settlements can be hamlets, villages, towns and cities, depending on their size.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impacts can be social, economic and environmental.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Tourism is the business of supporting and encouraging people to visit a place for fun.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impacts can be social, economic and environmental.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33323">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uses of products of the tropical rainforest include wood, food and medicine.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Deforestation of the Amazon rainforest at the national level is making way for agriculture, mining and logging.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Indigenous people are the first people who lived in the place and the generations of people who came after, such as the Kayapo people in the Amazon Rainforest.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Humans adapt to living in earthquake-prone areas.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Rio de Janeiro is one of the largest cities Brazil. Some of its population live in favelas (makeshift settlements), but there are also wealthy areas that are popular with tourists.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Countries can be classified as low-, medium-, or high-income countries (LIC, MIC, HICs). They appear in all continents.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743363">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There have been changes in what is grown where, how it is farmed, how it is transported and how it is sold. Agriculture has moved from subsistence to commercial.</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Land use around a river changes from the upper course to the lower course.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use of fossil fuels and other resources (renewable and non-renewable).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Population density as a result of climate zones.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People can be employed in different industries and sectors including primary, secondary, tertiary and quaternary.</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HICs, MICs and LICs tend to have primary, secondary, tertiary and quaternary industries at different levels.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Trade is the process of buying and selling goods. Imports are goods that are brought into the country. Exports are goods that are traded out of the country.</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Fairtrade is a way of ensuring farmers are paid a fair price.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743363">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Y6</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Adaptation to and mitigation against climate change.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Migration is the process of moving from one place to another. People migrate because of push and pull factors.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Voluntary migration usually happens because of economic or social factors. Forced migration happens as a result of life-threatening events, such as conflict or physical disasters.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settlements change or develop based on external factors (both human and physical).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Economic aspects of climate change mitigation and adaptations.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52238610"/>
                  </a:ext>
                </a:extLst>
              </a:tr>
              <a:tr h="27830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Cost-benefit analyses of humans’ use of land and the efficiency of this use.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Population changes over time and its relationship with development (e.g. Demographic Transition Model).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Considering developing, emerging and developed countries; single and compound indicators of development; factors affecting development and methods to develop.</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Tree>
    <p:extLst>
      <p:ext uri="{BB962C8B-B14F-4D97-AF65-F5344CB8AC3E}">
        <p14:creationId xmlns:p14="http://schemas.microsoft.com/office/powerpoint/2010/main" val="3635734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r>
              <a:rPr lang="en-US"/>
              <a:t>Vertical Concepts</a:t>
            </a:r>
            <a:endParaRPr lang="en-GB"/>
          </a:p>
        </p:txBody>
      </p:sp>
      <p:graphicFrame>
        <p:nvGraphicFramePr>
          <p:cNvPr id="7" name="Content Placeholder 4">
            <a:extLst>
              <a:ext uri="{FF2B5EF4-FFF2-40B4-BE49-F238E27FC236}">
                <a16:creationId xmlns:a16="http://schemas.microsoft.com/office/drawing/2014/main" id="{472FE456-1BB0-9CAD-E0CA-29E175C0510E}"/>
              </a:ext>
            </a:extLst>
          </p:cNvPr>
          <p:cNvGraphicFramePr>
            <a:graphicFrameLocks/>
          </p:cNvGraphicFramePr>
          <p:nvPr>
            <p:extLst>
              <p:ext uri="{D42A27DB-BD31-4B8C-83A1-F6EECF244321}">
                <p14:modId xmlns:p14="http://schemas.microsoft.com/office/powerpoint/2010/main" val="1079497180"/>
              </p:ext>
            </p:extLst>
          </p:nvPr>
        </p:nvGraphicFramePr>
        <p:xfrm>
          <a:off x="365459" y="1171809"/>
          <a:ext cx="9000000" cy="4994744"/>
        </p:xfrm>
        <a:graphic>
          <a:graphicData uri="http://schemas.openxmlformats.org/drawingml/2006/table">
            <a:tbl>
              <a:tblPr firstRow="1" firstCol="1" bandRow="1"/>
              <a:tblGrid>
                <a:gridCol w="468000">
                  <a:extLst>
                    <a:ext uri="{9D8B030D-6E8A-4147-A177-3AD203B41FA5}">
                      <a16:colId xmlns:a16="http://schemas.microsoft.com/office/drawing/2014/main" val="20000"/>
                    </a:ext>
                  </a:extLst>
                </a:gridCol>
                <a:gridCol w="8532000">
                  <a:extLst>
                    <a:ext uri="{9D8B030D-6E8A-4147-A177-3AD203B41FA5}">
                      <a16:colId xmlns:a16="http://schemas.microsoft.com/office/drawing/2014/main" val="2321000353"/>
                    </a:ext>
                  </a:extLst>
                </a:gridCol>
              </a:tblGrid>
              <a:tr h="288000">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1" kern="1200">
                          <a:solidFill>
                            <a:schemeClr val="bg1"/>
                          </a:solidFill>
                          <a:effectLst/>
                          <a:latin typeface="United Curriculum" charset="0"/>
                          <a:ea typeface="Calibri" panose="020F0502020204030204" pitchFamily="34" charset="0"/>
                          <a:cs typeface="Times New Roman"/>
                        </a:rPr>
                        <a:t>Earth Science &amp; Geology</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38434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Describing the natural things in our local area.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Geographical features include </a:t>
                      </a:r>
                      <a:r>
                        <a:rPr lang="en-US" sz="800" b="1" i="0" kern="1200">
                          <a:solidFill>
                            <a:schemeClr val="bg1"/>
                          </a:solidFill>
                          <a:effectLst/>
                          <a:latin typeface="Roboto" panose="02000000000000000000" pitchFamily="2" charset="0"/>
                          <a:ea typeface="Roboto" panose="02000000000000000000" pitchFamily="2" charset="0"/>
                          <a:cs typeface="+mn-cs"/>
                        </a:rPr>
                        <a:t>beach</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hill</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forest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sea</a:t>
                      </a:r>
                      <a:r>
                        <a:rPr lang="en-US" sz="800" b="0" i="0" kern="1200">
                          <a:solidFill>
                            <a:schemeClr val="bg1"/>
                          </a:solidFill>
                          <a:effectLst/>
                          <a:latin typeface="Roboto" panose="02000000000000000000" pitchFamily="2" charset="0"/>
                          <a:ea typeface="Roboto" panose="02000000000000000000" pitchFamily="2" charset="0"/>
                          <a:cs typeface="+mn-cs"/>
                        </a:rPr>
                        <a:t> and </a:t>
                      </a:r>
                      <a:r>
                        <a:rPr lang="en-US" sz="800" b="1" i="0" kern="1200">
                          <a:solidFill>
                            <a:schemeClr val="bg1"/>
                          </a:solidFill>
                          <a:effectLst/>
                          <a:latin typeface="Roboto" panose="02000000000000000000" pitchFamily="2" charset="0"/>
                          <a:ea typeface="Roboto" panose="02000000000000000000" pitchFamily="2" charset="0"/>
                          <a:cs typeface="+mn-cs"/>
                        </a:rPr>
                        <a:t>river</a:t>
                      </a:r>
                      <a:r>
                        <a:rPr lang="en-US" sz="800" b="0" i="0" kern="1200">
                          <a:solidFill>
                            <a:schemeClr val="bg1"/>
                          </a:solidFill>
                          <a:effectLst/>
                          <a:latin typeface="Roboto" panose="02000000000000000000" pitchFamily="2" charset="0"/>
                          <a:ea typeface="Roboto" panose="02000000000000000000" pitchFamily="2" charset="0"/>
                          <a:cs typeface="+mn-cs"/>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0184053"/>
                  </a:ext>
                </a:extLst>
              </a:tr>
              <a:tr h="681070">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indent="-72000" algn="l">
                        <a:lnSpc>
                          <a:spcPct val="100000"/>
                        </a:lnSpc>
                        <a:spcAft>
                          <a:spcPts val="0"/>
                        </a:spcAft>
                        <a:buFont typeface="Arial" panose="020B0604020202020204" pitchFamily="34" charset="0"/>
                        <a:buChar cha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0" i="0" kern="1200">
                          <a:solidFill>
                            <a:schemeClr val="bg1"/>
                          </a:solidFill>
                          <a:effectLst/>
                          <a:latin typeface="Roboto" panose="02000000000000000000" pitchFamily="2" charset="0"/>
                          <a:ea typeface="Roboto" panose="02000000000000000000" pitchFamily="2" charset="0"/>
                          <a:cs typeface="+mn-cs"/>
                        </a:rPr>
                        <a:t>: We live on the </a:t>
                      </a:r>
                      <a:r>
                        <a:rPr lang="en-US" sz="800" b="1" i="0" kern="1200">
                          <a:solidFill>
                            <a:schemeClr val="bg1"/>
                          </a:solidFill>
                          <a:effectLst/>
                          <a:latin typeface="Roboto" panose="02000000000000000000" pitchFamily="2" charset="0"/>
                          <a:ea typeface="Roboto" panose="02000000000000000000" pitchFamily="2" charset="0"/>
                          <a:cs typeface="+mn-cs"/>
                        </a:rPr>
                        <a:t>Earth</a:t>
                      </a:r>
                      <a:r>
                        <a:rPr lang="en-US" sz="800" b="0" i="0" kern="1200">
                          <a:solidFill>
                            <a:schemeClr val="bg1"/>
                          </a:solidFill>
                          <a:effectLst/>
                          <a:latin typeface="Roboto" panose="02000000000000000000" pitchFamily="2" charset="0"/>
                          <a:ea typeface="Roboto" panose="02000000000000000000" pitchFamily="2" charset="0"/>
                          <a:cs typeface="+mn-cs"/>
                        </a:rPr>
                        <a:t>.</a:t>
                      </a:r>
                    </a:p>
                    <a:p>
                      <a:pPr marL="72000" indent="-72000" algn="l">
                        <a:lnSpc>
                          <a:spcPct val="100000"/>
                        </a:lnSpc>
                        <a:spcAft>
                          <a:spcPts val="0"/>
                        </a:spcAft>
                        <a:buFont typeface="Arial" panose="020B0604020202020204" pitchFamily="34" charset="0"/>
                        <a:buChar cha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1" i="0" kern="1200">
                          <a:solidFill>
                            <a:schemeClr val="bg1"/>
                          </a:solidFill>
                          <a:effectLst/>
                          <a:latin typeface="Roboto" panose="02000000000000000000" pitchFamily="2" charset="0"/>
                          <a:ea typeface="Roboto" panose="02000000000000000000" pitchFamily="2" charset="0"/>
                          <a:cs typeface="+mn-cs"/>
                        </a:rPr>
                        <a:t>Physical features </a:t>
                      </a:r>
                      <a:r>
                        <a:rPr lang="en-US" sz="800" b="0" i="0" kern="1200">
                          <a:solidFill>
                            <a:schemeClr val="bg1"/>
                          </a:solidFill>
                          <a:effectLst/>
                          <a:latin typeface="Roboto" panose="02000000000000000000" pitchFamily="2" charset="0"/>
                          <a:ea typeface="Roboto" panose="02000000000000000000" pitchFamily="2" charset="0"/>
                          <a:cs typeface="+mn-cs"/>
                        </a:rPr>
                        <a:t>occur in nature and include river, forest, </a:t>
                      </a:r>
                      <a:r>
                        <a:rPr lang="en-US" sz="800" b="1" i="0" kern="1200">
                          <a:solidFill>
                            <a:schemeClr val="bg1"/>
                          </a:solidFill>
                          <a:effectLst/>
                          <a:latin typeface="Roboto" panose="02000000000000000000" pitchFamily="2" charset="0"/>
                          <a:ea typeface="Roboto" panose="02000000000000000000" pitchFamily="2" charset="0"/>
                          <a:cs typeface="+mn-cs"/>
                        </a:rPr>
                        <a:t>soil</a:t>
                      </a:r>
                      <a:r>
                        <a:rPr lang="en-US" sz="800" b="0" i="0" kern="1200">
                          <a:solidFill>
                            <a:schemeClr val="bg1"/>
                          </a:solidFill>
                          <a:effectLst/>
                          <a:latin typeface="Roboto" panose="02000000000000000000" pitchFamily="2" charset="0"/>
                          <a:ea typeface="Roboto" panose="02000000000000000000" pitchFamily="2" charset="0"/>
                          <a:cs typeface="+mn-cs"/>
                        </a:rPr>
                        <a:t> and hill.</a:t>
                      </a:r>
                    </a:p>
                    <a:p>
                      <a:pPr marL="72000" indent="-72000" algn="l">
                        <a:lnSpc>
                          <a:spcPct val="100000"/>
                        </a:lnSpc>
                        <a:spcAft>
                          <a:spcPts val="0"/>
                        </a:spcAft>
                        <a:buFont typeface="Arial" panose="020B0604020202020204" pitchFamily="34" charset="0"/>
                        <a:buChar cha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 Coastal</a:t>
                      </a:r>
                      <a:r>
                        <a:rPr lang="en-US" sz="800" b="0" i="0" kern="1200">
                          <a:solidFill>
                            <a:schemeClr val="bg1"/>
                          </a:solidFill>
                          <a:effectLst/>
                          <a:latin typeface="Roboto" panose="02000000000000000000" pitchFamily="2" charset="0"/>
                          <a:ea typeface="Roboto" panose="02000000000000000000" pitchFamily="2" charset="0"/>
                          <a:cs typeface="+mn-cs"/>
                        </a:rPr>
                        <a:t> areas are areas of land that are near the sea. Features in coastal areas include beach, </a:t>
                      </a:r>
                      <a:r>
                        <a:rPr lang="en-US" sz="800" b="1" i="0" kern="1200">
                          <a:solidFill>
                            <a:schemeClr val="bg1"/>
                          </a:solidFill>
                          <a:effectLst/>
                          <a:latin typeface="Roboto" panose="02000000000000000000" pitchFamily="2" charset="0"/>
                          <a:ea typeface="Roboto" panose="02000000000000000000" pitchFamily="2" charset="0"/>
                          <a:cs typeface="+mn-cs"/>
                        </a:rPr>
                        <a:t>cliff</a:t>
                      </a:r>
                      <a:r>
                        <a:rPr lang="en-US" sz="800" b="0" i="0" kern="1200">
                          <a:solidFill>
                            <a:schemeClr val="bg1"/>
                          </a:solidFill>
                          <a:effectLst/>
                          <a:latin typeface="Roboto" panose="02000000000000000000" pitchFamily="2" charset="0"/>
                          <a:ea typeface="Roboto" panose="02000000000000000000" pitchFamily="2" charset="0"/>
                          <a:cs typeface="+mn-cs"/>
                        </a:rPr>
                        <a:t>, sea and </a:t>
                      </a:r>
                      <a:r>
                        <a:rPr lang="en-US" sz="800" b="1" i="0" kern="1200">
                          <a:solidFill>
                            <a:schemeClr val="bg1"/>
                          </a:solidFill>
                          <a:effectLst/>
                          <a:latin typeface="Roboto" panose="02000000000000000000" pitchFamily="2" charset="0"/>
                          <a:ea typeface="Roboto" panose="02000000000000000000" pitchFamily="2" charset="0"/>
                          <a:cs typeface="+mn-cs"/>
                        </a:rPr>
                        <a:t>ocean</a:t>
                      </a:r>
                      <a:r>
                        <a:rPr lang="en-US" sz="800" b="0" i="0" kern="1200">
                          <a:solidFill>
                            <a:schemeClr val="bg1"/>
                          </a:solidFill>
                          <a:effectLst/>
                          <a:latin typeface="Roboto" panose="02000000000000000000" pitchFamily="2" charset="0"/>
                          <a:ea typeface="Roboto" panose="02000000000000000000" pitchFamily="2" charset="0"/>
                          <a:cs typeface="+mn-cs"/>
                        </a:rPr>
                        <a:t>.</a:t>
                      </a:r>
                    </a:p>
                    <a:p>
                      <a:pPr marL="72000" indent="-72000" algn="l">
                        <a:lnSpc>
                          <a:spcPct val="100000"/>
                        </a:lnSpc>
                        <a:spcAft>
                          <a:spcPts val="0"/>
                        </a:spcAft>
                        <a:buFont typeface="Arial" panose="020B0604020202020204" pitchFamily="34" charset="0"/>
                        <a:buChar char="•"/>
                      </a:pPr>
                      <a:r>
                        <a:rPr lang="en-US" sz="800" b="1" i="0" kern="1200">
                          <a:solidFill>
                            <a:schemeClr val="accent2"/>
                          </a:solidFill>
                          <a:effectLst/>
                          <a:latin typeface="Roboto" panose="02000000000000000000" pitchFamily="2" charset="0"/>
                          <a:ea typeface="Roboto" panose="02000000000000000000" pitchFamily="2" charset="0"/>
                          <a:cs typeface="+mn-cs"/>
                        </a:rPr>
                        <a:t>Science</a:t>
                      </a:r>
                      <a:r>
                        <a:rPr lang="en-US" sz="800" b="1" i="0" kern="1200">
                          <a:solidFill>
                            <a:schemeClr val="bg1"/>
                          </a:solidFill>
                          <a:effectLst/>
                          <a:latin typeface="Roboto" panose="02000000000000000000" pitchFamily="2" charset="0"/>
                          <a:ea typeface="Roboto" panose="02000000000000000000" pitchFamily="2" charset="0"/>
                          <a:cs typeface="+mn-cs"/>
                        </a:rPr>
                        <a:t>: </a:t>
                      </a:r>
                      <a:r>
                        <a:rPr lang="en-US" sz="800" b="0" i="0" kern="1200">
                          <a:solidFill>
                            <a:schemeClr val="bg1"/>
                          </a:solidFill>
                          <a:effectLst/>
                          <a:latin typeface="Roboto" panose="02000000000000000000" pitchFamily="2" charset="0"/>
                          <a:ea typeface="Roboto" panose="02000000000000000000" pitchFamily="2" charset="0"/>
                          <a:cs typeface="+mn-cs"/>
                        </a:rPr>
                        <a:t>Some plants grow in soil.</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8206591"/>
                  </a:ext>
                </a:extLst>
              </a:tr>
              <a:tr h="384343">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1"/>
                          </a:solidFill>
                          <a:effectLst/>
                          <a:latin typeface="Roboto" panose="02000000000000000000" pitchFamily="2" charset="0"/>
                          <a:ea typeface="Roboto" panose="02000000000000000000" pitchFamily="2" charset="0"/>
                        </a:rPr>
                        <a:t>Geography</a:t>
                      </a:r>
                      <a:r>
                        <a:rPr lang="en-GB" sz="800" b="1" i="0">
                          <a:solidFill>
                            <a:schemeClr val="bg1"/>
                          </a:solidFill>
                          <a:effectLst/>
                          <a:latin typeface="Roboto" panose="02000000000000000000" pitchFamily="2" charset="0"/>
                          <a:ea typeface="Roboto" panose="02000000000000000000" pitchFamily="2" charset="0"/>
                        </a:rPr>
                        <a:t>:</a:t>
                      </a:r>
                      <a:r>
                        <a:rPr lang="en-GB" sz="800" b="0"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Features of hot deserts include rocks, sand dunes and oases. Features of cold deserts include </a:t>
                      </a:r>
                      <a:r>
                        <a:rPr lang="en-US" sz="800" b="1" i="0">
                          <a:solidFill>
                            <a:schemeClr val="bg1"/>
                          </a:solidFill>
                          <a:effectLst/>
                          <a:latin typeface="Roboto" panose="02000000000000000000" pitchFamily="2" charset="0"/>
                          <a:ea typeface="Roboto" panose="02000000000000000000" pitchFamily="2" charset="0"/>
                        </a:rPr>
                        <a:t>mountains</a:t>
                      </a:r>
                      <a:r>
                        <a:rPr lang="en-US" sz="800" b="0" i="0">
                          <a:solidFill>
                            <a:schemeClr val="bg1"/>
                          </a:solidFill>
                          <a:effectLst/>
                          <a:latin typeface="Roboto" panose="02000000000000000000" pitchFamily="2" charset="0"/>
                          <a:ea typeface="Roboto" panose="02000000000000000000" pitchFamily="2" charset="0"/>
                        </a:rPr>
                        <a:t> and ice sheets.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Rivers travel from highland areas to lowland areas. Physical features around rivers include </a:t>
                      </a:r>
                      <a:r>
                        <a:rPr lang="en-US" sz="800" b="1" i="0">
                          <a:solidFill>
                            <a:schemeClr val="bg1"/>
                          </a:solidFill>
                          <a:effectLst/>
                          <a:latin typeface="Roboto" panose="02000000000000000000" pitchFamily="2" charset="0"/>
                          <a:ea typeface="Roboto" panose="02000000000000000000" pitchFamily="2" charset="0"/>
                        </a:rPr>
                        <a:t>valleys</a:t>
                      </a:r>
                      <a:r>
                        <a:rPr lang="en-US" sz="800" b="0" i="0">
                          <a:solidFill>
                            <a:schemeClr val="bg1"/>
                          </a:solidFill>
                          <a:effectLst/>
                          <a:latin typeface="Roboto" panose="02000000000000000000" pitchFamily="2" charset="0"/>
                          <a:ea typeface="Roboto" panose="02000000000000000000" pitchFamily="2" charset="0"/>
                        </a:rPr>
                        <a:t>, mountains, hills and </a:t>
                      </a:r>
                      <a:r>
                        <a:rPr lang="en-US" sz="800" b="1" i="0">
                          <a:solidFill>
                            <a:schemeClr val="bg1"/>
                          </a:solidFill>
                          <a:effectLst/>
                          <a:latin typeface="Roboto" panose="02000000000000000000" pitchFamily="2" charset="0"/>
                          <a:ea typeface="Roboto" panose="02000000000000000000" pitchFamily="2" charset="0"/>
                        </a:rPr>
                        <a:t>vegetation</a:t>
                      </a:r>
                      <a:r>
                        <a:rPr lang="en-US" sz="800" b="0" i="0">
                          <a:solidFill>
                            <a:schemeClr val="bg1"/>
                          </a:solidFill>
                          <a:effectLst/>
                          <a:latin typeface="Roboto" panose="02000000000000000000" pitchFamily="2" charset="0"/>
                          <a:ea typeface="Roboto" panose="02000000000000000000" pitchFamily="2" charset="0"/>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274524">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2"/>
                          </a:solidFill>
                          <a:effectLst/>
                          <a:latin typeface="Roboto" panose="02000000000000000000" pitchFamily="2" charset="0"/>
                          <a:ea typeface="Roboto" panose="02000000000000000000" pitchFamily="2" charset="0"/>
                        </a:rPr>
                        <a:t>Science</a:t>
                      </a:r>
                      <a:r>
                        <a:rPr lang="en-US" sz="800" b="1" i="0">
                          <a:solidFill>
                            <a:schemeClr val="bg1"/>
                          </a:solidFill>
                          <a:effectLst/>
                          <a:latin typeface="Roboto" panose="02000000000000000000" pitchFamily="2" charset="0"/>
                          <a:ea typeface="Roboto" panose="02000000000000000000" pitchFamily="2" charset="0"/>
                        </a:rPr>
                        <a:t>: Rocks</a:t>
                      </a:r>
                      <a:r>
                        <a:rPr lang="en-US" sz="800" b="0" i="0">
                          <a:solidFill>
                            <a:schemeClr val="bg1"/>
                          </a:solidFill>
                          <a:effectLst/>
                          <a:latin typeface="Roboto" panose="02000000000000000000" pitchFamily="2" charset="0"/>
                          <a:ea typeface="Roboto" panose="02000000000000000000" pitchFamily="2" charset="0"/>
                        </a:rPr>
                        <a:t> are formed when placed under </a:t>
                      </a:r>
                      <a:r>
                        <a:rPr lang="en-US" sz="800" b="1" i="0">
                          <a:solidFill>
                            <a:schemeClr val="bg1"/>
                          </a:solidFill>
                          <a:effectLst/>
                          <a:latin typeface="Roboto" panose="02000000000000000000" pitchFamily="2" charset="0"/>
                          <a:ea typeface="Roboto" panose="02000000000000000000" pitchFamily="2" charset="0"/>
                        </a:rPr>
                        <a:t>pressure</a:t>
                      </a:r>
                      <a:r>
                        <a:rPr lang="en-US" sz="800" b="0" i="0">
                          <a:solidFill>
                            <a:schemeClr val="bg1"/>
                          </a:solidFill>
                          <a:effectLst/>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2"/>
                          </a:solidFill>
                          <a:effectLst/>
                          <a:latin typeface="Roboto" panose="02000000000000000000" pitchFamily="2" charset="0"/>
                          <a:ea typeface="Roboto" panose="02000000000000000000" pitchFamily="2" charset="0"/>
                        </a:rPr>
                        <a:t>Science</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Much of the solid surface of the Earth is covered in soil, which is a mixture of pieces of rock of various sizes and the remains of organisms. Some soil also contains air, water and some nutrients.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2"/>
                          </a:solidFill>
                          <a:effectLst/>
                          <a:latin typeface="Roboto" panose="02000000000000000000" pitchFamily="2" charset="0"/>
                          <a:ea typeface="Roboto" panose="02000000000000000000" pitchFamily="2" charset="0"/>
                        </a:rPr>
                        <a:t>Science</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There are three main kinds of rock, </a:t>
                      </a:r>
                      <a:r>
                        <a:rPr lang="en-US" sz="800" b="1" i="0">
                          <a:solidFill>
                            <a:schemeClr val="bg1"/>
                          </a:solidFill>
                          <a:effectLst/>
                          <a:latin typeface="Roboto" panose="02000000000000000000" pitchFamily="2" charset="0"/>
                          <a:ea typeface="Roboto" panose="02000000000000000000" pitchFamily="2" charset="0"/>
                        </a:rPr>
                        <a:t>igneous</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sedimentary</a:t>
                      </a:r>
                      <a:r>
                        <a:rPr lang="en-US" sz="800" b="0" i="0">
                          <a:solidFill>
                            <a:schemeClr val="bg1"/>
                          </a:solidFill>
                          <a:effectLst/>
                          <a:latin typeface="Roboto" panose="02000000000000000000" pitchFamily="2" charset="0"/>
                          <a:ea typeface="Roboto" panose="02000000000000000000" pitchFamily="2" charset="0"/>
                        </a:rPr>
                        <a:t> and </a:t>
                      </a:r>
                      <a:r>
                        <a:rPr lang="en-US" sz="800" b="1" i="0">
                          <a:solidFill>
                            <a:schemeClr val="bg1"/>
                          </a:solidFill>
                          <a:effectLst/>
                          <a:latin typeface="Roboto" panose="02000000000000000000" pitchFamily="2" charset="0"/>
                          <a:ea typeface="Roboto" panose="02000000000000000000" pitchFamily="2" charset="0"/>
                        </a:rPr>
                        <a:t>metamorphic</a:t>
                      </a:r>
                      <a:r>
                        <a:rPr lang="en-US" sz="800" b="0" i="0">
                          <a:solidFill>
                            <a:schemeClr val="bg1"/>
                          </a:solidFill>
                          <a:effectLst/>
                          <a:latin typeface="Roboto" panose="02000000000000000000" pitchFamily="2" charset="0"/>
                          <a:ea typeface="Roboto" panose="02000000000000000000" pitchFamily="2" charset="0"/>
                        </a:rPr>
                        <a:t>, with different composition and properties.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There are several mountain ranges in the UK.</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The Earth has four layers. Its upper layer of tectonic plates move.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Shield</a:t>
                      </a:r>
                      <a:r>
                        <a:rPr lang="en-US" sz="800" b="0" i="0">
                          <a:solidFill>
                            <a:schemeClr val="bg1"/>
                          </a:solidFill>
                          <a:effectLst/>
                          <a:latin typeface="Roboto" panose="02000000000000000000" pitchFamily="2" charset="0"/>
                          <a:ea typeface="Roboto" panose="02000000000000000000" pitchFamily="2" charset="0"/>
                        </a:rPr>
                        <a:t> and </a:t>
                      </a:r>
                      <a:r>
                        <a:rPr lang="en-US" sz="800" b="1" i="0">
                          <a:solidFill>
                            <a:schemeClr val="bg1"/>
                          </a:solidFill>
                          <a:effectLst/>
                          <a:latin typeface="Roboto" panose="02000000000000000000" pitchFamily="2" charset="0"/>
                          <a:ea typeface="Roboto" panose="02000000000000000000" pitchFamily="2" charset="0"/>
                        </a:rPr>
                        <a:t>composite</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volcanoes</a:t>
                      </a:r>
                      <a:r>
                        <a:rPr lang="en-US" sz="800" b="0" i="0">
                          <a:solidFill>
                            <a:schemeClr val="bg1"/>
                          </a:solidFill>
                          <a:effectLst/>
                          <a:latin typeface="Roboto" panose="02000000000000000000" pitchFamily="2" charset="0"/>
                          <a:ea typeface="Roboto" panose="02000000000000000000" pitchFamily="2" charset="0"/>
                        </a:rPr>
                        <a:t> can form at </a:t>
                      </a:r>
                      <a:r>
                        <a:rPr lang="en-US" sz="800" b="1" i="0">
                          <a:solidFill>
                            <a:schemeClr val="bg1"/>
                          </a:solidFill>
                          <a:effectLst/>
                          <a:latin typeface="Roboto" panose="02000000000000000000" pitchFamily="2" charset="0"/>
                          <a:ea typeface="Roboto" panose="02000000000000000000" pitchFamily="2" charset="0"/>
                        </a:rPr>
                        <a:t>plate boundaries</a:t>
                      </a:r>
                      <a:r>
                        <a:rPr lang="en-US" sz="800" b="0" i="0">
                          <a:solidFill>
                            <a:schemeClr val="bg1"/>
                          </a:solidFill>
                          <a:effectLst/>
                          <a:latin typeface="Roboto" panose="02000000000000000000" pitchFamily="2" charset="0"/>
                          <a:ea typeface="Roboto" panose="02000000000000000000" pitchFamily="2" charset="0"/>
                        </a:rPr>
                        <a:t>, which produce </a:t>
                      </a:r>
                      <a:r>
                        <a:rPr lang="en-US" sz="800" b="1" i="0">
                          <a:solidFill>
                            <a:schemeClr val="bg1"/>
                          </a:solidFill>
                          <a:effectLst/>
                          <a:latin typeface="Roboto" panose="02000000000000000000" pitchFamily="2" charset="0"/>
                          <a:ea typeface="Roboto" panose="02000000000000000000" pitchFamily="2" charset="0"/>
                        </a:rPr>
                        <a:t>lava</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pyroclastic</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flows</a:t>
                      </a:r>
                      <a:r>
                        <a:rPr lang="en-US" sz="800" b="0" i="0">
                          <a:solidFill>
                            <a:schemeClr val="bg1"/>
                          </a:solidFill>
                          <a:effectLst/>
                          <a:latin typeface="Roboto" panose="02000000000000000000" pitchFamily="2" charset="0"/>
                          <a:ea typeface="Roboto" panose="02000000000000000000" pitchFamily="2" charset="0"/>
                        </a:rPr>
                        <a:t> and </a:t>
                      </a:r>
                      <a:r>
                        <a:rPr lang="en-US" sz="800" b="1" i="0">
                          <a:solidFill>
                            <a:schemeClr val="bg1"/>
                          </a:solidFill>
                          <a:effectLst/>
                          <a:latin typeface="Roboto" panose="02000000000000000000" pitchFamily="2" charset="0"/>
                          <a:ea typeface="Roboto" panose="02000000000000000000" pitchFamily="2" charset="0"/>
                        </a:rPr>
                        <a:t>lahars</a:t>
                      </a:r>
                      <a:r>
                        <a:rPr lang="en-US" sz="800" b="0" i="0">
                          <a:solidFill>
                            <a:schemeClr val="bg1"/>
                          </a:solidFill>
                          <a:effectLst/>
                          <a:latin typeface="Roboto" panose="02000000000000000000" pitchFamily="2" charset="0"/>
                          <a:ea typeface="Roboto" panose="02000000000000000000" pitchFamily="2" charset="0"/>
                        </a:rPr>
                        <a: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Soil is rich with nutrients around volcanoes.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35980">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977797">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Examples of natural resources include wood, food, water and </a:t>
                      </a:r>
                      <a:r>
                        <a:rPr lang="en-US" sz="800" b="1" i="0">
                          <a:solidFill>
                            <a:schemeClr val="bg1"/>
                          </a:solidFill>
                          <a:effectLst/>
                          <a:latin typeface="Roboto" panose="02000000000000000000" pitchFamily="2" charset="0"/>
                          <a:ea typeface="Roboto" panose="02000000000000000000" pitchFamily="2" charset="0"/>
                        </a:rPr>
                        <a:t>fossil fuels</a:t>
                      </a:r>
                      <a:r>
                        <a:rPr lang="en-US" sz="800" b="0" i="0">
                          <a:solidFill>
                            <a:schemeClr val="bg1"/>
                          </a:solidFill>
                          <a:effectLst/>
                          <a:latin typeface="Roboto" panose="02000000000000000000" pitchFamily="2" charset="0"/>
                          <a:ea typeface="Roboto" panose="02000000000000000000" pitchFamily="2" charset="0"/>
                        </a:rPr>
                        <a:t>. Fossil fuels are materials made from fossils over millions of years, like coal and oil. Humans use these to run cars and electrical items.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Natural resources are unevenly distributed across the world and can be </a:t>
                      </a:r>
                      <a:r>
                        <a:rPr lang="en-US" sz="800" b="1" i="0">
                          <a:solidFill>
                            <a:schemeClr val="bg1"/>
                          </a:solidFill>
                          <a:effectLst/>
                          <a:latin typeface="Roboto" panose="02000000000000000000" pitchFamily="2" charset="0"/>
                          <a:ea typeface="Roboto" panose="02000000000000000000" pitchFamily="2" charset="0"/>
                        </a:rPr>
                        <a:t>renewable</a:t>
                      </a:r>
                      <a:r>
                        <a:rPr lang="en-US" sz="800" b="0" i="0">
                          <a:solidFill>
                            <a:schemeClr val="bg1"/>
                          </a:solidFill>
                          <a:effectLst/>
                          <a:latin typeface="Roboto" panose="02000000000000000000" pitchFamily="2" charset="0"/>
                          <a:ea typeface="Roboto" panose="02000000000000000000" pitchFamily="2" charset="0"/>
                        </a:rPr>
                        <a:t> or </a:t>
                      </a:r>
                      <a:r>
                        <a:rPr lang="en-US" sz="800" b="1" i="0">
                          <a:solidFill>
                            <a:schemeClr val="bg1"/>
                          </a:solidFill>
                          <a:effectLst/>
                          <a:latin typeface="Roboto" panose="02000000000000000000" pitchFamily="2" charset="0"/>
                          <a:ea typeface="Roboto" panose="02000000000000000000" pitchFamily="2" charset="0"/>
                        </a:rPr>
                        <a:t>non-renewable</a:t>
                      </a:r>
                      <a:r>
                        <a:rPr lang="en-US" sz="800" b="0" i="0">
                          <a:solidFill>
                            <a:schemeClr val="bg1"/>
                          </a:solidFill>
                          <a:effectLst/>
                          <a:latin typeface="Roboto" panose="02000000000000000000" pitchFamily="2" charset="0"/>
                          <a:ea typeface="Roboto" panose="02000000000000000000" pitchFamily="2" charset="0"/>
                        </a:rPr>
                        <a:t> (finite).</a:t>
                      </a:r>
                      <a:endParaRPr lang="en-US" sz="800" b="1" i="0">
                        <a:solidFill>
                          <a:schemeClr val="bg1"/>
                        </a:solidFill>
                        <a:effectLs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 </a:t>
                      </a:r>
                      <a:r>
                        <a:rPr lang="en-US" sz="800" b="1" i="0">
                          <a:solidFill>
                            <a:schemeClr val="bg1"/>
                          </a:solidFill>
                          <a:effectLst/>
                          <a:latin typeface="Roboto" panose="02000000000000000000" pitchFamily="2" charset="0"/>
                          <a:ea typeface="Roboto" panose="02000000000000000000" pitchFamily="2" charset="0"/>
                        </a:rPr>
                        <a:t>upper course </a:t>
                      </a:r>
                      <a:r>
                        <a:rPr lang="en-US" sz="800" b="0" i="0">
                          <a:solidFill>
                            <a:schemeClr val="bg1"/>
                          </a:solidFill>
                          <a:effectLst/>
                          <a:latin typeface="Roboto" panose="02000000000000000000" pitchFamily="2" charset="0"/>
                          <a:ea typeface="Roboto" panose="02000000000000000000" pitchFamily="2" charset="0"/>
                        </a:rPr>
                        <a:t>of a river is in high, mountains ground and the river is narrow and fast flowing. The </a:t>
                      </a:r>
                      <a:r>
                        <a:rPr lang="en-US" sz="800" b="1" i="0">
                          <a:solidFill>
                            <a:schemeClr val="bg1"/>
                          </a:solidFill>
                          <a:effectLst/>
                          <a:latin typeface="Roboto" panose="02000000000000000000" pitchFamily="2" charset="0"/>
                          <a:ea typeface="Roboto" panose="02000000000000000000" pitchFamily="2" charset="0"/>
                        </a:rPr>
                        <a:t>lower course </a:t>
                      </a:r>
                      <a:r>
                        <a:rPr lang="en-US" sz="800" b="0" i="0">
                          <a:solidFill>
                            <a:schemeClr val="bg1"/>
                          </a:solidFill>
                          <a:effectLst/>
                          <a:latin typeface="Roboto" panose="02000000000000000000" pitchFamily="2" charset="0"/>
                          <a:ea typeface="Roboto" panose="02000000000000000000" pitchFamily="2" charset="0"/>
                        </a:rPr>
                        <a:t>of a river is in low, flat ground and the river is wide and slow flowing. The </a:t>
                      </a:r>
                      <a:r>
                        <a:rPr lang="en-US" sz="800" b="1" i="0">
                          <a:solidFill>
                            <a:schemeClr val="bg1"/>
                          </a:solidFill>
                          <a:effectLst/>
                          <a:latin typeface="Roboto" panose="02000000000000000000" pitchFamily="2" charset="0"/>
                          <a:ea typeface="Roboto" panose="02000000000000000000" pitchFamily="2" charset="0"/>
                        </a:rPr>
                        <a:t>middle course </a:t>
                      </a:r>
                      <a:r>
                        <a:rPr lang="en-US" sz="800" b="0" i="0">
                          <a:solidFill>
                            <a:schemeClr val="bg1"/>
                          </a:solidFill>
                          <a:effectLst/>
                          <a:latin typeface="Roboto" panose="02000000000000000000" pitchFamily="2" charset="0"/>
                          <a:ea typeface="Roboto" panose="02000000000000000000" pitchFamily="2" charset="0"/>
                        </a:rPr>
                        <a:t>is between the two.</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Rivers </a:t>
                      </a:r>
                      <a:r>
                        <a:rPr lang="en-US" sz="800" b="1" i="0">
                          <a:solidFill>
                            <a:schemeClr val="bg1"/>
                          </a:solidFill>
                          <a:effectLst/>
                          <a:latin typeface="Roboto" panose="02000000000000000000" pitchFamily="2" charset="0"/>
                          <a:ea typeface="Roboto" panose="02000000000000000000" pitchFamily="2" charset="0"/>
                        </a:rPr>
                        <a:t>erode</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transport</a:t>
                      </a:r>
                      <a:r>
                        <a:rPr lang="en-US" sz="800" b="0" i="0">
                          <a:solidFill>
                            <a:schemeClr val="bg1"/>
                          </a:solidFill>
                          <a:effectLst/>
                          <a:latin typeface="Roboto" panose="02000000000000000000" pitchFamily="2" charset="0"/>
                          <a:ea typeface="Roboto" panose="02000000000000000000" pitchFamily="2" charset="0"/>
                        </a:rPr>
                        <a:t> and </a:t>
                      </a:r>
                      <a:r>
                        <a:rPr lang="en-US" sz="800" b="1" i="0">
                          <a:solidFill>
                            <a:schemeClr val="bg1"/>
                          </a:solidFill>
                          <a:effectLst/>
                          <a:latin typeface="Roboto" panose="02000000000000000000" pitchFamily="2" charset="0"/>
                          <a:ea typeface="Roboto" panose="02000000000000000000" pitchFamily="2" charset="0"/>
                        </a:rPr>
                        <a:t>deposit</a:t>
                      </a:r>
                      <a:r>
                        <a:rPr lang="en-US" sz="800" b="0" i="0">
                          <a:solidFill>
                            <a:schemeClr val="bg1"/>
                          </a:solidFill>
                          <a:effectLst/>
                          <a:latin typeface="Roboto" panose="02000000000000000000" pitchFamily="2" charset="0"/>
                          <a:ea typeface="Roboto" panose="02000000000000000000" pitchFamily="2" charset="0"/>
                        </a:rPr>
                        <a:t> to form </a:t>
                      </a:r>
                      <a:r>
                        <a:rPr lang="en-US" sz="800" b="1" i="0">
                          <a:solidFill>
                            <a:schemeClr val="bg1"/>
                          </a:solidFill>
                          <a:effectLst/>
                          <a:latin typeface="Roboto" panose="02000000000000000000" pitchFamily="2" charset="0"/>
                          <a:ea typeface="Roboto" panose="02000000000000000000" pitchFamily="2" charset="0"/>
                        </a:rPr>
                        <a:t>waterfalls</a:t>
                      </a:r>
                      <a:r>
                        <a:rPr lang="en-US" sz="800" b="0" i="0">
                          <a:solidFill>
                            <a:schemeClr val="bg1"/>
                          </a:solidFill>
                          <a:effectLst/>
                          <a:latin typeface="Roboto" panose="02000000000000000000" pitchFamily="2" charset="0"/>
                          <a:ea typeface="Roboto" panose="02000000000000000000" pitchFamily="2" charset="0"/>
                        </a:rPr>
                        <a:t>, </a:t>
                      </a:r>
                      <a:r>
                        <a:rPr lang="en-US" sz="800" b="1" i="0">
                          <a:solidFill>
                            <a:schemeClr val="bg1"/>
                          </a:solidFill>
                          <a:effectLst/>
                          <a:latin typeface="Roboto" panose="02000000000000000000" pitchFamily="2" charset="0"/>
                          <a:ea typeface="Roboto" panose="02000000000000000000" pitchFamily="2" charset="0"/>
                        </a:rPr>
                        <a:t>meanders</a:t>
                      </a:r>
                      <a:r>
                        <a:rPr lang="en-US" sz="800" b="0" i="0">
                          <a:solidFill>
                            <a:schemeClr val="bg1"/>
                          </a:solidFill>
                          <a:effectLst/>
                          <a:latin typeface="Roboto" panose="02000000000000000000" pitchFamily="2" charset="0"/>
                          <a:ea typeface="Roboto" panose="02000000000000000000" pitchFamily="2" charset="0"/>
                        </a:rPr>
                        <a:t> and </a:t>
                      </a:r>
                      <a:r>
                        <a:rPr lang="en-US" sz="800" b="1" i="0">
                          <a:solidFill>
                            <a:schemeClr val="bg1"/>
                          </a:solidFill>
                          <a:effectLst/>
                          <a:latin typeface="Roboto" panose="02000000000000000000" pitchFamily="2" charset="0"/>
                          <a:ea typeface="Roboto" panose="02000000000000000000" pitchFamily="2" charset="0"/>
                        </a:rPr>
                        <a:t>floodplains</a:t>
                      </a:r>
                      <a:r>
                        <a:rPr lang="en-US" sz="800" b="0" i="0">
                          <a:solidFill>
                            <a:schemeClr val="bg1"/>
                          </a:solidFill>
                          <a:effectLst/>
                          <a:latin typeface="Roboto" panose="02000000000000000000" pitchFamily="2" charset="0"/>
                          <a:ea typeface="Roboto" panose="02000000000000000000" pitchFamily="2" charset="0"/>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235980">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Y6</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Use of fossil fuels to create plastics, and the effects this can have on the Earth.</a:t>
                      </a:r>
                      <a:endParaRPr lang="en-GB"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52238610"/>
                  </a:ext>
                </a:extLst>
              </a:tr>
              <a:tr h="532707">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GB" sz="800" b="0" i="0">
                          <a:solidFill>
                            <a:schemeClr val="bg1"/>
                          </a:solidFill>
                          <a:effectLst/>
                          <a:latin typeface="Roboto" panose="02000000000000000000" pitchFamily="2" charset="0"/>
                          <a:ea typeface="Roboto" panose="02000000000000000000" pitchFamily="2" charset="0"/>
                        </a:rPr>
                        <a:t>Formation of volcanoes and mountains at different types of plate boundaries. Movement of tectonic plates as caused by convection currents.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1" i="0">
                          <a:solidFill>
                            <a:schemeClr val="bg1"/>
                          </a:solidFill>
                          <a:effectLst/>
                          <a:latin typeface="Roboto" panose="02000000000000000000" pitchFamily="2" charset="0"/>
                          <a:ea typeface="Roboto" panose="02000000000000000000" pitchFamily="2" charset="0"/>
                        </a:rPr>
                        <a:t>: </a:t>
                      </a:r>
                      <a:r>
                        <a:rPr lang="en-GB" sz="800" b="0" i="0">
                          <a:solidFill>
                            <a:schemeClr val="bg1"/>
                          </a:solidFill>
                          <a:effectLst/>
                          <a:latin typeface="Roboto" panose="02000000000000000000" pitchFamily="2" charset="0"/>
                          <a:ea typeface="Roboto" panose="02000000000000000000" pitchFamily="2" charset="0"/>
                        </a:rPr>
                        <a:t>Radioactive decay of material inside the Earth since it was formed is its internal source of energy. Understanding the use of Earth’s energy resources in terms of energy stores and transfers.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
        <p:nvSpPr>
          <p:cNvPr id="3" name="Rectangle 18">
            <a:extLst>
              <a:ext uri="{FF2B5EF4-FFF2-40B4-BE49-F238E27FC236}">
                <a16:creationId xmlns:a16="http://schemas.microsoft.com/office/drawing/2014/main" id="{7B71CFFB-8B1D-57DA-7574-93A814AFC959}"/>
              </a:ext>
            </a:extLst>
          </p:cNvPr>
          <p:cNvSpPr/>
          <p:nvPr/>
        </p:nvSpPr>
        <p:spPr>
          <a:xfrm>
            <a:off x="3538" y="779773"/>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Physical Processes</a:t>
            </a:r>
            <a:endParaRPr lang="en-GB" sz="1400" b="1">
              <a:solidFill>
                <a:srgbClr val="FFFFFF"/>
              </a:solidFill>
              <a:latin typeface="United Curriculum" pitchFamily="2" charset="0"/>
              <a:ea typeface="Roboto" panose="02000000000000000000" pitchFamily="2" charset="0"/>
            </a:endParaRPr>
          </a:p>
        </p:txBody>
      </p:sp>
      <p:pic>
        <p:nvPicPr>
          <p:cNvPr id="5" name="Picture 4" descr="Icon&#10;&#10;Description automatically generated">
            <a:extLst>
              <a:ext uri="{FF2B5EF4-FFF2-40B4-BE49-F238E27FC236}">
                <a16:creationId xmlns:a16="http://schemas.microsoft.com/office/drawing/2014/main" id="{3E3FC1E3-A9CC-2288-92E5-6DF961892F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spTree>
    <p:extLst>
      <p:ext uri="{BB962C8B-B14F-4D97-AF65-F5344CB8AC3E}">
        <p14:creationId xmlns:p14="http://schemas.microsoft.com/office/powerpoint/2010/main" val="152324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2DA9E102-0458-0E02-78E3-B50422BFDBEE}"/>
              </a:ext>
            </a:extLst>
          </p:cNvPr>
          <p:cNvGraphicFramePr>
            <a:graphicFrameLocks/>
          </p:cNvGraphicFramePr>
          <p:nvPr>
            <p:extLst>
              <p:ext uri="{D42A27DB-BD31-4B8C-83A1-F6EECF244321}">
                <p14:modId xmlns:p14="http://schemas.microsoft.com/office/powerpoint/2010/main" val="620380600"/>
              </p:ext>
            </p:extLst>
          </p:nvPr>
        </p:nvGraphicFramePr>
        <p:xfrm>
          <a:off x="312193" y="1171808"/>
          <a:ext cx="9000000" cy="5108315"/>
        </p:xfrm>
        <a:graphic>
          <a:graphicData uri="http://schemas.openxmlformats.org/drawingml/2006/table">
            <a:tbl>
              <a:tblPr firstRow="1" firstCol="1" bandRow="1"/>
              <a:tblGrid>
                <a:gridCol w="468000">
                  <a:extLst>
                    <a:ext uri="{9D8B030D-6E8A-4147-A177-3AD203B41FA5}">
                      <a16:colId xmlns:a16="http://schemas.microsoft.com/office/drawing/2014/main" val="20000"/>
                    </a:ext>
                  </a:extLst>
                </a:gridCol>
                <a:gridCol w="8532000">
                  <a:extLst>
                    <a:ext uri="{9D8B030D-6E8A-4147-A177-3AD203B41FA5}">
                      <a16:colId xmlns:a16="http://schemas.microsoft.com/office/drawing/2014/main" val="2321000353"/>
                    </a:ext>
                  </a:extLst>
                </a:gridCol>
              </a:tblGrid>
              <a:tr h="288000">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1" kern="1200">
                          <a:solidFill>
                            <a:schemeClr val="bg1"/>
                          </a:solidFill>
                          <a:effectLst/>
                          <a:latin typeface="United Curriculum" charset="0"/>
                          <a:ea typeface="Calibri" panose="020F0502020204030204" pitchFamily="34" charset="0"/>
                          <a:cs typeface="Times New Roman"/>
                        </a:rPr>
                        <a:t>Environmental Science</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393617">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We experience different types of weather in different seasons (focus on spring and winter).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Types of weather include sunny, rainy, windy, and snowy.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0184053"/>
                  </a:ext>
                </a:extLst>
              </a:tr>
              <a:tr h="241674">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 weather can change rapidly. The four different seasons have different weather patterns.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8206591"/>
                  </a:ext>
                </a:extLst>
              </a:tr>
              <a:tr h="849447">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i="0">
                          <a:solidFill>
                            <a:schemeClr val="bg1"/>
                          </a:solidFill>
                          <a:effectLst/>
                          <a:latin typeface="Roboto" panose="02000000000000000000" pitchFamily="2" charset="0"/>
                          <a:ea typeface="Roboto" panose="02000000000000000000" pitchFamily="2" charset="0"/>
                        </a:rPr>
                        <a:t>The weather is short-term. Climate is long-term summary of the weather conditions.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i="0">
                          <a:solidFill>
                            <a:schemeClr val="bg1"/>
                          </a:solidFill>
                          <a:effectLst/>
                          <a:latin typeface="Roboto" panose="02000000000000000000" pitchFamily="2" charset="0"/>
                          <a:ea typeface="Roboto" panose="02000000000000000000" pitchFamily="2" charset="0"/>
                        </a:rPr>
                        <a:t>Precipitation is the fall of water as rain, sleet, snow or hail.</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i="0">
                          <a:solidFill>
                            <a:schemeClr val="bg1"/>
                          </a:solidFill>
                          <a:effectLst/>
                          <a:latin typeface="Roboto" panose="02000000000000000000" pitchFamily="2" charset="0"/>
                          <a:ea typeface="Roboto" panose="02000000000000000000" pitchFamily="2" charset="0"/>
                        </a:rPr>
                        <a:t>Deserts are places where there is very little precipitation.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There is air all around us on Earth. Air has oxygen in it.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Global warming describes the increase in average temperatures on Earth.</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41674">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Air has carbon dioxide in it.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697504">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2"/>
                          </a:solidFill>
                          <a:effectLst/>
                          <a:latin typeface="Roboto" panose="02000000000000000000" pitchFamily="2" charset="0"/>
                          <a:ea typeface="Roboto" panose="02000000000000000000" pitchFamily="2" charset="0"/>
                        </a:rPr>
                        <a:t>Science</a:t>
                      </a:r>
                      <a:r>
                        <a:rPr lang="en-US" sz="800" b="1" i="0">
                          <a:solidFill>
                            <a:schemeClr val="bg1"/>
                          </a:solidFill>
                          <a:effectLst/>
                          <a:latin typeface="Roboto" panose="02000000000000000000" pitchFamily="2" charset="0"/>
                          <a:ea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rPr>
                        <a:t>The water cycle involves evaporation of water from oceans and condensation of water, which falls as precipitation.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i="0">
                          <a:solidFill>
                            <a:schemeClr val="bg1"/>
                          </a:solidFill>
                          <a:effectLst/>
                          <a:latin typeface="Roboto" panose="02000000000000000000" pitchFamily="2" charset="0"/>
                          <a:ea typeface="Roboto" panose="02000000000000000000" pitchFamily="2" charset="0"/>
                        </a:rPr>
                        <a:t>The layer of air around the Earth is called the atmosphere.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Atmospheric circulation causes some areas on Earth to have higher levels of precipitation than others.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Tropical rainforests are places where there is lots of precipitation.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1609164">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2"/>
                          </a:solidFill>
                          <a:effectLst/>
                          <a:latin typeface="Roboto" panose="02000000000000000000" pitchFamily="2" charset="0"/>
                          <a:ea typeface="Roboto" panose="02000000000000000000" pitchFamily="2" charset="0"/>
                          <a:cs typeface="+mn-cs"/>
                        </a:rPr>
                        <a:t>Science</a:t>
                      </a:r>
                      <a:r>
                        <a:rPr lang="en-US" sz="800" b="0" i="0" kern="1200">
                          <a:solidFill>
                            <a:schemeClr val="bg1"/>
                          </a:solidFill>
                          <a:effectLst/>
                          <a:latin typeface="Roboto" panose="02000000000000000000" pitchFamily="2" charset="0"/>
                          <a:ea typeface="Roboto" panose="02000000000000000000" pitchFamily="2" charset="0"/>
                          <a:cs typeface="+mn-cs"/>
                        </a:rPr>
                        <a:t>: Air is a mixture of lots of different gases, including oxygen and carbon dioxide.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The amount of water on Earth is constant. Most is saltwater stored in oceans, and most freshwater is stored as ice or underground.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0" i="0" kern="1200">
                          <a:solidFill>
                            <a:schemeClr val="bg1"/>
                          </a:solidFill>
                          <a:effectLst/>
                          <a:latin typeface="Roboto" panose="02000000000000000000" pitchFamily="2" charset="0"/>
                          <a:ea typeface="Roboto" panose="02000000000000000000" pitchFamily="2" charset="0"/>
                          <a:cs typeface="+mn-cs"/>
                        </a:rPr>
                        <a:t>Water cycle: Evaporation from the air and transpiration from trees means that water vapour rises in the air. It condenses to form clouds and precipitation occurs when the clouds get heavy. Surface runoff is the flow of water overground; throughflow is the flow of water underground.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0" i="0" kern="1200">
                          <a:solidFill>
                            <a:schemeClr val="bg1"/>
                          </a:solidFill>
                          <a:effectLst/>
                          <a:latin typeface="Roboto" panose="02000000000000000000" pitchFamily="2" charset="0"/>
                          <a:ea typeface="Roboto" panose="02000000000000000000" pitchFamily="2" charset="0"/>
                          <a:cs typeface="+mn-cs"/>
                        </a:rPr>
                        <a:t>Climate zones share long-term weather patterns. There are six main climate zones: polar, temperate, arid, tropical, Mediterranean and mountains.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0" i="0" kern="1200">
                          <a:solidFill>
                            <a:schemeClr val="bg1"/>
                          </a:solidFill>
                          <a:effectLst/>
                          <a:latin typeface="Roboto" panose="02000000000000000000" pitchFamily="2" charset="0"/>
                          <a:ea typeface="Roboto" panose="02000000000000000000" pitchFamily="2" charset="0"/>
                          <a:cs typeface="+mn-cs"/>
                        </a:rPr>
                        <a:t>Biomes are areas of the world that, because of similar climates, have similar landscapes, flora and fauna. The major biomes of the world are tundra, tropical rainforests, coral reefs, temperate forests and hot deserts.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There is less and less air further away from the Earth’s surface.</a:t>
                      </a:r>
                      <a:endParaRPr lang="en-US" sz="800" b="0" i="0" kern="1200">
                        <a:solidFill>
                          <a:schemeClr val="bg1"/>
                        </a:solidFill>
                        <a:effectLst/>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0" i="0" kern="1200">
                          <a:solidFill>
                            <a:schemeClr val="bg1"/>
                          </a:solidFill>
                          <a:effectLst/>
                          <a:latin typeface="Roboto" panose="02000000000000000000" pitchFamily="2" charset="0"/>
                          <a:ea typeface="Roboto" panose="02000000000000000000" pitchFamily="2" charset="0"/>
                          <a:cs typeface="+mn-cs"/>
                        </a:rPr>
                        <a:t>The natural greenhouse effect, the enhanced greenhouse effect, global warming and resulting climate change.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accent1"/>
                          </a:solidFill>
                          <a:effectLst/>
                          <a:latin typeface="Roboto" panose="02000000000000000000" pitchFamily="2" charset="0"/>
                          <a:ea typeface="Roboto" panose="02000000000000000000" pitchFamily="2" charset="0"/>
                        </a:rPr>
                        <a:t>Geography</a:t>
                      </a:r>
                      <a:r>
                        <a:rPr lang="en-US" sz="800" b="0" i="0">
                          <a:solidFill>
                            <a:schemeClr val="bg1"/>
                          </a:solidFill>
                          <a:effectLst/>
                          <a:latin typeface="Roboto" panose="02000000000000000000" pitchFamily="2" charset="0"/>
                          <a:ea typeface="Roboto" panose="02000000000000000000" pitchFamily="2" charset="0"/>
                        </a:rPr>
                        <a:t>: </a:t>
                      </a:r>
                      <a:r>
                        <a:rPr lang="en-US" sz="800" b="0" i="0" kern="1200">
                          <a:solidFill>
                            <a:schemeClr val="bg1"/>
                          </a:solidFill>
                          <a:effectLst/>
                          <a:latin typeface="Roboto" panose="02000000000000000000" pitchFamily="2" charset="0"/>
                          <a:ea typeface="Roboto" panose="02000000000000000000" pitchFamily="2" charset="0"/>
                          <a:cs typeface="+mn-cs"/>
                        </a:rPr>
                        <a:t>The increase in frequency of extreme weather events like heatwaves and drought as a result of climate change.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241674">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Y6</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accent1"/>
                          </a:solidFill>
                          <a:effectLst/>
                          <a:latin typeface="Roboto" panose="02000000000000000000" pitchFamily="2" charset="0"/>
                          <a:ea typeface="Roboto" panose="02000000000000000000" pitchFamily="2" charset="0"/>
                          <a:cs typeface="+mn-cs"/>
                        </a:rPr>
                        <a:t>Geography</a:t>
                      </a:r>
                      <a:r>
                        <a:rPr lang="en-US" sz="800" b="1" i="0" kern="1200">
                          <a:solidFill>
                            <a:schemeClr val="bg1"/>
                          </a:solidFill>
                          <a:effectLst/>
                          <a:latin typeface="Roboto" panose="02000000000000000000" pitchFamily="2" charset="0"/>
                          <a:ea typeface="Roboto" panose="02000000000000000000" pitchFamily="2" charset="0"/>
                          <a:cs typeface="+mn-cs"/>
                        </a:rPr>
                        <a:t>:</a:t>
                      </a:r>
                      <a:r>
                        <a:rPr lang="en-US" sz="800" b="0" i="0" kern="1200">
                          <a:solidFill>
                            <a:schemeClr val="bg1"/>
                          </a:solidFill>
                          <a:effectLst/>
                          <a:latin typeface="Roboto" panose="02000000000000000000" pitchFamily="2" charset="0"/>
                          <a:ea typeface="Roboto" panose="02000000000000000000" pitchFamily="2" charset="0"/>
                          <a:cs typeface="+mn-cs"/>
                        </a:rPr>
                        <a:t> Mitigation and adaptation are ways that humans can reduce and live with the effects of climate change.</a:t>
                      </a:r>
                      <a:endParaRPr lang="en-GB" sz="800" b="1"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52238610"/>
                  </a:ext>
                </a:extLst>
              </a:tr>
              <a:tr h="545561">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1"/>
                          </a:solidFill>
                          <a:effectLst/>
                          <a:latin typeface="Roboto" panose="02000000000000000000" pitchFamily="2" charset="0"/>
                          <a:ea typeface="Roboto" panose="02000000000000000000" pitchFamily="2" charset="0"/>
                        </a:rPr>
                        <a:t>Geography</a:t>
                      </a:r>
                      <a:r>
                        <a:rPr lang="en-GB" sz="800" b="1" i="0">
                          <a:solidFill>
                            <a:schemeClr val="bg1"/>
                          </a:solidFill>
                          <a:effectLst/>
                          <a:latin typeface="Roboto" panose="02000000000000000000" pitchFamily="2" charset="0"/>
                          <a:ea typeface="Roboto" panose="02000000000000000000" pitchFamily="2" charset="0"/>
                        </a:rPr>
                        <a:t>: </a:t>
                      </a:r>
                      <a:r>
                        <a:rPr lang="en-GB" sz="800" b="0" i="0">
                          <a:solidFill>
                            <a:schemeClr val="bg1"/>
                          </a:solidFill>
                          <a:effectLst/>
                          <a:latin typeface="Roboto" panose="02000000000000000000" pitchFamily="2" charset="0"/>
                          <a:ea typeface="Roboto" panose="02000000000000000000" pitchFamily="2" charset="0"/>
                        </a:rPr>
                        <a:t>Weather is determined by conditions of the air. The pressure, temperature, direction and speed of the movement and the amount of water vapour in the air combine to create weather.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a:solidFill>
                            <a:schemeClr val="accent2"/>
                          </a:solidFill>
                          <a:effectLst/>
                          <a:latin typeface="Roboto" panose="02000000000000000000" pitchFamily="2" charset="0"/>
                          <a:ea typeface="Roboto" panose="02000000000000000000" pitchFamily="2" charset="0"/>
                        </a:rPr>
                        <a:t>Science</a:t>
                      </a:r>
                      <a:r>
                        <a:rPr lang="en-GB" sz="800" b="1" i="0">
                          <a:solidFill>
                            <a:schemeClr val="bg1"/>
                          </a:solidFill>
                          <a:effectLst/>
                          <a:latin typeface="Roboto" panose="02000000000000000000" pitchFamily="2" charset="0"/>
                          <a:ea typeface="Roboto" panose="02000000000000000000" pitchFamily="2" charset="0"/>
                        </a:rPr>
                        <a:t>: </a:t>
                      </a:r>
                      <a:r>
                        <a:rPr lang="en-GB" sz="800" b="0" i="0">
                          <a:solidFill>
                            <a:schemeClr val="bg1"/>
                          </a:solidFill>
                          <a:effectLst/>
                          <a:latin typeface="Roboto" panose="02000000000000000000" pitchFamily="2" charset="0"/>
                          <a:ea typeface="Roboto" panose="02000000000000000000" pitchFamily="2" charset="0"/>
                        </a:rPr>
                        <a:t>Understanding convection currents in terms of pressure and particles.</a:t>
                      </a:r>
                      <a:endParaRPr lang="en-GB" sz="800" b="1"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r>
              <a:rPr lang="en-US"/>
              <a:t>Vertical Concepts</a:t>
            </a:r>
            <a:endParaRPr lang="en-GB"/>
          </a:p>
        </p:txBody>
      </p:sp>
      <p:pic>
        <p:nvPicPr>
          <p:cNvPr id="3" name="Picture 2" descr="Icon&#10;&#10;Description automatically generated">
            <a:extLst>
              <a:ext uri="{FF2B5EF4-FFF2-40B4-BE49-F238E27FC236}">
                <a16:creationId xmlns:a16="http://schemas.microsoft.com/office/drawing/2014/main" id="{4FD96DE0-D3A7-D8B2-B618-D277FF3652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sp>
        <p:nvSpPr>
          <p:cNvPr id="5" name="Rectangle 18">
            <a:extLst>
              <a:ext uri="{FF2B5EF4-FFF2-40B4-BE49-F238E27FC236}">
                <a16:creationId xmlns:a16="http://schemas.microsoft.com/office/drawing/2014/main" id="{709F667D-DA1D-2A1B-6992-25A99C75FE2E}"/>
              </a:ext>
            </a:extLst>
          </p:cNvPr>
          <p:cNvSpPr/>
          <p:nvPr/>
        </p:nvSpPr>
        <p:spPr>
          <a:xfrm>
            <a:off x="3538" y="779773"/>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Physical Processes</a:t>
            </a:r>
            <a:endParaRPr lang="en-GB" sz="1400" b="1">
              <a:solidFill>
                <a:srgbClr val="FFFFFF"/>
              </a:solidFill>
              <a:latin typeface="United Curriculum" pitchFamily="2" charset="0"/>
              <a:ea typeface="Roboto" panose="02000000000000000000" pitchFamily="2" charset="0"/>
            </a:endParaRPr>
          </a:p>
        </p:txBody>
      </p:sp>
    </p:spTree>
    <p:extLst>
      <p:ext uri="{BB962C8B-B14F-4D97-AF65-F5344CB8AC3E}">
        <p14:creationId xmlns:p14="http://schemas.microsoft.com/office/powerpoint/2010/main" val="2875901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5A07-CC54-2291-72A9-AFDF056D67D7}"/>
              </a:ext>
            </a:extLst>
          </p:cNvPr>
          <p:cNvSpPr>
            <a:spLocks noGrp="1"/>
          </p:cNvSpPr>
          <p:nvPr>
            <p:ph type="body" sz="quarter" idx="10"/>
          </p:nvPr>
        </p:nvSpPr>
        <p:spPr/>
        <p:txBody>
          <a:bodyPr/>
          <a:lstStyle/>
          <a:p>
            <a:r>
              <a:rPr lang="en-GB"/>
              <a:t>Vertical Concepts</a:t>
            </a:r>
          </a:p>
        </p:txBody>
      </p:sp>
      <p:sp>
        <p:nvSpPr>
          <p:cNvPr id="4" name="Rectangle 18">
            <a:extLst>
              <a:ext uri="{FF2B5EF4-FFF2-40B4-BE49-F238E27FC236}">
                <a16:creationId xmlns:a16="http://schemas.microsoft.com/office/drawing/2014/main" id="{C8118F5B-5DFE-D6E4-EBEA-FCFCCAFA6A7D}"/>
              </a:ext>
            </a:extLst>
          </p:cNvPr>
          <p:cNvSpPr/>
          <p:nvPr/>
        </p:nvSpPr>
        <p:spPr>
          <a:xfrm>
            <a:off x="3538" y="779773"/>
            <a:ext cx="3060000" cy="304586"/>
          </a:xfrm>
          <a:custGeom>
            <a:avLst/>
            <a:gdLst>
              <a:gd name="connsiteX0" fmla="*/ 0 w 3642435"/>
              <a:gd name="connsiteY0" fmla="*/ 0 h 304586"/>
              <a:gd name="connsiteX1" fmla="*/ 3642435 w 3642435"/>
              <a:gd name="connsiteY1" fmla="*/ 0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1 w 3642435"/>
              <a:gd name="connsiteY1" fmla="*/ 609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87572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 name="connsiteX0" fmla="*/ 0 w 3642435"/>
              <a:gd name="connsiteY0" fmla="*/ 0 h 304586"/>
              <a:gd name="connsiteX1" fmla="*/ 3545479 w 3642435"/>
              <a:gd name="connsiteY1" fmla="*/ 1016 h 304586"/>
              <a:gd name="connsiteX2" fmla="*/ 3642435 w 3642435"/>
              <a:gd name="connsiteY2" fmla="*/ 304586 h 304586"/>
              <a:gd name="connsiteX3" fmla="*/ 0 w 3642435"/>
              <a:gd name="connsiteY3" fmla="*/ 304586 h 304586"/>
              <a:gd name="connsiteX4" fmla="*/ 0 w 3642435"/>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435" h="304586">
                <a:moveTo>
                  <a:pt x="0" y="0"/>
                </a:moveTo>
                <a:lnTo>
                  <a:pt x="3545479" y="1016"/>
                </a:lnTo>
                <a:lnTo>
                  <a:pt x="3642435" y="304586"/>
                </a:lnTo>
                <a:lnTo>
                  <a:pt x="0" y="304586"/>
                </a:lnTo>
                <a:lnTo>
                  <a:pt x="0" y="0"/>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lnSpc>
                <a:spcPts val="1800"/>
              </a:lnSpc>
            </a:pPr>
            <a:r>
              <a:rPr lang="en-US" sz="1400" b="1">
                <a:solidFill>
                  <a:srgbClr val="FFFFFF"/>
                </a:solidFill>
                <a:latin typeface="United Curriculum" pitchFamily="2" charset="0"/>
                <a:ea typeface="Roboto" panose="02000000000000000000" pitchFamily="2" charset="0"/>
              </a:rPr>
              <a:t>Space &amp; Place</a:t>
            </a:r>
            <a:endParaRPr lang="en-GB" sz="1400" b="1">
              <a:solidFill>
                <a:srgbClr val="FFFFFF"/>
              </a:solidFill>
              <a:latin typeface="United Curriculum" pitchFamily="2" charset="0"/>
              <a:ea typeface="Roboto" panose="02000000000000000000" pitchFamily="2" charset="0"/>
            </a:endParaRPr>
          </a:p>
        </p:txBody>
      </p:sp>
      <p:graphicFrame>
        <p:nvGraphicFramePr>
          <p:cNvPr id="5" name="Content Placeholder 4">
            <a:extLst>
              <a:ext uri="{FF2B5EF4-FFF2-40B4-BE49-F238E27FC236}">
                <a16:creationId xmlns:a16="http://schemas.microsoft.com/office/drawing/2014/main" id="{1E5EE89B-608A-2E70-CB6B-2596A8C7829B}"/>
              </a:ext>
            </a:extLst>
          </p:cNvPr>
          <p:cNvGraphicFramePr>
            <a:graphicFrameLocks/>
          </p:cNvGraphicFramePr>
          <p:nvPr>
            <p:extLst>
              <p:ext uri="{D42A27DB-BD31-4B8C-83A1-F6EECF244321}">
                <p14:modId xmlns:p14="http://schemas.microsoft.com/office/powerpoint/2010/main" val="3022413836"/>
              </p:ext>
            </p:extLst>
          </p:nvPr>
        </p:nvGraphicFramePr>
        <p:xfrm>
          <a:off x="203201" y="1171807"/>
          <a:ext cx="9216000" cy="5126844"/>
        </p:xfrm>
        <a:graphic>
          <a:graphicData uri="http://schemas.openxmlformats.org/drawingml/2006/table">
            <a:tbl>
              <a:tblPr firstRow="1" firstCol="1" bandRow="1"/>
              <a:tblGrid>
                <a:gridCol w="432000">
                  <a:extLst>
                    <a:ext uri="{9D8B030D-6E8A-4147-A177-3AD203B41FA5}">
                      <a16:colId xmlns:a16="http://schemas.microsoft.com/office/drawing/2014/main" val="20000"/>
                    </a:ext>
                  </a:extLst>
                </a:gridCol>
                <a:gridCol w="6715510">
                  <a:extLst>
                    <a:ext uri="{9D8B030D-6E8A-4147-A177-3AD203B41FA5}">
                      <a16:colId xmlns:a16="http://schemas.microsoft.com/office/drawing/2014/main" val="2321000353"/>
                    </a:ext>
                  </a:extLst>
                </a:gridCol>
                <a:gridCol w="2068490">
                  <a:extLst>
                    <a:ext uri="{9D8B030D-6E8A-4147-A177-3AD203B41FA5}">
                      <a16:colId xmlns:a16="http://schemas.microsoft.com/office/drawing/2014/main" val="3952933073"/>
                    </a:ext>
                  </a:extLst>
                </a:gridCol>
              </a:tblGrid>
              <a:tr h="252000">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Understanding Space &amp; Place in our World</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Case Studies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563337">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Talk about where I live (e.g. flat/house number, name of street)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Location of UK.</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Location of the North Pole and South Pole.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Location of Africa and Kenya.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0184053"/>
                  </a:ext>
                </a:extLst>
              </a:tr>
              <a:tr h="563337">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The UK is made of four countries: England, Scotland, Wales and Northern Ireland.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The capital cities of the four countries in the UK are London (England), Edinburgh (Scotland), Cardiff (Wales) and Belfast (Northern Ireland).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There are seven continents in the world, six of which people live on. There are countries within each continent (except Antarctica).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bg1"/>
                          </a:solidFill>
                          <a:effectLst/>
                          <a:latin typeface="Roboto" panose="02000000000000000000" pitchFamily="2" charset="0"/>
                          <a:ea typeface="Roboto" panose="02000000000000000000" pitchFamily="2" charset="0"/>
                          <a:cs typeface="+mn-cs"/>
                        </a:rPr>
                        <a:t>Europe</a:t>
                      </a:r>
                      <a:r>
                        <a:rPr lang="en-US" sz="800" b="0" i="0" kern="1200">
                          <a:solidFill>
                            <a:schemeClr val="bg1"/>
                          </a:solidFill>
                          <a:effectLst/>
                          <a:latin typeface="Roboto" panose="02000000000000000000" pitchFamily="2" charset="0"/>
                          <a:ea typeface="Roboto" panose="02000000000000000000" pitchFamily="2" charset="0"/>
                          <a:cs typeface="+mn-cs"/>
                        </a:rPr>
                        <a:t>: Local area.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kern="1200">
                          <a:solidFill>
                            <a:schemeClr val="bg1"/>
                          </a:solidFill>
                          <a:effectLst/>
                          <a:latin typeface="Roboto" panose="02000000000000000000" pitchFamily="2" charset="0"/>
                          <a:ea typeface="Roboto" panose="02000000000000000000" pitchFamily="2" charset="0"/>
                          <a:cs typeface="+mn-cs"/>
                        </a:rPr>
                        <a:t>Africa</a:t>
                      </a:r>
                      <a:r>
                        <a:rPr lang="en-US" sz="800" b="0" i="0" kern="1200">
                          <a:solidFill>
                            <a:schemeClr val="bg1"/>
                          </a:solidFill>
                          <a:effectLst/>
                          <a:latin typeface="Roboto" panose="02000000000000000000" pitchFamily="2" charset="0"/>
                          <a:ea typeface="Roboto" panose="02000000000000000000" pitchFamily="2" charset="0"/>
                          <a:cs typeface="+mn-cs"/>
                        </a:rPr>
                        <a:t>: Kenya.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8206591"/>
                  </a:ext>
                </a:extLst>
              </a:tr>
              <a:tr h="686053">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Location is a point on a map.</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Place is the emotional attachment to a location, developed through character and identity.</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Hot deserts are usually near the Equator; cold deserts are usually near the North Pole or South Pole.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There are five oceans in the world.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 seas that surround the UK are the North Sea, the Irish Sea and the English Channel. The seas around the UK flow into the Atlantic Ocean.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Africa</a:t>
                      </a:r>
                      <a:r>
                        <a:rPr lang="en-US" sz="800" b="0" i="0">
                          <a:solidFill>
                            <a:schemeClr val="bg1"/>
                          </a:solidFill>
                          <a:effectLst/>
                          <a:latin typeface="Roboto" panose="02000000000000000000" pitchFamily="2" charset="0"/>
                          <a:ea typeface="Roboto" panose="02000000000000000000" pitchFamily="2" charset="0"/>
                        </a:rPr>
                        <a:t>: Sahara Desert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Antarctica</a:t>
                      </a:r>
                      <a:r>
                        <a:rPr lang="en-US" sz="800" b="0" i="0">
                          <a:solidFill>
                            <a:schemeClr val="bg1"/>
                          </a:solidFill>
                          <a:effectLst/>
                          <a:latin typeface="Roboto" panose="02000000000000000000" pitchFamily="2" charset="0"/>
                          <a:ea typeface="Roboto" panose="02000000000000000000" pitchFamily="2" charset="0"/>
                        </a:rPr>
                        <a:t>: Antarctic Desert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054203">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 UK is made of four countries: England, Scotland, Wales and N Ireland; Great Britain is made up of England, Scotland and Wales; British Isles is made up of England, Scotland, Wales, Northern Ireland and Ireland.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England and the UK are split into regions. Regions in England and the UK are split into counties.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There are several mountain ranges in the UK, including Grampian Mountains (Scotland), Pennines (England) and Cambrian Mountains (Wales).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 three longest rivers in the UK are the Severn, Thames and Trent.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 Pacific Ring of Fire is an imaginary line where lots of volcanoes exist.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Europe is made up of 50 countries; Russia is split across Asia and Europe.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There are similarities and differences between different places, even if they have similar physical and/or human features.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Region in UK</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North America</a:t>
                      </a:r>
                      <a:r>
                        <a:rPr lang="en-US" sz="800" b="0" i="0">
                          <a:solidFill>
                            <a:schemeClr val="bg1"/>
                          </a:solidFill>
                          <a:effectLst/>
                          <a:latin typeface="Roboto" panose="02000000000000000000" pitchFamily="2" charset="0"/>
                          <a:ea typeface="Roboto" panose="02000000000000000000" pitchFamily="2" charset="0"/>
                        </a:rPr>
                        <a:t>: La Soufriere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Etna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Amalfi Coast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Graian Region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563337">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South America is made up of 12 countries.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800" b="1" i="0">
                          <a:solidFill>
                            <a:schemeClr val="bg1"/>
                          </a:solidFill>
                          <a:effectLst/>
                          <a:latin typeface="Roboto" panose="02000000000000000000" pitchFamily="2" charset="0"/>
                          <a:ea typeface="Roboto" panose="02000000000000000000" pitchFamily="2" charset="0"/>
                        </a:rPr>
                        <a:t>South America</a:t>
                      </a:r>
                      <a:r>
                        <a:rPr lang="pt-BR" sz="800" b="0" i="0">
                          <a:solidFill>
                            <a:schemeClr val="bg1"/>
                          </a:solidFill>
                          <a:effectLst/>
                          <a:latin typeface="Roboto" panose="02000000000000000000" pitchFamily="2" charset="0"/>
                          <a:ea typeface="Roboto" panose="02000000000000000000" pitchFamily="2" charset="0"/>
                        </a:rPr>
                        <a:t>: Rio de Janeiro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800" b="1" i="0">
                          <a:solidFill>
                            <a:schemeClr val="bg1"/>
                          </a:solidFill>
                          <a:effectLst/>
                          <a:latin typeface="Roboto" panose="02000000000000000000" pitchFamily="2" charset="0"/>
                          <a:ea typeface="Roboto" panose="02000000000000000000" pitchFamily="2" charset="0"/>
                        </a:rPr>
                        <a:t>South America</a:t>
                      </a:r>
                      <a:r>
                        <a:rPr lang="en-US" sz="800" b="0" i="0">
                          <a:solidFill>
                            <a:schemeClr val="bg1"/>
                          </a:solidFill>
                          <a:effectLst/>
                          <a:latin typeface="Roboto" panose="02000000000000000000" pitchFamily="2" charset="0"/>
                          <a:ea typeface="Roboto" panose="02000000000000000000" pitchFamily="2" charset="0"/>
                        </a:rPr>
                        <a:t>: Amazon Rainforest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North America</a:t>
                      </a:r>
                      <a:r>
                        <a:rPr lang="en-US" sz="800" b="0" i="0">
                          <a:solidFill>
                            <a:schemeClr val="bg1"/>
                          </a:solidFill>
                          <a:effectLst/>
                          <a:latin typeface="Roboto" panose="02000000000000000000" pitchFamily="2" charset="0"/>
                          <a:ea typeface="Roboto" panose="02000000000000000000" pitchFamily="2" charset="0"/>
                        </a:rPr>
                        <a:t>: Haiti</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Asia</a:t>
                      </a:r>
                      <a:r>
                        <a:rPr lang="en-US" sz="800" b="0" i="0">
                          <a:solidFill>
                            <a:schemeClr val="bg1"/>
                          </a:solidFill>
                          <a:effectLst/>
                          <a:latin typeface="Roboto" panose="02000000000000000000" pitchFamily="2" charset="0"/>
                          <a:ea typeface="Roboto" panose="02000000000000000000" pitchFamily="2" charset="0"/>
                        </a:rPr>
                        <a:t>: Japan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686053">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North America is located to the west of Europe and is the third largest continent. North America is made up of 23 countries in the Caribbean, Central America, and Northern America.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Location of Missouri, Mississippi, Yukon, Rio Grande, Churchill, Mackenzie and Colorado rivers.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Locating climate zones and biomes.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Africa</a:t>
                      </a:r>
                      <a:r>
                        <a:rPr lang="en-US" sz="800" b="0" i="0">
                          <a:solidFill>
                            <a:schemeClr val="bg1"/>
                          </a:solidFill>
                          <a:effectLst/>
                          <a:latin typeface="Roboto" panose="02000000000000000000" pitchFamily="2" charset="0"/>
                          <a:ea typeface="Roboto" panose="02000000000000000000" pitchFamily="2" charset="0"/>
                        </a:rPr>
                        <a:t>: Côte d'Ivoire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563337">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Y6</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Shetland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Europe</a:t>
                      </a:r>
                      <a:r>
                        <a:rPr lang="en-US" sz="800" b="0" i="0">
                          <a:solidFill>
                            <a:schemeClr val="bg1"/>
                          </a:solidFill>
                          <a:effectLst/>
                          <a:latin typeface="Roboto" panose="02000000000000000000" pitchFamily="2" charset="0"/>
                          <a:ea typeface="Roboto" panose="02000000000000000000" pitchFamily="2" charset="0"/>
                        </a:rPr>
                        <a:t>: Poland to UK 2004-today</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North America</a:t>
                      </a:r>
                      <a:r>
                        <a:rPr lang="en-US" sz="800" b="0" i="0">
                          <a:solidFill>
                            <a:schemeClr val="bg1"/>
                          </a:solidFill>
                          <a:effectLst/>
                          <a:latin typeface="Roboto" panose="02000000000000000000" pitchFamily="2" charset="0"/>
                          <a:ea typeface="Roboto" panose="02000000000000000000" pitchFamily="2" charset="0"/>
                        </a:rPr>
                        <a:t>: Mexico to USA </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i="0">
                          <a:solidFill>
                            <a:schemeClr val="bg1"/>
                          </a:solidFill>
                          <a:effectLst/>
                          <a:latin typeface="Roboto" panose="02000000000000000000" pitchFamily="2" charset="0"/>
                          <a:ea typeface="Roboto" panose="02000000000000000000" pitchFamily="2" charset="0"/>
                        </a:rPr>
                        <a:t>Asia/Europe</a:t>
                      </a:r>
                      <a:r>
                        <a:rPr lang="en-US" sz="800" b="0" i="0">
                          <a:solidFill>
                            <a:schemeClr val="bg1"/>
                          </a:solidFill>
                          <a:effectLst/>
                          <a:latin typeface="Roboto" panose="02000000000000000000" pitchFamily="2" charset="0"/>
                          <a:ea typeface="Roboto" panose="02000000000000000000" pitchFamily="2" charset="0"/>
                        </a:rPr>
                        <a:t>: Syria to countries in Europe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52238610"/>
                  </a:ext>
                </a:extLst>
              </a:tr>
              <a:tr h="195187">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Location and place knowledge about other continents, particularly Europe (including Russia) Africa and Asia (including India and China).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A range of case studies.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Tree>
    <p:extLst>
      <p:ext uri="{BB962C8B-B14F-4D97-AF65-F5344CB8AC3E}">
        <p14:creationId xmlns:p14="http://schemas.microsoft.com/office/powerpoint/2010/main" val="37017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5A07-CC54-2291-72A9-AFDF056D67D7}"/>
              </a:ext>
            </a:extLst>
          </p:cNvPr>
          <p:cNvSpPr>
            <a:spLocks noGrp="1"/>
          </p:cNvSpPr>
          <p:nvPr>
            <p:ph type="body" sz="quarter" idx="10"/>
          </p:nvPr>
        </p:nvSpPr>
        <p:spPr/>
        <p:txBody>
          <a:bodyPr/>
          <a:lstStyle/>
          <a:p>
            <a:r>
              <a:rPr lang="en-GB"/>
              <a:t>Procedural Knowledge</a:t>
            </a:r>
          </a:p>
        </p:txBody>
      </p:sp>
      <p:graphicFrame>
        <p:nvGraphicFramePr>
          <p:cNvPr id="5" name="Content Placeholder 4">
            <a:extLst>
              <a:ext uri="{FF2B5EF4-FFF2-40B4-BE49-F238E27FC236}">
                <a16:creationId xmlns:a16="http://schemas.microsoft.com/office/drawing/2014/main" id="{1E5EE89B-608A-2E70-CB6B-2596A8C7829B}"/>
              </a:ext>
            </a:extLst>
          </p:cNvPr>
          <p:cNvGraphicFramePr>
            <a:graphicFrameLocks/>
          </p:cNvGraphicFramePr>
          <p:nvPr>
            <p:extLst>
              <p:ext uri="{D42A27DB-BD31-4B8C-83A1-F6EECF244321}">
                <p14:modId xmlns:p14="http://schemas.microsoft.com/office/powerpoint/2010/main" val="3260645018"/>
              </p:ext>
            </p:extLst>
          </p:nvPr>
        </p:nvGraphicFramePr>
        <p:xfrm>
          <a:off x="203201" y="821188"/>
          <a:ext cx="9216000" cy="5628060"/>
        </p:xfrm>
        <a:graphic>
          <a:graphicData uri="http://schemas.openxmlformats.org/drawingml/2006/table">
            <a:tbl>
              <a:tblPr firstRow="1" firstCol="1" bandRow="1"/>
              <a:tblGrid>
                <a:gridCol w="432000">
                  <a:extLst>
                    <a:ext uri="{9D8B030D-6E8A-4147-A177-3AD203B41FA5}">
                      <a16:colId xmlns:a16="http://schemas.microsoft.com/office/drawing/2014/main" val="20000"/>
                    </a:ext>
                  </a:extLst>
                </a:gridCol>
                <a:gridCol w="4478337">
                  <a:extLst>
                    <a:ext uri="{9D8B030D-6E8A-4147-A177-3AD203B41FA5}">
                      <a16:colId xmlns:a16="http://schemas.microsoft.com/office/drawing/2014/main" val="2321000353"/>
                    </a:ext>
                  </a:extLst>
                </a:gridCol>
                <a:gridCol w="4305663">
                  <a:extLst>
                    <a:ext uri="{9D8B030D-6E8A-4147-A177-3AD203B41FA5}">
                      <a16:colId xmlns:a16="http://schemas.microsoft.com/office/drawing/2014/main" val="3952933073"/>
                    </a:ext>
                  </a:extLst>
                </a:gridCol>
              </a:tblGrid>
              <a:tr h="107443">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Scale &amp; Perspective</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Map Skills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605985">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Use prepositions (e.g. bigger/smaller; nearer/further) to describe and interpret locations.</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Use directional language (not left and right) to describe and interpret directions.</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Recognise that drawings are not the same size of features in real life.</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round objects to make a plan view of them, and identify objects from a plan photograph/drawing of them.</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a globe to locate places.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The </a:t>
                      </a:r>
                      <a:r>
                        <a:rPr lang="en-US" sz="800" b="0">
                          <a:solidFill>
                            <a:schemeClr val="bg1"/>
                          </a:solidFill>
                          <a:latin typeface="Roboto" panose="02000000000000000000" pitchFamily="2" charset="0"/>
                          <a:ea typeface="Roboto" panose="02000000000000000000" pitchFamily="2" charset="0"/>
                        </a:rPr>
                        <a:t>North Pole and the South Pole are at </a:t>
                      </a:r>
                      <a:r>
                        <a:rPr lang="en-US" sz="800">
                          <a:solidFill>
                            <a:schemeClr val="bg1"/>
                          </a:solidFill>
                          <a:latin typeface="Roboto" panose="02000000000000000000" pitchFamily="2" charset="0"/>
                          <a:ea typeface="Roboto" panose="02000000000000000000" pitchFamily="2" charset="0"/>
                        </a:rPr>
                        <a:t>the top and bottom of the Earth.</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photographs in objects and features in elevation view (from front).</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photographs of objects and features in oblique view (from diagonally above).</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photographs of objects in plan view (from directly above).</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simple picture maps.</a:t>
                      </a:r>
                    </a:p>
                    <a:p>
                      <a:pPr marL="72000" indent="-72000">
                        <a:lnSpc>
                          <a:spcPct val="100000"/>
                        </a:lnSpc>
                        <a:spcBef>
                          <a:spcPts val="0"/>
                        </a:spcBef>
                        <a:spcAft>
                          <a:spcPts val="0"/>
                        </a:spcAft>
                        <a:buFont typeface="Arial" panose="020B0604020202020204" pitchFamily="34" charset="0"/>
                        <a:buChar char="•"/>
                      </a:pP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Use a basic key to interpret and identify places on a map.</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20184053"/>
                  </a:ext>
                </a:extLst>
              </a:tr>
              <a:tr h="685820">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Recognise that our home, our school and our community are at the local scale.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Interpret and give locations and directions using language of left, right, near and far.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Recognise that our home, our school and our community are at the local scale, UK and countries are at the </a:t>
                      </a:r>
                      <a:r>
                        <a:rPr lang="en-US" sz="800" b="0">
                          <a:solidFill>
                            <a:schemeClr val="bg1"/>
                          </a:solidFill>
                          <a:latin typeface="Roboto" panose="02000000000000000000" pitchFamily="2" charset="0"/>
                          <a:ea typeface="Roboto" panose="02000000000000000000" pitchFamily="2" charset="0"/>
                        </a:rPr>
                        <a:t>national scale.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Recognise that our home, our school and our community are at the local scale; UK and countries are at the </a:t>
                      </a:r>
                      <a:r>
                        <a:rPr lang="en-US" sz="800" b="0">
                          <a:solidFill>
                            <a:schemeClr val="bg1"/>
                          </a:solidFill>
                          <a:latin typeface="Roboto" panose="02000000000000000000" pitchFamily="2" charset="0"/>
                          <a:ea typeface="Roboto" panose="02000000000000000000" pitchFamily="2" charset="0"/>
                        </a:rPr>
                        <a:t>national scale; and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continents are at the global scale.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a route on a map and label features in correct order.</a:t>
                      </a:r>
                    </a:p>
                    <a:p>
                      <a:pPr marL="72000" indent="-72000">
                        <a:lnSpc>
                          <a:spcPct val="100000"/>
                        </a:lnSpc>
                        <a:spcBef>
                          <a:spcPts val="0"/>
                        </a:spcBef>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Use a simple map (Google maps) in a plan view</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land and water on a map.</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country boundaries on a map.</a:t>
                      </a:r>
                    </a:p>
                    <a:p>
                      <a:pPr marL="72000" indent="-72000">
                        <a:lnSpc>
                          <a:spcPct val="100000"/>
                        </a:lnSpc>
                        <a:spcBef>
                          <a:spcPts val="0"/>
                        </a:spcBef>
                        <a:spcAft>
                          <a:spcPts val="0"/>
                        </a:spcAft>
                        <a:buFont typeface="Arial" panose="020B0604020202020204" pitchFamily="34" charset="0"/>
                        <a:buChar cha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Use photographs of places in oblique view.</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 Equator is an imaginary line across the Earth.</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an infant atlas.</a:t>
                      </a:r>
                    </a:p>
                    <a:p>
                      <a:pPr marL="72000" indent="-72000">
                        <a:lnSpc>
                          <a:spcPct val="100000"/>
                        </a:lnSpc>
                        <a:spcBef>
                          <a:spcPts val="0"/>
                        </a:spcBef>
                        <a:spcAft>
                          <a:spcPts val="0"/>
                        </a:spcAft>
                        <a:buFont typeface="Arial" panose="020B0604020202020204" pitchFamily="34" charset="0"/>
                        <a:buChar char="•"/>
                      </a:pPr>
                      <a:r>
                        <a:rPr lang="en-GB" sz="800" b="0">
                          <a:solidFill>
                            <a:schemeClr val="bg1"/>
                          </a:solidFill>
                          <a:latin typeface="Roboto" panose="02000000000000000000" pitchFamily="2" charset="0"/>
                          <a:ea typeface="Roboto" panose="02000000000000000000" pitchFamily="2" charset="0"/>
                          <a:cs typeface="Roboto" panose="02000000000000000000" pitchFamily="2" charset="0"/>
                        </a:rPr>
                        <a:t>Use and interpret 2 compass points (north and south).</a:t>
                      </a: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28206591"/>
                  </a:ext>
                </a:extLst>
              </a:tr>
              <a:tr h="366483">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routes between locations on playground on squared paper using scale 1 square : 1 pace (or 1 </a:t>
                      </a:r>
                      <a:r>
                        <a:rPr lang="en-US" sz="800" err="1">
                          <a:solidFill>
                            <a:schemeClr val="bg1"/>
                          </a:solidFill>
                          <a:latin typeface="Roboto" panose="02000000000000000000" pitchFamily="2" charset="0"/>
                          <a:ea typeface="Roboto" panose="02000000000000000000" pitchFamily="2" charset="0"/>
                          <a:cs typeface="Roboto" panose="02000000000000000000" pitchFamily="2" charset="0"/>
                        </a:rPr>
                        <a:t>metre</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if pupils have learned this in </a:t>
                      </a:r>
                      <a:r>
                        <a:rPr lang="en-US" sz="800" err="1">
                          <a:solidFill>
                            <a:schemeClr val="bg1"/>
                          </a:solidFill>
                          <a:latin typeface="Roboto" panose="02000000000000000000" pitchFamily="2" charset="0"/>
                          <a:ea typeface="Roboto" panose="02000000000000000000" pitchFamily="2" charset="0"/>
                          <a:cs typeface="Roboto" panose="02000000000000000000" pitchFamily="2" charset="0"/>
                        </a:rPr>
                        <a:t>maths</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 by this stage in Y2).</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a sketch map of a route with some approximate scale and features in correct order.</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Know that scale is used to show size proportionally.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nSpc>
                          <a:spcPct val="100000"/>
                        </a:lnSpc>
                        <a:spcBef>
                          <a:spcPts val="0"/>
                        </a:spcBef>
                        <a:spcAft>
                          <a:spcPts val="0"/>
                        </a:spcAft>
                        <a:buFont typeface="Arial" panose="020B0604020202020204" pitchFamily="34" charset="0"/>
                        <a:buChar char="•"/>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Give and interpret basic OS map symbols</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800" b="0" i="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satellite images (Google Earth) in a plan view.</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Use aerial photographs of places in a plan view</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765654">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Recognise that world maps can be drawn from different perspectives, and different perspectives are useful for different tasks.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strike="noStrike">
                          <a:solidFill>
                            <a:schemeClr val="bg1"/>
                          </a:solidFill>
                          <a:latin typeface="Roboto" panose="02000000000000000000" pitchFamily="2" charset="0"/>
                          <a:ea typeface="Roboto" panose="02000000000000000000" pitchFamily="2" charset="0"/>
                          <a:cs typeface="Roboto" panose="02000000000000000000" pitchFamily="2" charset="0"/>
                        </a:rPr>
                        <a:t>Say whether a map is at the local, national or global scale.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strike="noStrike">
                          <a:solidFill>
                            <a:schemeClr val="bg1"/>
                          </a:solidFill>
                          <a:latin typeface="Roboto" panose="02000000000000000000" pitchFamily="2" charset="0"/>
                          <a:ea typeface="Roboto" panose="02000000000000000000" pitchFamily="2" charset="0"/>
                          <a:cs typeface="Roboto" panose="02000000000000000000" pitchFamily="2" charset="0"/>
                        </a:rPr>
                        <a:t>Spatially match locations on maps of different scales.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nSpc>
                          <a:spcPct val="100000"/>
                        </a:lnSpc>
                        <a:spcBef>
                          <a:spcPts val="0"/>
                        </a:spcBef>
                        <a:spcAft>
                          <a:spcPts val="0"/>
                        </a:spcAft>
                        <a:buFont typeface="Arial" panose="020B0604020202020204" pitchFamily="34" charset="0"/>
                        <a:buChar char="•"/>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Use and interpret 8 compass points (N, NE, E, SE, S, SW, W, NW).</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county boundaries on a map</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Know that political maps should human boundaries and features, and physical maps show physical boundaries and features.</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OS maps</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physical maps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Use world maps drawn in Pacific-centred view.</a:t>
                      </a:r>
                    </a:p>
                    <a:p>
                      <a:pPr marL="72000" indent="-72000">
                        <a:lnSpc>
                          <a:spcPct val="100000"/>
                        </a:lnSpc>
                        <a:spcBef>
                          <a:spcPts val="0"/>
                        </a:spcBef>
                        <a:spcAft>
                          <a:spcPts val="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Identify a range of political and physical boundaries</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lnSpc>
                          <a:spcPct val="100000"/>
                        </a:lnSpc>
                        <a:spcBef>
                          <a:spcPts val="0"/>
                        </a:spcBef>
                        <a:spcAft>
                          <a:spcPts val="0"/>
                        </a:spcAft>
                        <a:buFont typeface="Arial" panose="020B0604020202020204" pitchFamily="34" charset="0"/>
                        <a:buChar char="•"/>
                      </a:pPr>
                      <a:r>
                        <a:rPr lang="en-GB" sz="800" b="1">
                          <a:solidFill>
                            <a:schemeClr val="bg1"/>
                          </a:solidFill>
                          <a:latin typeface="Roboto" panose="02000000000000000000" pitchFamily="2" charset="0"/>
                          <a:ea typeface="Roboto" panose="02000000000000000000" pitchFamily="2" charset="0"/>
                          <a:cs typeface="Roboto" panose="02000000000000000000" pitchFamily="2" charset="0"/>
                        </a:rPr>
                        <a:t>Use a junior atlas.</a:t>
                      </a:r>
                      <a:endParaRPr lang="en-US" sz="800" b="1">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605985">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an object (trees in the tropical rainforest) to scale.</a:t>
                      </a:r>
                      <a:endParaRPr lang="en-GB" sz="8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indent="-72000">
                        <a:lnSpc>
                          <a:spcPct val="100000"/>
                        </a:lnSpc>
                        <a:spcBef>
                          <a:spcPts val="0"/>
                        </a:spcBef>
                        <a:spcAft>
                          <a:spcPts val="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Lines of longitude and latitude are imaginary lines that help us locate places on Earth. Lines of longitude run north to south. The main one is called the Prime Meridian. Lines of latitude run east to west. The main ones are called the Equator, Tropics of Cancer and Capricorn, Arctic and Antarctic Circle.</a:t>
                      </a:r>
                    </a:p>
                    <a:p>
                      <a:pPr marL="72000" indent="-72000">
                        <a:lnSpc>
                          <a:spcPct val="100000"/>
                        </a:lnSpc>
                        <a:spcBef>
                          <a:spcPts val="0"/>
                        </a:spcBef>
                        <a:spcAft>
                          <a:spcPts val="0"/>
                        </a:spcAft>
                        <a:buFont typeface="Arial" panose="020B0604020202020204" pitchFamily="34" charset="0"/>
                        <a:buChar char="•"/>
                      </a:pPr>
                      <a:r>
                        <a:rPr lang="en-US" sz="800" b="0">
                          <a:solidFill>
                            <a:schemeClr val="bg1"/>
                          </a:solidFill>
                          <a:latin typeface="Roboto" panose="02000000000000000000" pitchFamily="2" charset="0"/>
                          <a:ea typeface="Roboto" panose="02000000000000000000" pitchFamily="2" charset="0"/>
                          <a:cs typeface="Roboto" panose="02000000000000000000" pitchFamily="2" charset="0"/>
                        </a:rPr>
                        <a:t>The Equator splits the Earth into the Northern and Southern Hemispheres; the Prime Meridian splits the Earth into the Eastern and Western Hemispheres.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206815">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Calculate distances on a map using scale (1 unit : 1, 2, 4, 5 or 10 units)</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Locate places using 4-figure grid references on OS maps</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Use thematic maps </a:t>
                      </a:r>
                      <a:r>
                        <a:rPr lang="en-US" sz="800">
                          <a:solidFill>
                            <a:schemeClr val="bg1"/>
                          </a:solidFill>
                          <a:latin typeface="Roboto" panose="02000000000000000000" pitchFamily="2" charset="0"/>
                          <a:ea typeface="Roboto" panose="02000000000000000000" pitchFamily="2" charset="0"/>
                          <a:cs typeface="Roboto" panose="02000000000000000000" pitchFamily="2" charset="0"/>
                        </a:rPr>
                        <a:t>(showing climate zones and population density).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164300">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Draw a basic map to scale (1 unit : 1, 2, 4, 5 or 10 units).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Roboto" panose="02000000000000000000" pitchFamily="2" charset="0"/>
                        </a:rPr>
                        <a:t>Locate places and features using 6-figure grid references on OS maps.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18761132"/>
                  </a:ext>
                </a:extLst>
              </a:tr>
              <a:tr h="206815">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Draw increasingly accurate maps to scale; use OS maps to identify increasingly complex human and physical features.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Locate places using longitude and latitude coordinates.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Tree>
    <p:extLst>
      <p:ext uri="{BB962C8B-B14F-4D97-AF65-F5344CB8AC3E}">
        <p14:creationId xmlns:p14="http://schemas.microsoft.com/office/powerpoint/2010/main" val="4294915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00327"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03201" y="1897418"/>
            <a:ext cx="1054158" cy="17055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2" name="Rectangle 1">
            <a:extLst>
              <a:ext uri="{FF2B5EF4-FFF2-40B4-BE49-F238E27FC236}">
                <a16:creationId xmlns:a16="http://schemas.microsoft.com/office/drawing/2014/main" id="{65003003-7391-54A1-DF78-F7AF58660F6A}"/>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Use of Resources</a:t>
            </a:r>
          </a:p>
        </p:txBody>
      </p:sp>
      <p:cxnSp>
        <p:nvCxnSpPr>
          <p:cNvPr id="20" name="Straight Arrow Connector 19">
            <a:extLst>
              <a:ext uri="{FF2B5EF4-FFF2-40B4-BE49-F238E27FC236}">
                <a16:creationId xmlns:a16="http://schemas.microsoft.com/office/drawing/2014/main" id="{64E88ABE-42D4-7AF7-9436-8D5081F4B73D}"/>
              </a:ext>
            </a:extLst>
          </p:cNvPr>
          <p:cNvCxnSpPr>
            <a:cxnSpLocks/>
          </p:cNvCxnSpPr>
          <p:nvPr/>
        </p:nvCxnSpPr>
        <p:spPr>
          <a:xfrm>
            <a:off x="2406180" y="1663042"/>
            <a:ext cx="1317811" cy="14209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A8E3DA-FD2E-361B-913D-8CDDFA3025D2}"/>
              </a:ext>
            </a:extLst>
          </p:cNvPr>
          <p:cNvCxnSpPr>
            <a:cxnSpLocks/>
          </p:cNvCxnSpPr>
          <p:nvPr/>
        </p:nvCxnSpPr>
        <p:spPr>
          <a:xfrm flipV="1">
            <a:off x="3338381" y="3213821"/>
            <a:ext cx="1134023" cy="1934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C37ED0F-7B6A-BCBC-191D-74BE89FEEDE9}"/>
              </a:ext>
            </a:extLst>
          </p:cNvPr>
          <p:cNvCxnSpPr>
            <a:cxnSpLocks/>
          </p:cNvCxnSpPr>
          <p:nvPr/>
        </p:nvCxnSpPr>
        <p:spPr>
          <a:xfrm flipV="1">
            <a:off x="4053819" y="4005957"/>
            <a:ext cx="502574" cy="107989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9E598E-8CB5-A2A1-F09E-B473EB1A9B11}"/>
              </a:ext>
            </a:extLst>
          </p:cNvPr>
          <p:cNvCxnSpPr>
            <a:cxnSpLocks/>
          </p:cNvCxnSpPr>
          <p:nvPr/>
        </p:nvCxnSpPr>
        <p:spPr>
          <a:xfrm flipH="1">
            <a:off x="4622732" y="1663042"/>
            <a:ext cx="205376" cy="100754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4981BED-06CE-F194-7E89-5E1B1D67E4FD}"/>
              </a:ext>
            </a:extLst>
          </p:cNvPr>
          <p:cNvCxnSpPr>
            <a:cxnSpLocks/>
          </p:cNvCxnSpPr>
          <p:nvPr/>
        </p:nvCxnSpPr>
        <p:spPr>
          <a:xfrm flipH="1" flipV="1">
            <a:off x="5695607" y="3570981"/>
            <a:ext cx="1560227" cy="32055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142F60-BE24-C944-F80D-47C721AE3FFD}"/>
              </a:ext>
            </a:extLst>
          </p:cNvPr>
          <p:cNvCxnSpPr>
            <a:cxnSpLocks/>
          </p:cNvCxnSpPr>
          <p:nvPr/>
        </p:nvCxnSpPr>
        <p:spPr>
          <a:xfrm flipH="1">
            <a:off x="5660120" y="1753108"/>
            <a:ext cx="293112" cy="6183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D92CE7-C934-1800-8620-893E434750C2}"/>
              </a:ext>
            </a:extLst>
          </p:cNvPr>
          <p:cNvCxnSpPr>
            <a:cxnSpLocks/>
            <a:stCxn id="59" idx="1"/>
          </p:cNvCxnSpPr>
          <p:nvPr/>
        </p:nvCxnSpPr>
        <p:spPr>
          <a:xfrm flipH="1" flipV="1">
            <a:off x="6525087" y="2501143"/>
            <a:ext cx="730747" cy="23083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18A9AA-D3C2-3193-12BB-6B786DCAD14C}"/>
              </a:ext>
            </a:extLst>
          </p:cNvPr>
          <p:cNvCxnSpPr>
            <a:cxnSpLocks/>
          </p:cNvCxnSpPr>
          <p:nvPr/>
        </p:nvCxnSpPr>
        <p:spPr>
          <a:xfrm>
            <a:off x="3294501" y="1710175"/>
            <a:ext cx="429490" cy="97621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F3285C4-BBE4-CBFE-CEDB-8DA5BD9EB7D4}"/>
              </a:ext>
            </a:extLst>
          </p:cNvPr>
          <p:cNvCxnSpPr>
            <a:cxnSpLocks/>
          </p:cNvCxnSpPr>
          <p:nvPr/>
        </p:nvCxnSpPr>
        <p:spPr>
          <a:xfrm flipH="1" flipV="1">
            <a:off x="5283566" y="4557517"/>
            <a:ext cx="615854" cy="29909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FACFED8-B5A4-810D-5660-466393FB75B1}"/>
              </a:ext>
            </a:extLst>
          </p:cNvPr>
          <p:cNvCxnSpPr>
            <a:cxnSpLocks/>
          </p:cNvCxnSpPr>
          <p:nvPr/>
        </p:nvCxnSpPr>
        <p:spPr>
          <a:xfrm flipH="1" flipV="1">
            <a:off x="4765680" y="4359199"/>
            <a:ext cx="308599" cy="69678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AAEB19C-1022-9A73-0320-14131C6AA38F}"/>
              </a:ext>
            </a:extLst>
          </p:cNvPr>
          <p:cNvCxnSpPr>
            <a:cxnSpLocks/>
            <a:stCxn id="57" idx="1"/>
          </p:cNvCxnSpPr>
          <p:nvPr/>
        </p:nvCxnSpPr>
        <p:spPr>
          <a:xfrm flipH="1">
            <a:off x="6117713" y="2192098"/>
            <a:ext cx="1138121" cy="1924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43C1D1C-170E-9473-A83B-04B55A81734C}"/>
              </a:ext>
            </a:extLst>
          </p:cNvPr>
          <p:cNvSpPr txBox="1"/>
          <p:nvPr/>
        </p:nvSpPr>
        <p:spPr>
          <a:xfrm>
            <a:off x="1643315" y="1106206"/>
            <a:ext cx="1242282" cy="707886"/>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Human features are man-made. They include settlements, shops, houses and offices.</a:t>
            </a:r>
          </a:p>
        </p:txBody>
      </p:sp>
      <p:sp>
        <p:nvSpPr>
          <p:cNvPr id="36" name="TextBox 35">
            <a:extLst>
              <a:ext uri="{FF2B5EF4-FFF2-40B4-BE49-F238E27FC236}">
                <a16:creationId xmlns:a16="http://schemas.microsoft.com/office/drawing/2014/main" id="{8DD36D70-9EBC-B33C-C3E4-03AA05DEB188}"/>
              </a:ext>
            </a:extLst>
          </p:cNvPr>
          <p:cNvSpPr txBox="1"/>
          <p:nvPr/>
        </p:nvSpPr>
        <p:spPr>
          <a:xfrm>
            <a:off x="3004618" y="1106206"/>
            <a:ext cx="980829"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Rural means countryside, urban means towns and cities.</a:t>
            </a:r>
          </a:p>
        </p:txBody>
      </p:sp>
      <p:sp>
        <p:nvSpPr>
          <p:cNvPr id="38" name="TextBox 37">
            <a:extLst>
              <a:ext uri="{FF2B5EF4-FFF2-40B4-BE49-F238E27FC236}">
                <a16:creationId xmlns:a16="http://schemas.microsoft.com/office/drawing/2014/main" id="{3EE888C8-5A5F-1519-AA6A-22582FF74740}"/>
              </a:ext>
            </a:extLst>
          </p:cNvPr>
          <p:cNvSpPr txBox="1"/>
          <p:nvPr/>
        </p:nvSpPr>
        <p:spPr>
          <a:xfrm>
            <a:off x="4104469" y="1100862"/>
            <a:ext cx="1591138" cy="707886"/>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Human use of land depends on physical features. For example, deserts, where there is little precipitation, settlements are small.</a:t>
            </a:r>
            <a:endParaRPr lang="en-US" sz="800" b="0">
              <a:solidFill>
                <a:schemeClr val="accent2"/>
              </a:solidFill>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1ED2FE2F-772E-CF40-AA1B-72D7EEBC4B64}"/>
              </a:ext>
            </a:extLst>
          </p:cNvPr>
          <p:cNvSpPr txBox="1"/>
          <p:nvPr/>
        </p:nvSpPr>
        <p:spPr>
          <a:xfrm>
            <a:off x="1549312" y="5085852"/>
            <a:ext cx="2029904" cy="86177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Land use is how land is used by humans.</a:t>
            </a:r>
          </a:p>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Overfishing is damaging biodiversity in the oceans.</a:t>
            </a:r>
          </a:p>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Harbours are found (and ports can be found) where the land meets the sea.</a:t>
            </a:r>
          </a:p>
        </p:txBody>
      </p:sp>
      <p:sp>
        <p:nvSpPr>
          <p:cNvPr id="42" name="TextBox 41">
            <a:extLst>
              <a:ext uri="{FF2B5EF4-FFF2-40B4-BE49-F238E27FC236}">
                <a16:creationId xmlns:a16="http://schemas.microsoft.com/office/drawing/2014/main" id="{860693C2-8F04-7C59-8C1D-4BA413B0FEA5}"/>
              </a:ext>
            </a:extLst>
          </p:cNvPr>
          <p:cNvSpPr txBox="1"/>
          <p:nvPr/>
        </p:nvSpPr>
        <p:spPr>
          <a:xfrm>
            <a:off x="3744200" y="5085852"/>
            <a:ext cx="1054158" cy="338554"/>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National Parks are a human feature.</a:t>
            </a:r>
          </a:p>
        </p:txBody>
      </p:sp>
      <p:sp>
        <p:nvSpPr>
          <p:cNvPr id="44" name="TextBox 43">
            <a:extLst>
              <a:ext uri="{FF2B5EF4-FFF2-40B4-BE49-F238E27FC236}">
                <a16:creationId xmlns:a16="http://schemas.microsoft.com/office/drawing/2014/main" id="{49BB3792-D5CD-72BA-B71B-85EB7079C2C4}"/>
              </a:ext>
            </a:extLst>
          </p:cNvPr>
          <p:cNvSpPr txBox="1"/>
          <p:nvPr/>
        </p:nvSpPr>
        <p:spPr>
          <a:xfrm>
            <a:off x="4828108" y="5085852"/>
            <a:ext cx="1054158" cy="584775"/>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Humans make most of land around volcanoes with agriculture.</a:t>
            </a:r>
          </a:p>
        </p:txBody>
      </p:sp>
      <p:sp>
        <p:nvSpPr>
          <p:cNvPr id="48" name="TextBox 47">
            <a:extLst>
              <a:ext uri="{FF2B5EF4-FFF2-40B4-BE49-F238E27FC236}">
                <a16:creationId xmlns:a16="http://schemas.microsoft.com/office/drawing/2014/main" id="{CD370FAA-021E-8B94-2EA5-275750F58B53}"/>
              </a:ext>
            </a:extLst>
          </p:cNvPr>
          <p:cNvSpPr txBox="1"/>
          <p:nvPr/>
        </p:nvSpPr>
        <p:spPr>
          <a:xfrm>
            <a:off x="5889337" y="4670770"/>
            <a:ext cx="1688979" cy="1107996"/>
          </a:xfrm>
          <a:prstGeom prst="rect">
            <a:avLst/>
          </a:prstGeom>
          <a:noFill/>
        </p:spPr>
        <p:txBody>
          <a:bodyPr wrap="square">
            <a:spAutoFit/>
          </a:bodyPr>
          <a:lstStyle/>
          <a:p>
            <a:pPr>
              <a:spcAft>
                <a:spcPts val="600"/>
              </a:spcAft>
            </a:pP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Tourism needs to be managed sustainably, as it can have negative as well as positive impacts on an area.</a:t>
            </a:r>
            <a:endParaRPr lang="en-GB"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52" name="TextBox 51">
            <a:extLst>
              <a:ext uri="{FF2B5EF4-FFF2-40B4-BE49-F238E27FC236}">
                <a16:creationId xmlns:a16="http://schemas.microsoft.com/office/drawing/2014/main" id="{DBEFEEF2-9085-A046-DC78-7F9D61E91036}"/>
              </a:ext>
            </a:extLst>
          </p:cNvPr>
          <p:cNvSpPr txBox="1"/>
          <p:nvPr/>
        </p:nvSpPr>
        <p:spPr>
          <a:xfrm>
            <a:off x="7255834" y="3666905"/>
            <a:ext cx="1959380" cy="907941"/>
          </a:xfrm>
          <a:prstGeom prst="rect">
            <a:avLst/>
          </a:prstGeom>
          <a:noFill/>
        </p:spPr>
        <p:txBody>
          <a:bodyPr wrap="square">
            <a:spAutoFit/>
          </a:bodyPr>
          <a:lstStyle/>
          <a:p>
            <a:pPr>
              <a:lnSpc>
                <a:spcPct val="100000"/>
              </a:lnSpc>
              <a:spcBef>
                <a:spcPts val="0"/>
              </a:spcBef>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uses of products of the tropical rainforest include wood, food and medicine.</a:t>
            </a:r>
          </a:p>
          <a:p>
            <a:pPr>
              <a:lnSpc>
                <a:spcPct val="100000"/>
              </a:lnSpc>
              <a:spcBef>
                <a:spcPts val="0"/>
              </a:spcBef>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Deforestation of the Amazon rainforest at the national level is making way for agriculture, mining and logging.</a:t>
            </a:r>
          </a:p>
        </p:txBody>
      </p:sp>
      <p:sp>
        <p:nvSpPr>
          <p:cNvPr id="54" name="TextBox 53">
            <a:extLst>
              <a:ext uri="{FF2B5EF4-FFF2-40B4-BE49-F238E27FC236}">
                <a16:creationId xmlns:a16="http://schemas.microsoft.com/office/drawing/2014/main" id="{85529B5E-D505-0E07-56E7-D543A9B699D1}"/>
              </a:ext>
            </a:extLst>
          </p:cNvPr>
          <p:cNvSpPr txBox="1"/>
          <p:nvPr/>
        </p:nvSpPr>
        <p:spPr>
          <a:xfrm>
            <a:off x="5899420" y="1100268"/>
            <a:ext cx="2129563"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There have been changes in what is grown where, how it is farmed, how it is transported and how it is sold. Agriculture has moved from subsistence to commercial so that food can be traded.</a:t>
            </a:r>
          </a:p>
        </p:txBody>
      </p:sp>
      <p:sp>
        <p:nvSpPr>
          <p:cNvPr id="57" name="TextBox 56">
            <a:extLst>
              <a:ext uri="{FF2B5EF4-FFF2-40B4-BE49-F238E27FC236}">
                <a16:creationId xmlns:a16="http://schemas.microsoft.com/office/drawing/2014/main" id="{97C53F25-3BA9-EEAD-D3B9-853A6BF71FA0}"/>
              </a:ext>
            </a:extLst>
          </p:cNvPr>
          <p:cNvSpPr txBox="1"/>
          <p:nvPr/>
        </p:nvSpPr>
        <p:spPr>
          <a:xfrm>
            <a:off x="7255834" y="1899710"/>
            <a:ext cx="1979235"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Land use around a river changes from the upper course to the lower course, because of how flat the land is and the features around it.</a:t>
            </a:r>
          </a:p>
        </p:txBody>
      </p:sp>
      <p:sp>
        <p:nvSpPr>
          <p:cNvPr id="59" name="TextBox 58">
            <a:extLst>
              <a:ext uri="{FF2B5EF4-FFF2-40B4-BE49-F238E27FC236}">
                <a16:creationId xmlns:a16="http://schemas.microsoft.com/office/drawing/2014/main" id="{86614937-8B7B-DB2F-7FA6-A969576867F0}"/>
              </a:ext>
            </a:extLst>
          </p:cNvPr>
          <p:cNvSpPr txBox="1"/>
          <p:nvPr/>
        </p:nvSpPr>
        <p:spPr>
          <a:xfrm>
            <a:off x="7255834" y="2501143"/>
            <a:ext cx="187421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Human use of fossil fuels and other resources (renewable and non-renewable).</a:t>
            </a:r>
          </a:p>
        </p:txBody>
      </p:sp>
      <p:sp>
        <p:nvSpPr>
          <p:cNvPr id="62" name="TextBox 61">
            <a:extLst>
              <a:ext uri="{FF2B5EF4-FFF2-40B4-BE49-F238E27FC236}">
                <a16:creationId xmlns:a16="http://schemas.microsoft.com/office/drawing/2014/main" id="{A722C2B0-E234-01A0-AF03-664226CA2B0A}"/>
              </a:ext>
            </a:extLst>
          </p:cNvPr>
          <p:cNvSpPr txBox="1"/>
          <p:nvPr/>
        </p:nvSpPr>
        <p:spPr>
          <a:xfrm>
            <a:off x="7255834" y="3136503"/>
            <a:ext cx="1716881"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Adaptation to and mitigation against climate change. </a:t>
            </a:r>
          </a:p>
        </p:txBody>
      </p:sp>
      <p:cxnSp>
        <p:nvCxnSpPr>
          <p:cNvPr id="63" name="Straight Arrow Connector 62">
            <a:extLst>
              <a:ext uri="{FF2B5EF4-FFF2-40B4-BE49-F238E27FC236}">
                <a16:creationId xmlns:a16="http://schemas.microsoft.com/office/drawing/2014/main" id="{4FEC5B23-8987-E04D-AE5F-4CED3C1CD7B2}"/>
              </a:ext>
            </a:extLst>
          </p:cNvPr>
          <p:cNvCxnSpPr>
            <a:cxnSpLocks/>
            <a:stCxn id="62" idx="1"/>
          </p:cNvCxnSpPr>
          <p:nvPr/>
        </p:nvCxnSpPr>
        <p:spPr>
          <a:xfrm flipH="1" flipV="1">
            <a:off x="6628354" y="3167794"/>
            <a:ext cx="627480" cy="13798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75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03201" y="1897418"/>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2" name="Rectangle 1">
            <a:extLst>
              <a:ext uri="{FF2B5EF4-FFF2-40B4-BE49-F238E27FC236}">
                <a16:creationId xmlns:a16="http://schemas.microsoft.com/office/drawing/2014/main" id="{65003003-7391-54A1-DF78-F7AF58660F6A}"/>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Population &amp; Communities</a:t>
            </a:r>
          </a:p>
        </p:txBody>
      </p:sp>
      <p:cxnSp>
        <p:nvCxnSpPr>
          <p:cNvPr id="19" name="Straight Arrow Connector 18">
            <a:extLst>
              <a:ext uri="{FF2B5EF4-FFF2-40B4-BE49-F238E27FC236}">
                <a16:creationId xmlns:a16="http://schemas.microsoft.com/office/drawing/2014/main" id="{3153E485-E49B-4AE1-6ED1-F2810F022BF0}"/>
              </a:ext>
            </a:extLst>
          </p:cNvPr>
          <p:cNvCxnSpPr>
            <a:cxnSpLocks/>
          </p:cNvCxnSpPr>
          <p:nvPr/>
        </p:nvCxnSpPr>
        <p:spPr>
          <a:xfrm flipV="1">
            <a:off x="2459547" y="4337229"/>
            <a:ext cx="443518" cy="14181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FD6ADE-1BFF-D695-BBE3-ADC4BE461444}"/>
              </a:ext>
            </a:extLst>
          </p:cNvPr>
          <p:cNvCxnSpPr>
            <a:cxnSpLocks/>
          </p:cNvCxnSpPr>
          <p:nvPr/>
        </p:nvCxnSpPr>
        <p:spPr>
          <a:xfrm>
            <a:off x="2320446" y="1791632"/>
            <a:ext cx="1403545" cy="12923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FDBE6E-D507-24EE-3795-4C7A6199725D}"/>
              </a:ext>
            </a:extLst>
          </p:cNvPr>
          <p:cNvCxnSpPr>
            <a:cxnSpLocks/>
          </p:cNvCxnSpPr>
          <p:nvPr/>
        </p:nvCxnSpPr>
        <p:spPr>
          <a:xfrm flipH="1">
            <a:off x="4622732" y="1870830"/>
            <a:ext cx="232037" cy="7997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EE6E606-0A59-7951-6B27-5E171A0C74B9}"/>
              </a:ext>
            </a:extLst>
          </p:cNvPr>
          <p:cNvCxnSpPr>
            <a:cxnSpLocks/>
          </p:cNvCxnSpPr>
          <p:nvPr/>
        </p:nvCxnSpPr>
        <p:spPr>
          <a:xfrm flipH="1">
            <a:off x="6601676" y="3335352"/>
            <a:ext cx="593506" cy="10636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60ACA8D-0FE0-B6FB-EA72-B5696E1C43E2}"/>
              </a:ext>
            </a:extLst>
          </p:cNvPr>
          <p:cNvCxnSpPr>
            <a:cxnSpLocks/>
            <a:stCxn id="38" idx="2"/>
          </p:cNvCxnSpPr>
          <p:nvPr/>
        </p:nvCxnSpPr>
        <p:spPr>
          <a:xfrm>
            <a:off x="3294081" y="1863407"/>
            <a:ext cx="429910" cy="82297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9BDA6D1-8A88-04F7-786E-5E0C209B7FA6}"/>
              </a:ext>
            </a:extLst>
          </p:cNvPr>
          <p:cNvCxnSpPr>
            <a:cxnSpLocks/>
          </p:cNvCxnSpPr>
          <p:nvPr/>
        </p:nvCxnSpPr>
        <p:spPr>
          <a:xfrm flipV="1">
            <a:off x="3980689" y="3938267"/>
            <a:ext cx="516390" cy="100615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C4C9343-4F92-DB0C-8041-69EE6450D7D5}"/>
              </a:ext>
            </a:extLst>
          </p:cNvPr>
          <p:cNvCxnSpPr>
            <a:cxnSpLocks/>
          </p:cNvCxnSpPr>
          <p:nvPr/>
        </p:nvCxnSpPr>
        <p:spPr>
          <a:xfrm flipH="1" flipV="1">
            <a:off x="5718465" y="3993536"/>
            <a:ext cx="318351" cy="95088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68CE68-9938-ED0B-D365-676A302FA23D}"/>
              </a:ext>
            </a:extLst>
          </p:cNvPr>
          <p:cNvCxnSpPr>
            <a:cxnSpLocks/>
          </p:cNvCxnSpPr>
          <p:nvPr/>
        </p:nvCxnSpPr>
        <p:spPr>
          <a:xfrm flipH="1">
            <a:off x="6520471" y="1840005"/>
            <a:ext cx="300008" cy="59216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6896434-96E0-0F5B-ABA0-1A382B03E4EF}"/>
              </a:ext>
            </a:extLst>
          </p:cNvPr>
          <p:cNvSpPr txBox="1"/>
          <p:nvPr/>
        </p:nvSpPr>
        <p:spPr>
          <a:xfrm>
            <a:off x="1585180" y="4359648"/>
            <a:ext cx="1054158"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Geographical features include villages, towns and cities.</a:t>
            </a:r>
            <a:endParaRPr lang="en-GB" sz="80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36" name="TextBox 35">
            <a:extLst>
              <a:ext uri="{FF2B5EF4-FFF2-40B4-BE49-F238E27FC236}">
                <a16:creationId xmlns:a16="http://schemas.microsoft.com/office/drawing/2014/main" id="{46867DF5-519E-1AC3-9D67-FA6FD973A886}"/>
              </a:ext>
            </a:extLst>
          </p:cNvPr>
          <p:cNvSpPr txBox="1"/>
          <p:nvPr/>
        </p:nvSpPr>
        <p:spPr>
          <a:xfrm>
            <a:off x="1587379" y="1286055"/>
            <a:ext cx="1192284"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Settlements can be villages, towns or cities, depending on their size.</a:t>
            </a:r>
          </a:p>
        </p:txBody>
      </p:sp>
      <p:sp>
        <p:nvSpPr>
          <p:cNvPr id="38" name="TextBox 37">
            <a:extLst>
              <a:ext uri="{FF2B5EF4-FFF2-40B4-BE49-F238E27FC236}">
                <a16:creationId xmlns:a16="http://schemas.microsoft.com/office/drawing/2014/main" id="{A3766460-E7D0-C8F5-9EBA-A2FEDD41A493}"/>
              </a:ext>
            </a:extLst>
          </p:cNvPr>
          <p:cNvSpPr txBox="1"/>
          <p:nvPr/>
        </p:nvSpPr>
        <p:spPr>
          <a:xfrm>
            <a:off x="2749586" y="1278632"/>
            <a:ext cx="1088989"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The population of rural areas is smaller than urban areas.</a:t>
            </a:r>
          </a:p>
        </p:txBody>
      </p:sp>
      <p:sp>
        <p:nvSpPr>
          <p:cNvPr id="43" name="TextBox 42">
            <a:extLst>
              <a:ext uri="{FF2B5EF4-FFF2-40B4-BE49-F238E27FC236}">
                <a16:creationId xmlns:a16="http://schemas.microsoft.com/office/drawing/2014/main" id="{C41EE93E-FE7B-C3D0-17EE-76012F47408C}"/>
              </a:ext>
            </a:extLst>
          </p:cNvPr>
          <p:cNvSpPr txBox="1"/>
          <p:nvPr/>
        </p:nvSpPr>
        <p:spPr>
          <a:xfrm>
            <a:off x="3980689" y="1273409"/>
            <a:ext cx="1409004" cy="58477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Settlements are generally permanent. Some people live nomadic lifestyles, and do not live in a fixed place.</a:t>
            </a:r>
          </a:p>
        </p:txBody>
      </p:sp>
      <p:sp>
        <p:nvSpPr>
          <p:cNvPr id="45" name="TextBox 44">
            <a:extLst>
              <a:ext uri="{FF2B5EF4-FFF2-40B4-BE49-F238E27FC236}">
                <a16:creationId xmlns:a16="http://schemas.microsoft.com/office/drawing/2014/main" id="{BA7D7932-BC6C-7B31-24FE-BD66A9D72837}"/>
              </a:ext>
            </a:extLst>
          </p:cNvPr>
          <p:cNvSpPr txBox="1"/>
          <p:nvPr/>
        </p:nvSpPr>
        <p:spPr>
          <a:xfrm>
            <a:off x="2921791" y="4910971"/>
            <a:ext cx="1420353" cy="58477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Settlements can be hamlets, villages, towns and cities, depending on their size.</a:t>
            </a:r>
          </a:p>
        </p:txBody>
      </p:sp>
      <p:sp>
        <p:nvSpPr>
          <p:cNvPr id="48" name="TextBox 47">
            <a:extLst>
              <a:ext uri="{FF2B5EF4-FFF2-40B4-BE49-F238E27FC236}">
                <a16:creationId xmlns:a16="http://schemas.microsoft.com/office/drawing/2014/main" id="{538EB6F3-B421-0CF4-3186-2C18A0A3B998}"/>
              </a:ext>
            </a:extLst>
          </p:cNvPr>
          <p:cNvSpPr txBox="1"/>
          <p:nvPr/>
        </p:nvSpPr>
        <p:spPr>
          <a:xfrm>
            <a:off x="5604303" y="4910971"/>
            <a:ext cx="1442498"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Indigenous people are the first people who lived in the place and the generations of people who came after, such as the Kayapo people in the Amazon Rainforest.</a:t>
            </a:r>
          </a:p>
        </p:txBody>
      </p:sp>
      <p:sp>
        <p:nvSpPr>
          <p:cNvPr id="52" name="TextBox 51">
            <a:extLst>
              <a:ext uri="{FF2B5EF4-FFF2-40B4-BE49-F238E27FC236}">
                <a16:creationId xmlns:a16="http://schemas.microsoft.com/office/drawing/2014/main" id="{3CACCD2B-A0CE-01C4-6E83-D6E99A370C2E}"/>
              </a:ext>
            </a:extLst>
          </p:cNvPr>
          <p:cNvSpPr txBox="1"/>
          <p:nvPr/>
        </p:nvSpPr>
        <p:spPr>
          <a:xfrm>
            <a:off x="6616994" y="1394484"/>
            <a:ext cx="1230822" cy="461665"/>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Population density as a result of climate zones.</a:t>
            </a:r>
          </a:p>
        </p:txBody>
      </p:sp>
      <p:sp>
        <p:nvSpPr>
          <p:cNvPr id="55" name="TextBox 54">
            <a:extLst>
              <a:ext uri="{FF2B5EF4-FFF2-40B4-BE49-F238E27FC236}">
                <a16:creationId xmlns:a16="http://schemas.microsoft.com/office/drawing/2014/main" id="{F907A08B-DB22-6CA7-78EB-8F632D8E108F}"/>
              </a:ext>
            </a:extLst>
          </p:cNvPr>
          <p:cNvSpPr txBox="1"/>
          <p:nvPr/>
        </p:nvSpPr>
        <p:spPr>
          <a:xfrm>
            <a:off x="7195182" y="2052553"/>
            <a:ext cx="2129563" cy="3462486"/>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Maslow's hierarchy of needs show what humans need to survive and thrive</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Migration is the process of moving from one place to another. It does not have to be between countries, but where it is it is called immigration (in) or emigration (out).</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People migrate because of push and pull factors.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Voluntary migration usually happens because of economic or social factors.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Forced migration happens as a result of life-threatening events, such as conflict or physical disasters.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Asylum seekers are people who are forced to leave their country. They apply for asylum and, if it is accepted, they are granted refugee status. Refugees are given international protections and support in settling in a different country.</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settlements change or develop based on external factors (both human and physical).</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3607A4B7-07CC-33E6-42A5-7DC5C625C6DD}"/>
              </a:ext>
            </a:extLst>
          </p:cNvPr>
          <p:cNvSpPr txBox="1"/>
          <p:nvPr/>
        </p:nvSpPr>
        <p:spPr>
          <a:xfrm>
            <a:off x="4422423" y="4910971"/>
            <a:ext cx="1038042" cy="584775"/>
          </a:xfrm>
          <a:prstGeom prst="rect">
            <a:avLst/>
          </a:prstGeom>
          <a:noFill/>
        </p:spPr>
        <p:txBody>
          <a:bodyPr wrap="square">
            <a:spAutoFit/>
          </a:bodyPr>
          <a:lstStyle/>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cxnSp>
        <p:nvCxnSpPr>
          <p:cNvPr id="25" name="Straight Arrow Connector 24">
            <a:extLst>
              <a:ext uri="{FF2B5EF4-FFF2-40B4-BE49-F238E27FC236}">
                <a16:creationId xmlns:a16="http://schemas.microsoft.com/office/drawing/2014/main" id="{F841144D-7735-B2A2-AEF5-DA05E157F525}"/>
              </a:ext>
            </a:extLst>
          </p:cNvPr>
          <p:cNvCxnSpPr>
            <a:cxnSpLocks/>
          </p:cNvCxnSpPr>
          <p:nvPr/>
        </p:nvCxnSpPr>
        <p:spPr>
          <a:xfrm flipV="1">
            <a:off x="4842351" y="4554790"/>
            <a:ext cx="110649" cy="38963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2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3346619A-24C2-0F4F-6550-9ED6D4217867}"/>
              </a:ext>
            </a:extLst>
          </p:cNvPr>
          <p:cNvSpPr txBox="1"/>
          <p:nvPr/>
        </p:nvSpPr>
        <p:spPr>
          <a:xfrm>
            <a:off x="6882804" y="1186391"/>
            <a:ext cx="2454349" cy="1800493"/>
          </a:xfrm>
          <a:prstGeom prst="rect">
            <a:avLst/>
          </a:prstGeom>
          <a:noFill/>
        </p:spPr>
        <p:txBody>
          <a:bodyPr wrap="square">
            <a:spAutoFit/>
          </a:bodyPr>
          <a:lstStyle/>
          <a:p>
            <a:pPr>
              <a:spcAft>
                <a:spcPts val="600"/>
              </a:spcAft>
            </a:pPr>
            <a:r>
              <a:rPr lang="en-US" sz="800" b="0" strike="noStrike">
                <a:solidFill>
                  <a:schemeClr val="accent2"/>
                </a:solidFill>
                <a:latin typeface="Roboto" panose="02000000000000000000" pitchFamily="2" charset="0"/>
                <a:ea typeface="Roboto" panose="02000000000000000000" pitchFamily="2" charset="0"/>
                <a:cs typeface="Roboto" panose="02000000000000000000" pitchFamily="2" charset="0"/>
              </a:rPr>
              <a:t>People can be employed in different industries and sectors including primary, secondary, tertiary and quaternary.</a:t>
            </a:r>
          </a:p>
          <a:p>
            <a:pPr>
              <a:spcAft>
                <a:spcPts val="600"/>
              </a:spcAft>
            </a:pPr>
            <a:r>
              <a:rPr lang="en-US" sz="800" b="0" strike="noStrike">
                <a:solidFill>
                  <a:schemeClr val="accent2"/>
                </a:solidFill>
                <a:latin typeface="Roboto" panose="02000000000000000000" pitchFamily="2" charset="0"/>
                <a:ea typeface="Roboto" panose="02000000000000000000" pitchFamily="2" charset="0"/>
                <a:cs typeface="Roboto" panose="02000000000000000000" pitchFamily="2" charset="0"/>
              </a:rPr>
              <a:t>HICs, MICs and LICs tend to have primary, secondary, tertiary and quaternary industries at different levels.</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Trade is the process of buying and selling goods. Imports are goods that are brought into the country. Exports are goods that are traded out of the country.</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Fair trade is a way of making sure that farmers are paid a fair price for the food they grow.</a:t>
            </a:r>
          </a:p>
        </p:txBody>
      </p:sp>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03201" y="1897418"/>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2" name="Rectangle 1">
            <a:extLst>
              <a:ext uri="{FF2B5EF4-FFF2-40B4-BE49-F238E27FC236}">
                <a16:creationId xmlns:a16="http://schemas.microsoft.com/office/drawing/2014/main" id="{65003003-7391-54A1-DF78-F7AF58660F6A}"/>
              </a:ext>
            </a:extLst>
          </p:cNvPr>
          <p:cNvSpPr/>
          <p:nvPr/>
        </p:nvSpPr>
        <p:spPr>
          <a:xfrm>
            <a:off x="7873143" y="5611148"/>
            <a:ext cx="1369709" cy="63607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Economy &amp; Development</a:t>
            </a:r>
          </a:p>
        </p:txBody>
      </p:sp>
      <p:cxnSp>
        <p:nvCxnSpPr>
          <p:cNvPr id="22" name="Straight Arrow Connector 21">
            <a:extLst>
              <a:ext uri="{FF2B5EF4-FFF2-40B4-BE49-F238E27FC236}">
                <a16:creationId xmlns:a16="http://schemas.microsoft.com/office/drawing/2014/main" id="{8C7D39BE-C3AD-7E67-F61B-AFE83C834F2E}"/>
              </a:ext>
            </a:extLst>
          </p:cNvPr>
          <p:cNvCxnSpPr>
            <a:cxnSpLocks/>
          </p:cNvCxnSpPr>
          <p:nvPr/>
        </p:nvCxnSpPr>
        <p:spPr>
          <a:xfrm flipV="1">
            <a:off x="3534325" y="3213821"/>
            <a:ext cx="938079" cy="167244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E168A3-2B55-0B59-A10B-35781834E5C4}"/>
              </a:ext>
            </a:extLst>
          </p:cNvPr>
          <p:cNvCxnSpPr>
            <a:cxnSpLocks/>
          </p:cNvCxnSpPr>
          <p:nvPr/>
        </p:nvCxnSpPr>
        <p:spPr>
          <a:xfrm>
            <a:off x="3469688" y="1484666"/>
            <a:ext cx="450283" cy="84328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97F5240-59A0-74B2-2E24-EB88E465CC6B}"/>
              </a:ext>
            </a:extLst>
          </p:cNvPr>
          <p:cNvCxnSpPr>
            <a:cxnSpLocks/>
          </p:cNvCxnSpPr>
          <p:nvPr/>
        </p:nvCxnSpPr>
        <p:spPr>
          <a:xfrm>
            <a:off x="4877007" y="1720196"/>
            <a:ext cx="517474" cy="127483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A242FD-99C3-A2E3-B376-4CAD30F2DFC0}"/>
              </a:ext>
            </a:extLst>
          </p:cNvPr>
          <p:cNvCxnSpPr>
            <a:cxnSpLocks/>
          </p:cNvCxnSpPr>
          <p:nvPr/>
        </p:nvCxnSpPr>
        <p:spPr>
          <a:xfrm flipH="1" flipV="1">
            <a:off x="5667050" y="3656664"/>
            <a:ext cx="693945" cy="127623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1CE5A7-962C-95A4-B1A3-5D872A18B9ED}"/>
              </a:ext>
            </a:extLst>
          </p:cNvPr>
          <p:cNvCxnSpPr>
            <a:cxnSpLocks/>
          </p:cNvCxnSpPr>
          <p:nvPr/>
        </p:nvCxnSpPr>
        <p:spPr>
          <a:xfrm>
            <a:off x="2609001" y="1518215"/>
            <a:ext cx="1118781" cy="125250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E3ABD7B-302B-49EF-A5E3-2DBD9BC92DD3}"/>
              </a:ext>
            </a:extLst>
          </p:cNvPr>
          <p:cNvCxnSpPr>
            <a:cxnSpLocks/>
          </p:cNvCxnSpPr>
          <p:nvPr/>
        </p:nvCxnSpPr>
        <p:spPr>
          <a:xfrm flipH="1" flipV="1">
            <a:off x="6569264" y="3160246"/>
            <a:ext cx="313540" cy="18836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28B0BE-7CEE-8E66-AD3D-8F96C6089A71}"/>
              </a:ext>
            </a:extLst>
          </p:cNvPr>
          <p:cNvCxnSpPr>
            <a:cxnSpLocks/>
          </p:cNvCxnSpPr>
          <p:nvPr/>
        </p:nvCxnSpPr>
        <p:spPr>
          <a:xfrm flipV="1">
            <a:off x="5088861" y="4661851"/>
            <a:ext cx="34364" cy="35651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E8A66D0-6E54-AE4D-35FC-8F226D866F42}"/>
              </a:ext>
            </a:extLst>
          </p:cNvPr>
          <p:cNvCxnSpPr>
            <a:cxnSpLocks/>
          </p:cNvCxnSpPr>
          <p:nvPr/>
        </p:nvCxnSpPr>
        <p:spPr>
          <a:xfrm flipH="1">
            <a:off x="5667050" y="1856149"/>
            <a:ext cx="1215754" cy="53706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27C2C86-8EC5-9052-A4A1-510CC74EF4B5}"/>
              </a:ext>
            </a:extLst>
          </p:cNvPr>
          <p:cNvSpPr txBox="1"/>
          <p:nvPr/>
        </p:nvSpPr>
        <p:spPr>
          <a:xfrm>
            <a:off x="1545732" y="1135421"/>
            <a:ext cx="1317811" cy="58477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Rural areas include farmland. This can be for either pastoral or arable farming.</a:t>
            </a:r>
          </a:p>
        </p:txBody>
      </p:sp>
      <p:sp>
        <p:nvSpPr>
          <p:cNvPr id="36" name="TextBox 35">
            <a:extLst>
              <a:ext uri="{FF2B5EF4-FFF2-40B4-BE49-F238E27FC236}">
                <a16:creationId xmlns:a16="http://schemas.microsoft.com/office/drawing/2014/main" id="{06668E85-6D1B-A972-C2C0-F085014C28A9}"/>
              </a:ext>
            </a:extLst>
          </p:cNvPr>
          <p:cNvSpPr txBox="1"/>
          <p:nvPr/>
        </p:nvSpPr>
        <p:spPr>
          <a:xfrm>
            <a:off x="2863543" y="1135421"/>
            <a:ext cx="1283495" cy="46166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There are poorer and wealthier areas in every city.</a:t>
            </a:r>
          </a:p>
        </p:txBody>
      </p:sp>
      <p:sp>
        <p:nvSpPr>
          <p:cNvPr id="39" name="TextBox 38">
            <a:extLst>
              <a:ext uri="{FF2B5EF4-FFF2-40B4-BE49-F238E27FC236}">
                <a16:creationId xmlns:a16="http://schemas.microsoft.com/office/drawing/2014/main" id="{DBC3986F-FF68-FDDC-74EE-F81E382D51EA}"/>
              </a:ext>
            </a:extLst>
          </p:cNvPr>
          <p:cNvSpPr txBox="1"/>
          <p:nvPr/>
        </p:nvSpPr>
        <p:spPr>
          <a:xfrm>
            <a:off x="1545732" y="4886261"/>
            <a:ext cx="2548789" cy="130805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Agriculture is the word used to describe the practice of farming. </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Land use can be for economic uses, including agriculture, factories and leisure.</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Ports are places where goods to be traded are unloaded and loaded.</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Humans use seas and oceans for economic and leisure uses. The main economic use is trade.</a:t>
            </a:r>
          </a:p>
        </p:txBody>
      </p:sp>
      <p:sp>
        <p:nvSpPr>
          <p:cNvPr id="42" name="TextBox 41">
            <a:extLst>
              <a:ext uri="{FF2B5EF4-FFF2-40B4-BE49-F238E27FC236}">
                <a16:creationId xmlns:a16="http://schemas.microsoft.com/office/drawing/2014/main" id="{8F2C5734-B8FE-AD06-5D13-2F66FD448AED}"/>
              </a:ext>
            </a:extLst>
          </p:cNvPr>
          <p:cNvSpPr txBox="1"/>
          <p:nvPr/>
        </p:nvSpPr>
        <p:spPr>
          <a:xfrm>
            <a:off x="4469357" y="4988426"/>
            <a:ext cx="1814629" cy="98488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Tourism is the business of supporting and encouraging people to visit a place for fun.</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defTabSz="914400">
              <a:spcAft>
                <a:spcPts val="600"/>
              </a:spcAf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Human impacts can be social, economic and environmental. </a:t>
            </a:r>
            <a:endParaRPr lang="en-GB" sz="800" b="0">
              <a:solidFill>
                <a:schemeClr val="accent2"/>
              </a:solidFill>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spcAft>
                <a:spcPts val="600"/>
              </a:spcAft>
              <a:buClrTx/>
              <a:buSzTx/>
              <a:tabLst/>
              <a:defRPr/>
            </a:pPr>
            <a:endParaRPr lang="en-US" sz="800" b="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45" name="TextBox 44">
            <a:extLst>
              <a:ext uri="{FF2B5EF4-FFF2-40B4-BE49-F238E27FC236}">
                <a16:creationId xmlns:a16="http://schemas.microsoft.com/office/drawing/2014/main" id="{DC714244-80A1-6E3F-7D5B-7B0C1DC3F4FF}"/>
              </a:ext>
            </a:extLst>
          </p:cNvPr>
          <p:cNvSpPr txBox="1"/>
          <p:nvPr/>
        </p:nvSpPr>
        <p:spPr>
          <a:xfrm>
            <a:off x="6283986" y="5018362"/>
            <a:ext cx="2958866" cy="46166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Rio de Janeiro is one of the largest cities Brazil. Some of its population live in favelas (makeshift settlements), but there are also wealthy areas that are popular with tourists.</a:t>
            </a:r>
          </a:p>
        </p:txBody>
      </p:sp>
      <p:sp>
        <p:nvSpPr>
          <p:cNvPr id="50" name="TextBox 49">
            <a:extLst>
              <a:ext uri="{FF2B5EF4-FFF2-40B4-BE49-F238E27FC236}">
                <a16:creationId xmlns:a16="http://schemas.microsoft.com/office/drawing/2014/main" id="{DD6DE8E1-B6AB-554F-2A7A-52F150FE28DF}"/>
              </a:ext>
            </a:extLst>
          </p:cNvPr>
          <p:cNvSpPr txBox="1"/>
          <p:nvPr/>
        </p:nvSpPr>
        <p:spPr>
          <a:xfrm>
            <a:off x="4330548" y="1124354"/>
            <a:ext cx="1866066" cy="584775"/>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Countries in the world can be classified as low-, medium-, or high-income countries (LIC, MIC, HICs). They appear in all continents.</a:t>
            </a:r>
          </a:p>
        </p:txBody>
      </p:sp>
      <p:sp>
        <p:nvSpPr>
          <p:cNvPr id="57" name="TextBox 56">
            <a:extLst>
              <a:ext uri="{FF2B5EF4-FFF2-40B4-BE49-F238E27FC236}">
                <a16:creationId xmlns:a16="http://schemas.microsoft.com/office/drawing/2014/main" id="{2CBCCAE6-0C05-72AF-CA7C-92D776C24731}"/>
              </a:ext>
            </a:extLst>
          </p:cNvPr>
          <p:cNvSpPr txBox="1"/>
          <p:nvPr/>
        </p:nvSpPr>
        <p:spPr>
          <a:xfrm>
            <a:off x="6882803" y="3243966"/>
            <a:ext cx="1876979" cy="338554"/>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Economic aspects of climate change mitigation and adaptations.</a:t>
            </a:r>
          </a:p>
        </p:txBody>
      </p:sp>
    </p:spTree>
    <p:extLst>
      <p:ext uri="{BB962C8B-B14F-4D97-AF65-F5344CB8AC3E}">
        <p14:creationId xmlns:p14="http://schemas.microsoft.com/office/powerpoint/2010/main" val="696645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E0AE123-C18A-F404-822D-B56AF64C5CD9}"/>
              </a:ext>
            </a:extLst>
          </p:cNvPr>
          <p:cNvPicPr>
            <a:picLocks noChangeAspect="1"/>
          </p:cNvPicPr>
          <p:nvPr/>
        </p:nvPicPr>
        <p:blipFill>
          <a:blip r:embed="rId2"/>
          <a:stretch>
            <a:fillRect/>
          </a:stretch>
        </p:blipFill>
        <p:spPr>
          <a:xfrm>
            <a:off x="2707459" y="2029511"/>
            <a:ext cx="3955464" cy="2650601"/>
          </a:xfrm>
          <a:prstGeom prst="rect">
            <a:avLst/>
          </a:prstGeom>
        </p:spPr>
      </p:pic>
      <p:grpSp>
        <p:nvGrpSpPr>
          <p:cNvPr id="2" name="Group 1">
            <a:extLst>
              <a:ext uri="{FF2B5EF4-FFF2-40B4-BE49-F238E27FC236}">
                <a16:creationId xmlns:a16="http://schemas.microsoft.com/office/drawing/2014/main" id="{62CBDDD4-D620-32F0-9D02-36B6B135C260}"/>
              </a:ext>
            </a:extLst>
          </p:cNvPr>
          <p:cNvGrpSpPr/>
          <p:nvPr/>
        </p:nvGrpSpPr>
        <p:grpSpPr>
          <a:xfrm>
            <a:off x="273657" y="1088347"/>
            <a:ext cx="980829" cy="5014204"/>
            <a:chOff x="273657" y="-474493"/>
            <a:chExt cx="980829" cy="5014204"/>
          </a:xfrm>
        </p:grpSpPr>
        <p:sp>
          <p:nvSpPr>
            <p:cNvPr id="3" name="Rectangle 2">
              <a:extLst>
                <a:ext uri="{FF2B5EF4-FFF2-40B4-BE49-F238E27FC236}">
                  <a16:creationId xmlns:a16="http://schemas.microsoft.com/office/drawing/2014/main" id="{5EDB41FC-0D5F-A048-DCE0-8598CA044B1F}"/>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 name="Rectangle 3">
              <a:extLst>
                <a:ext uri="{FF2B5EF4-FFF2-40B4-BE49-F238E27FC236}">
                  <a16:creationId xmlns:a16="http://schemas.microsoft.com/office/drawing/2014/main" id="{7D141C1D-8665-C36F-829B-B420154CDAB9}"/>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5" name="Rectangle 4">
              <a:extLst>
                <a:ext uri="{FF2B5EF4-FFF2-40B4-BE49-F238E27FC236}">
                  <a16:creationId xmlns:a16="http://schemas.microsoft.com/office/drawing/2014/main" id="{7EFF36BD-3948-26AB-D8BC-99FFB22F5556}"/>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6" name="Rectangle 5">
              <a:extLst>
                <a:ext uri="{FF2B5EF4-FFF2-40B4-BE49-F238E27FC236}">
                  <a16:creationId xmlns:a16="http://schemas.microsoft.com/office/drawing/2014/main" id="{CB92A73C-48F7-7688-25D0-DA11ECA542F6}"/>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7" name="Rectangle 6">
              <a:extLst>
                <a:ext uri="{FF2B5EF4-FFF2-40B4-BE49-F238E27FC236}">
                  <a16:creationId xmlns:a16="http://schemas.microsoft.com/office/drawing/2014/main" id="{F4A11BC0-5B39-8C55-E145-78D2B9EAFF6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C4857F4-024B-A3BD-309F-DBADB24037DA}"/>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DC20738D-876C-A69B-A9B6-5A0047B9FBDE}"/>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1E1A6EBD-CE28-BA4B-EB03-DAB9501FC795}"/>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15D2C4-6B7C-555F-3FA9-CD894E0137CF}"/>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A08CF14B-9475-FFA9-88AC-9D75A887B8CD}"/>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F17F294C-3A70-69C8-4C38-9709FCD8F5FD}"/>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5" name="TextBox 14">
            <a:extLst>
              <a:ext uri="{FF2B5EF4-FFF2-40B4-BE49-F238E27FC236}">
                <a16:creationId xmlns:a16="http://schemas.microsoft.com/office/drawing/2014/main" id="{34B44BC0-DDF0-A5D4-C8C6-7308238BBD4A}"/>
              </a:ext>
            </a:extLst>
          </p:cNvPr>
          <p:cNvSpPr txBox="1"/>
          <p:nvPr/>
        </p:nvSpPr>
        <p:spPr>
          <a:xfrm>
            <a:off x="1402808" y="4449279"/>
            <a:ext cx="1435235" cy="461665"/>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Geographical features include </a:t>
            </a:r>
            <a:r>
              <a:rPr lang="en-US" sz="800" b="1">
                <a:solidFill>
                  <a:schemeClr val="accent2"/>
                </a:solidFill>
                <a:latin typeface="Roboto" panose="02000000000000000000" pitchFamily="2" charset="0"/>
                <a:ea typeface="Roboto" panose="02000000000000000000" pitchFamily="2" charset="0"/>
              </a:rPr>
              <a:t>beach</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hill</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forest</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river</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sea</a:t>
            </a:r>
            <a:r>
              <a:rPr lang="en-US" sz="800">
                <a:solidFill>
                  <a:schemeClr val="accent2"/>
                </a:solidFill>
                <a:latin typeface="Roboto" panose="02000000000000000000" pitchFamily="2" charset="0"/>
                <a:ea typeface="Roboto" panose="02000000000000000000" pitchFamily="2" charset="0"/>
              </a:rPr>
              <a:t>.</a:t>
            </a:r>
          </a:p>
        </p:txBody>
      </p:sp>
      <p:cxnSp>
        <p:nvCxnSpPr>
          <p:cNvPr id="16" name="Straight Arrow Connector 15">
            <a:extLst>
              <a:ext uri="{FF2B5EF4-FFF2-40B4-BE49-F238E27FC236}">
                <a16:creationId xmlns:a16="http://schemas.microsoft.com/office/drawing/2014/main" id="{C74116EE-FE2A-6335-5735-B3C8C90967BC}"/>
              </a:ext>
            </a:extLst>
          </p:cNvPr>
          <p:cNvCxnSpPr>
            <a:cxnSpLocks/>
          </p:cNvCxnSpPr>
          <p:nvPr/>
        </p:nvCxnSpPr>
        <p:spPr>
          <a:xfrm flipV="1">
            <a:off x="2658413" y="4337229"/>
            <a:ext cx="244652" cy="2175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0F6691A-DA1A-8DC4-8AB8-03FD3F6F330F}"/>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65020B3-393B-532D-3209-55913DD4E04E}"/>
              </a:ext>
            </a:extLst>
          </p:cNvPr>
          <p:cNvSpPr/>
          <p:nvPr/>
        </p:nvSpPr>
        <p:spPr>
          <a:xfrm>
            <a:off x="247023" y="2310001"/>
            <a:ext cx="1054158" cy="390082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4FCC299-FD99-3E3C-2677-ABDDF9E20B6C}"/>
              </a:ext>
            </a:extLst>
          </p:cNvPr>
          <p:cNvSpPr txBox="1"/>
          <p:nvPr/>
        </p:nvSpPr>
        <p:spPr>
          <a:xfrm>
            <a:off x="1402808" y="2321018"/>
            <a:ext cx="135348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Describing the natural things in our local area.</a:t>
            </a:r>
          </a:p>
        </p:txBody>
      </p:sp>
      <p:cxnSp>
        <p:nvCxnSpPr>
          <p:cNvPr id="20" name="Straight Arrow Connector 19">
            <a:extLst>
              <a:ext uri="{FF2B5EF4-FFF2-40B4-BE49-F238E27FC236}">
                <a16:creationId xmlns:a16="http://schemas.microsoft.com/office/drawing/2014/main" id="{4875C415-FA88-C4C1-2D37-A0285D1016B7}"/>
              </a:ext>
            </a:extLst>
          </p:cNvPr>
          <p:cNvCxnSpPr>
            <a:cxnSpLocks/>
          </p:cNvCxnSpPr>
          <p:nvPr/>
        </p:nvCxnSpPr>
        <p:spPr>
          <a:xfrm>
            <a:off x="2406180" y="1663042"/>
            <a:ext cx="1317811" cy="14209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2BC9B4-1051-40F4-98F8-928824D4D84A}"/>
              </a:ext>
            </a:extLst>
          </p:cNvPr>
          <p:cNvSpPr txBox="1"/>
          <p:nvPr/>
        </p:nvSpPr>
        <p:spPr>
          <a:xfrm>
            <a:off x="1402807" y="1004399"/>
            <a:ext cx="1124517" cy="759182"/>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We live on the </a:t>
            </a:r>
            <a:r>
              <a:rPr lang="en-US" sz="800" b="1">
                <a:solidFill>
                  <a:schemeClr val="accent2"/>
                </a:solidFill>
                <a:latin typeface="Roboto" panose="02000000000000000000" pitchFamily="2" charset="0"/>
                <a:ea typeface="Roboto" panose="02000000000000000000" pitchFamily="2" charset="0"/>
              </a:rPr>
              <a:t>Earth.</a:t>
            </a:r>
          </a:p>
          <a:p>
            <a:pPr>
              <a:spcAft>
                <a:spcPts val="400"/>
              </a:spcAft>
            </a:pPr>
            <a:r>
              <a:rPr lang="en-US" sz="800" b="1">
                <a:solidFill>
                  <a:schemeClr val="accent2"/>
                </a:solidFill>
                <a:latin typeface="Roboto" panose="02000000000000000000" pitchFamily="2" charset="0"/>
                <a:ea typeface="Roboto" panose="02000000000000000000" pitchFamily="2" charset="0"/>
              </a:rPr>
              <a:t>Physical features </a:t>
            </a:r>
            <a:r>
              <a:rPr lang="en-US" sz="800">
                <a:solidFill>
                  <a:schemeClr val="accent2"/>
                </a:solidFill>
                <a:latin typeface="Roboto" panose="02000000000000000000" pitchFamily="2" charset="0"/>
                <a:ea typeface="Roboto" panose="02000000000000000000" pitchFamily="2" charset="0"/>
              </a:rPr>
              <a:t>occur in nature and include river, forest</a:t>
            </a:r>
            <a:r>
              <a:rPr lang="en-US" sz="800" b="1">
                <a:solidFill>
                  <a:schemeClr val="accent2"/>
                </a:solidFill>
                <a:latin typeface="Roboto" panose="02000000000000000000" pitchFamily="2" charset="0"/>
                <a:ea typeface="Roboto" panose="02000000000000000000" pitchFamily="2" charset="0"/>
              </a:rPr>
              <a:t>, soil</a:t>
            </a:r>
            <a:r>
              <a:rPr lang="en-US" sz="800">
                <a:solidFill>
                  <a:schemeClr val="accent2"/>
                </a:solidFill>
                <a:latin typeface="Roboto" panose="02000000000000000000" pitchFamily="2" charset="0"/>
                <a:ea typeface="Roboto" panose="02000000000000000000" pitchFamily="2" charset="0"/>
              </a:rPr>
              <a:t>, and hill</a:t>
            </a:r>
            <a:r>
              <a:rPr lang="en-US" sz="800" b="1">
                <a:solidFill>
                  <a:schemeClr val="accent2"/>
                </a:solidFill>
                <a:latin typeface="Roboto" panose="02000000000000000000" pitchFamily="2" charset="0"/>
                <a:ea typeface="Roboto" panose="02000000000000000000" pitchFamily="2" charset="0"/>
              </a:rPr>
              <a:t>.</a:t>
            </a:r>
          </a:p>
        </p:txBody>
      </p:sp>
      <p:cxnSp>
        <p:nvCxnSpPr>
          <p:cNvPr id="22" name="Straight Arrow Connector 21">
            <a:extLst>
              <a:ext uri="{FF2B5EF4-FFF2-40B4-BE49-F238E27FC236}">
                <a16:creationId xmlns:a16="http://schemas.microsoft.com/office/drawing/2014/main" id="{1B3EC18C-9FEF-2597-DF91-7F2F0005391A}"/>
              </a:ext>
            </a:extLst>
          </p:cNvPr>
          <p:cNvCxnSpPr>
            <a:cxnSpLocks/>
          </p:cNvCxnSpPr>
          <p:nvPr/>
        </p:nvCxnSpPr>
        <p:spPr>
          <a:xfrm flipV="1">
            <a:off x="2751920" y="3607462"/>
            <a:ext cx="937839" cy="14844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B4A331-8BE9-3700-E7B2-A906F3250C77}"/>
              </a:ext>
            </a:extLst>
          </p:cNvPr>
          <p:cNvCxnSpPr>
            <a:cxnSpLocks/>
          </p:cNvCxnSpPr>
          <p:nvPr/>
        </p:nvCxnSpPr>
        <p:spPr>
          <a:xfrm flipV="1">
            <a:off x="3351147" y="3213821"/>
            <a:ext cx="1121257" cy="219048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271B78-3697-9AE4-9456-A400EF8E012D}"/>
              </a:ext>
            </a:extLst>
          </p:cNvPr>
          <p:cNvCxnSpPr>
            <a:cxnSpLocks/>
          </p:cNvCxnSpPr>
          <p:nvPr/>
        </p:nvCxnSpPr>
        <p:spPr>
          <a:xfrm flipV="1">
            <a:off x="4521450" y="4005957"/>
            <a:ext cx="34943" cy="77504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E4D3AC-6223-1582-48FD-2AA3DE6C37FE}"/>
              </a:ext>
            </a:extLst>
          </p:cNvPr>
          <p:cNvCxnSpPr>
            <a:cxnSpLocks/>
          </p:cNvCxnSpPr>
          <p:nvPr/>
        </p:nvCxnSpPr>
        <p:spPr>
          <a:xfrm>
            <a:off x="4379311" y="1710260"/>
            <a:ext cx="243421" cy="96032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C33DAC0-ED31-E73C-1C3A-FC1F934557A6}"/>
              </a:ext>
            </a:extLst>
          </p:cNvPr>
          <p:cNvCxnSpPr>
            <a:cxnSpLocks/>
          </p:cNvCxnSpPr>
          <p:nvPr/>
        </p:nvCxnSpPr>
        <p:spPr>
          <a:xfrm>
            <a:off x="5188424" y="2083075"/>
            <a:ext cx="188248" cy="169159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47B9406-7625-3E77-A9FC-51FA249A200F}"/>
              </a:ext>
            </a:extLst>
          </p:cNvPr>
          <p:cNvCxnSpPr>
            <a:cxnSpLocks/>
          </p:cNvCxnSpPr>
          <p:nvPr/>
        </p:nvCxnSpPr>
        <p:spPr>
          <a:xfrm flipH="1">
            <a:off x="5660120" y="1717643"/>
            <a:ext cx="352248" cy="6537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E01AD1-0FD2-7FFC-AD39-4A6A8FDB3284}"/>
              </a:ext>
            </a:extLst>
          </p:cNvPr>
          <p:cNvCxnSpPr>
            <a:cxnSpLocks/>
          </p:cNvCxnSpPr>
          <p:nvPr/>
        </p:nvCxnSpPr>
        <p:spPr>
          <a:xfrm flipH="1" flipV="1">
            <a:off x="6540428" y="3154245"/>
            <a:ext cx="432206" cy="6461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FA76E38-CA7A-C16C-2513-B43BED5CA0F4}"/>
              </a:ext>
            </a:extLst>
          </p:cNvPr>
          <p:cNvSpPr/>
          <p:nvPr/>
        </p:nvSpPr>
        <p:spPr>
          <a:xfrm>
            <a:off x="7873143" y="5611148"/>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Geology &amp; Earth Science</a:t>
            </a:r>
          </a:p>
        </p:txBody>
      </p:sp>
      <p:sp>
        <p:nvSpPr>
          <p:cNvPr id="36" name="Text Placeholder 35">
            <a:extLst>
              <a:ext uri="{FF2B5EF4-FFF2-40B4-BE49-F238E27FC236}">
                <a16:creationId xmlns:a16="http://schemas.microsoft.com/office/drawing/2014/main" id="{E6B249D7-D027-DA80-E596-752E10A42B7B}"/>
              </a:ext>
            </a:extLst>
          </p:cNvPr>
          <p:cNvSpPr>
            <a:spLocks noGrp="1"/>
          </p:cNvSpPr>
          <p:nvPr>
            <p:ph type="body" sz="quarter" idx="10"/>
          </p:nvPr>
        </p:nvSpPr>
        <p:spPr>
          <a:xfrm>
            <a:off x="203202" y="234234"/>
            <a:ext cx="7491826" cy="458089"/>
          </a:xfrm>
        </p:spPr>
        <p:txBody>
          <a:bodyPr/>
          <a:lstStyle/>
          <a:p>
            <a:r>
              <a:rPr lang="en-GB"/>
              <a:t>Progression in Geography</a:t>
            </a:r>
          </a:p>
        </p:txBody>
      </p:sp>
      <p:cxnSp>
        <p:nvCxnSpPr>
          <p:cNvPr id="41" name="Straight Arrow Connector 40">
            <a:extLst>
              <a:ext uri="{FF2B5EF4-FFF2-40B4-BE49-F238E27FC236}">
                <a16:creationId xmlns:a16="http://schemas.microsoft.com/office/drawing/2014/main" id="{38E2C2EB-03E0-1E69-F19F-C9B3262FA4C6}"/>
              </a:ext>
            </a:extLst>
          </p:cNvPr>
          <p:cNvCxnSpPr>
            <a:cxnSpLocks/>
          </p:cNvCxnSpPr>
          <p:nvPr/>
        </p:nvCxnSpPr>
        <p:spPr>
          <a:xfrm flipV="1">
            <a:off x="2527325" y="2389793"/>
            <a:ext cx="291505" cy="855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C87B1DE-89AF-5444-107B-3EB8D795EC71}"/>
              </a:ext>
            </a:extLst>
          </p:cNvPr>
          <p:cNvSpPr txBox="1"/>
          <p:nvPr/>
        </p:nvSpPr>
        <p:spPr>
          <a:xfrm>
            <a:off x="1450332" y="5091916"/>
            <a:ext cx="1744499" cy="215444"/>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bg1"/>
                </a:solidFill>
                <a:latin typeface="Roboto" panose="02000000000000000000" pitchFamily="2" charset="0"/>
                <a:ea typeface="Roboto" panose="02000000000000000000" pitchFamily="2" charset="0"/>
              </a:rPr>
              <a:t>Science: </a:t>
            </a:r>
            <a:r>
              <a:rPr lang="en-US" sz="800">
                <a:solidFill>
                  <a:schemeClr val="bg1"/>
                </a:solidFill>
                <a:latin typeface="Roboto" panose="02000000000000000000" pitchFamily="2" charset="0"/>
                <a:ea typeface="Roboto" panose="02000000000000000000" pitchFamily="2" charset="0"/>
              </a:rPr>
              <a:t>Some plants grow in </a:t>
            </a:r>
            <a:r>
              <a:rPr lang="en-US" sz="800" b="1">
                <a:solidFill>
                  <a:schemeClr val="bg1"/>
                </a:solidFill>
                <a:latin typeface="Roboto" panose="02000000000000000000" pitchFamily="2" charset="0"/>
                <a:ea typeface="Roboto" panose="02000000000000000000" pitchFamily="2" charset="0"/>
              </a:rPr>
              <a:t>soil</a:t>
            </a:r>
            <a:r>
              <a:rPr lang="en-US" sz="800">
                <a:solidFill>
                  <a:schemeClr val="bg1"/>
                </a:solidFill>
                <a:latin typeface="Roboto" panose="02000000000000000000" pitchFamily="2" charset="0"/>
                <a:ea typeface="Roboto" panose="02000000000000000000" pitchFamily="2" charset="0"/>
              </a:rPr>
              <a:t>.</a:t>
            </a:r>
          </a:p>
        </p:txBody>
      </p:sp>
      <p:sp>
        <p:nvSpPr>
          <p:cNvPr id="50" name="TextBox 49">
            <a:extLst>
              <a:ext uri="{FF2B5EF4-FFF2-40B4-BE49-F238E27FC236}">
                <a16:creationId xmlns:a16="http://schemas.microsoft.com/office/drawing/2014/main" id="{3BBE9F2B-F63C-8733-2532-98266E55B0B9}"/>
              </a:ext>
            </a:extLst>
          </p:cNvPr>
          <p:cNvSpPr txBox="1"/>
          <p:nvPr/>
        </p:nvSpPr>
        <p:spPr>
          <a:xfrm>
            <a:off x="2598556" y="1002374"/>
            <a:ext cx="1343099" cy="707886"/>
          </a:xfrm>
          <a:prstGeom prst="rect">
            <a:avLst/>
          </a:prstGeom>
          <a:noFill/>
        </p:spPr>
        <p:txBody>
          <a:bodyPr wrap="square" rtlCol="0">
            <a:spAutoFit/>
          </a:bodyPr>
          <a:lstStyle/>
          <a:p>
            <a:pPr>
              <a:spcAft>
                <a:spcPts val="400"/>
              </a:spcAft>
            </a:pPr>
            <a:r>
              <a:rPr lang="en-US" sz="800" b="1">
                <a:solidFill>
                  <a:schemeClr val="accent2"/>
                </a:solidFill>
                <a:latin typeface="Roboto" panose="02000000000000000000" pitchFamily="2" charset="0"/>
                <a:ea typeface="Roboto" panose="02000000000000000000" pitchFamily="2" charset="0"/>
              </a:rPr>
              <a:t>Coastal</a:t>
            </a:r>
            <a:r>
              <a:rPr lang="en-US" sz="800">
                <a:solidFill>
                  <a:schemeClr val="accent2"/>
                </a:solidFill>
                <a:latin typeface="Roboto" panose="02000000000000000000" pitchFamily="2" charset="0"/>
                <a:ea typeface="Roboto" panose="02000000000000000000" pitchFamily="2" charset="0"/>
              </a:rPr>
              <a:t> areas are areas of land that are near the sea. Features in coastal areas include beach, </a:t>
            </a:r>
            <a:r>
              <a:rPr lang="en-US" sz="800" b="1">
                <a:solidFill>
                  <a:schemeClr val="accent2"/>
                </a:solidFill>
                <a:latin typeface="Roboto" panose="02000000000000000000" pitchFamily="2" charset="0"/>
                <a:ea typeface="Roboto" panose="02000000000000000000" pitchFamily="2" charset="0"/>
              </a:rPr>
              <a:t>cliff</a:t>
            </a:r>
            <a:r>
              <a:rPr lang="en-US" sz="800">
                <a:solidFill>
                  <a:schemeClr val="accent2"/>
                </a:solidFill>
                <a:latin typeface="Roboto" panose="02000000000000000000" pitchFamily="2" charset="0"/>
                <a:ea typeface="Roboto" panose="02000000000000000000" pitchFamily="2" charset="0"/>
              </a:rPr>
              <a:t>, sea and </a:t>
            </a:r>
            <a:r>
              <a:rPr lang="en-US" sz="800" b="1">
                <a:solidFill>
                  <a:schemeClr val="accent2"/>
                </a:solidFill>
                <a:latin typeface="Roboto" panose="02000000000000000000" pitchFamily="2" charset="0"/>
                <a:ea typeface="Roboto" panose="02000000000000000000" pitchFamily="2" charset="0"/>
              </a:rPr>
              <a:t>ocean</a:t>
            </a:r>
            <a:r>
              <a:rPr lang="en-US" sz="800">
                <a:solidFill>
                  <a:schemeClr val="accent2"/>
                </a:solidFill>
                <a:latin typeface="Roboto" panose="02000000000000000000" pitchFamily="2" charset="0"/>
                <a:ea typeface="Roboto" panose="02000000000000000000" pitchFamily="2" charset="0"/>
              </a:rPr>
              <a:t>.</a:t>
            </a:r>
          </a:p>
        </p:txBody>
      </p:sp>
      <p:cxnSp>
        <p:nvCxnSpPr>
          <p:cNvPr id="53" name="Straight Arrow Connector 52">
            <a:extLst>
              <a:ext uri="{FF2B5EF4-FFF2-40B4-BE49-F238E27FC236}">
                <a16:creationId xmlns:a16="http://schemas.microsoft.com/office/drawing/2014/main" id="{F4B95E68-CC20-166A-6D88-72A9E2E2B8A9}"/>
              </a:ext>
            </a:extLst>
          </p:cNvPr>
          <p:cNvCxnSpPr>
            <a:cxnSpLocks/>
          </p:cNvCxnSpPr>
          <p:nvPr/>
        </p:nvCxnSpPr>
        <p:spPr>
          <a:xfrm>
            <a:off x="3159086" y="1743514"/>
            <a:ext cx="564905" cy="94287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3A9F872-33AA-D08A-BB81-883BB1E7E783}"/>
              </a:ext>
            </a:extLst>
          </p:cNvPr>
          <p:cNvSpPr txBox="1"/>
          <p:nvPr/>
        </p:nvSpPr>
        <p:spPr>
          <a:xfrm>
            <a:off x="3941655" y="1009757"/>
            <a:ext cx="1500801" cy="707886"/>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Features of </a:t>
            </a:r>
            <a:r>
              <a:rPr lang="en-US" sz="800" b="1">
                <a:solidFill>
                  <a:schemeClr val="accent2"/>
                </a:solidFill>
                <a:latin typeface="Roboto" panose="02000000000000000000" pitchFamily="2" charset="0"/>
                <a:ea typeface="Roboto" panose="02000000000000000000" pitchFamily="2" charset="0"/>
              </a:rPr>
              <a:t>hot deserts </a:t>
            </a:r>
            <a:r>
              <a:rPr lang="en-US" sz="800">
                <a:solidFill>
                  <a:schemeClr val="accent2"/>
                </a:solidFill>
                <a:latin typeface="Roboto" panose="02000000000000000000" pitchFamily="2" charset="0"/>
                <a:ea typeface="Roboto" panose="02000000000000000000" pitchFamily="2" charset="0"/>
              </a:rPr>
              <a:t>include rocks, </a:t>
            </a:r>
            <a:r>
              <a:rPr lang="en-US" sz="800" b="1">
                <a:solidFill>
                  <a:schemeClr val="accent2"/>
                </a:solidFill>
                <a:latin typeface="Roboto" panose="02000000000000000000" pitchFamily="2" charset="0"/>
                <a:ea typeface="Roboto" panose="02000000000000000000" pitchFamily="2" charset="0"/>
              </a:rPr>
              <a:t>sand dunes </a:t>
            </a:r>
            <a:r>
              <a:rPr lang="en-US" sz="800">
                <a:solidFill>
                  <a:schemeClr val="accent2"/>
                </a:solidFill>
                <a:latin typeface="Roboto" panose="02000000000000000000" pitchFamily="2" charset="0"/>
                <a:ea typeface="Roboto" panose="02000000000000000000" pitchFamily="2" charset="0"/>
              </a:rPr>
              <a:t>and </a:t>
            </a:r>
            <a:r>
              <a:rPr lang="en-US" sz="800" b="1">
                <a:solidFill>
                  <a:schemeClr val="accent2"/>
                </a:solidFill>
                <a:latin typeface="Roboto" panose="02000000000000000000" pitchFamily="2" charset="0"/>
                <a:ea typeface="Roboto" panose="02000000000000000000" pitchFamily="2" charset="0"/>
              </a:rPr>
              <a:t>oases</a:t>
            </a:r>
            <a:r>
              <a:rPr lang="en-US" sz="800">
                <a:solidFill>
                  <a:schemeClr val="accent2"/>
                </a:solidFill>
                <a:latin typeface="Roboto" panose="02000000000000000000" pitchFamily="2" charset="0"/>
                <a:ea typeface="Roboto" panose="02000000000000000000" pitchFamily="2" charset="0"/>
              </a:rPr>
              <a:t>. Features of </a:t>
            </a:r>
            <a:r>
              <a:rPr lang="en-US" sz="800" b="1">
                <a:solidFill>
                  <a:schemeClr val="accent2"/>
                </a:solidFill>
                <a:latin typeface="Roboto" panose="02000000000000000000" pitchFamily="2" charset="0"/>
                <a:ea typeface="Roboto" panose="02000000000000000000" pitchFamily="2" charset="0"/>
              </a:rPr>
              <a:t>cold deserts </a:t>
            </a:r>
            <a:r>
              <a:rPr lang="en-US" sz="800">
                <a:solidFill>
                  <a:schemeClr val="accent2"/>
                </a:solidFill>
                <a:latin typeface="Roboto" panose="02000000000000000000" pitchFamily="2" charset="0"/>
                <a:ea typeface="Roboto" panose="02000000000000000000" pitchFamily="2" charset="0"/>
              </a:rPr>
              <a:t>include </a:t>
            </a:r>
            <a:r>
              <a:rPr lang="en-US" sz="800" b="1">
                <a:solidFill>
                  <a:schemeClr val="accent2"/>
                </a:solidFill>
                <a:latin typeface="Roboto" panose="02000000000000000000" pitchFamily="2" charset="0"/>
                <a:ea typeface="Roboto" panose="02000000000000000000" pitchFamily="2" charset="0"/>
              </a:rPr>
              <a:t>mountains</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ice sheets</a:t>
            </a:r>
            <a:r>
              <a:rPr lang="en-US" sz="800">
                <a:solidFill>
                  <a:schemeClr val="accent2"/>
                </a:solidFill>
                <a:latin typeface="Roboto" panose="02000000000000000000" pitchFamily="2" charset="0"/>
                <a:ea typeface="Roboto" panose="02000000000000000000" pitchFamily="2" charset="0"/>
              </a:rPr>
              <a:t>.</a:t>
            </a:r>
          </a:p>
        </p:txBody>
      </p:sp>
      <p:sp>
        <p:nvSpPr>
          <p:cNvPr id="65" name="TextBox 64">
            <a:extLst>
              <a:ext uri="{FF2B5EF4-FFF2-40B4-BE49-F238E27FC236}">
                <a16:creationId xmlns:a16="http://schemas.microsoft.com/office/drawing/2014/main" id="{EF5A6FC0-3913-4BFF-8CED-ABF0CF1B2DE6}"/>
              </a:ext>
            </a:extLst>
          </p:cNvPr>
          <p:cNvSpPr txBox="1"/>
          <p:nvPr/>
        </p:nvSpPr>
        <p:spPr>
          <a:xfrm>
            <a:off x="1393769" y="5404302"/>
            <a:ext cx="2292544" cy="933589"/>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Rivers, </a:t>
            </a:r>
            <a:r>
              <a:rPr lang="en-US" sz="800" b="1">
                <a:solidFill>
                  <a:schemeClr val="accent2"/>
                </a:solidFill>
                <a:latin typeface="Roboto" panose="02000000000000000000" pitchFamily="2" charset="0"/>
                <a:ea typeface="Roboto" panose="02000000000000000000" pitchFamily="2" charset="0"/>
              </a:rPr>
              <a:t>lakes</a:t>
            </a:r>
            <a:r>
              <a:rPr lang="en-US" sz="800">
                <a:solidFill>
                  <a:schemeClr val="accent2"/>
                </a:solidFill>
                <a:latin typeface="Roboto" panose="02000000000000000000" pitchFamily="2" charset="0"/>
                <a:ea typeface="Roboto" panose="02000000000000000000" pitchFamily="2" charset="0"/>
              </a:rPr>
              <a:t>, seas and oceans are all bodies of water.</a:t>
            </a:r>
          </a:p>
          <a:p>
            <a:pPr>
              <a:spcAft>
                <a:spcPts val="400"/>
              </a:spcAft>
            </a:pPr>
            <a:r>
              <a:rPr lang="en-US" sz="800">
                <a:solidFill>
                  <a:schemeClr val="accent2"/>
                </a:solidFill>
                <a:latin typeface="Roboto" panose="02000000000000000000" pitchFamily="2" charset="0"/>
                <a:ea typeface="Roboto" panose="02000000000000000000" pitchFamily="2" charset="0"/>
              </a:rPr>
              <a:t>Rivers travel from </a:t>
            </a:r>
            <a:r>
              <a:rPr lang="en-US" sz="800" b="1">
                <a:solidFill>
                  <a:schemeClr val="accent2"/>
                </a:solidFill>
                <a:latin typeface="Roboto" panose="02000000000000000000" pitchFamily="2" charset="0"/>
                <a:ea typeface="Roboto" panose="02000000000000000000" pitchFamily="2" charset="0"/>
              </a:rPr>
              <a:t>highland</a:t>
            </a:r>
            <a:r>
              <a:rPr lang="en-US" sz="800">
                <a:solidFill>
                  <a:schemeClr val="accent2"/>
                </a:solidFill>
                <a:latin typeface="Roboto" panose="02000000000000000000" pitchFamily="2" charset="0"/>
                <a:ea typeface="Roboto" panose="02000000000000000000" pitchFamily="2" charset="0"/>
              </a:rPr>
              <a:t> areas (the </a:t>
            </a:r>
            <a:r>
              <a:rPr lang="en-US" sz="800" b="1">
                <a:solidFill>
                  <a:schemeClr val="accent2"/>
                </a:solidFill>
                <a:latin typeface="Roboto" panose="02000000000000000000" pitchFamily="2" charset="0"/>
                <a:ea typeface="Roboto" panose="02000000000000000000" pitchFamily="2" charset="0"/>
              </a:rPr>
              <a:t>source</a:t>
            </a:r>
            <a:r>
              <a:rPr lang="en-US" sz="800">
                <a:solidFill>
                  <a:schemeClr val="accent2"/>
                </a:solidFill>
                <a:latin typeface="Roboto" panose="02000000000000000000" pitchFamily="2" charset="0"/>
                <a:ea typeface="Roboto" panose="02000000000000000000" pitchFamily="2" charset="0"/>
              </a:rPr>
              <a:t>) to </a:t>
            </a:r>
            <a:r>
              <a:rPr lang="en-US" sz="800" b="1">
                <a:solidFill>
                  <a:schemeClr val="accent2"/>
                </a:solidFill>
                <a:latin typeface="Roboto" panose="02000000000000000000" pitchFamily="2" charset="0"/>
                <a:ea typeface="Roboto" panose="02000000000000000000" pitchFamily="2" charset="0"/>
              </a:rPr>
              <a:t>lowland</a:t>
            </a:r>
            <a:r>
              <a:rPr lang="en-US" sz="800">
                <a:solidFill>
                  <a:schemeClr val="accent2"/>
                </a:solidFill>
                <a:latin typeface="Roboto" panose="02000000000000000000" pitchFamily="2" charset="0"/>
                <a:ea typeface="Roboto" panose="02000000000000000000" pitchFamily="2" charset="0"/>
              </a:rPr>
              <a:t> areas (the </a:t>
            </a:r>
            <a:r>
              <a:rPr lang="en-US" sz="800" b="1">
                <a:solidFill>
                  <a:schemeClr val="accent2"/>
                </a:solidFill>
                <a:latin typeface="Roboto" panose="02000000000000000000" pitchFamily="2" charset="0"/>
                <a:ea typeface="Roboto" panose="02000000000000000000" pitchFamily="2" charset="0"/>
              </a:rPr>
              <a:t>mouth</a:t>
            </a:r>
            <a:r>
              <a:rPr lang="en-US" sz="800">
                <a:solidFill>
                  <a:schemeClr val="accent2"/>
                </a:solidFill>
                <a:latin typeface="Roboto" panose="02000000000000000000" pitchFamily="2" charset="0"/>
                <a:ea typeface="Roboto" panose="02000000000000000000" pitchFamily="2" charset="0"/>
              </a:rPr>
              <a:t>).</a:t>
            </a:r>
          </a:p>
          <a:p>
            <a:pPr>
              <a:spcAft>
                <a:spcPts val="400"/>
              </a:spcAft>
            </a:pPr>
            <a:r>
              <a:rPr lang="en-US" sz="800">
                <a:solidFill>
                  <a:schemeClr val="accent2"/>
                </a:solidFill>
                <a:latin typeface="Roboto" panose="02000000000000000000" pitchFamily="2" charset="0"/>
                <a:ea typeface="Roboto" panose="02000000000000000000" pitchFamily="2" charset="0"/>
              </a:rPr>
              <a:t>Physical features around rivers include </a:t>
            </a:r>
            <a:r>
              <a:rPr lang="en-US" sz="800" b="1">
                <a:solidFill>
                  <a:schemeClr val="accent2"/>
                </a:solidFill>
                <a:latin typeface="Roboto" panose="02000000000000000000" pitchFamily="2" charset="0"/>
                <a:ea typeface="Roboto" panose="02000000000000000000" pitchFamily="2" charset="0"/>
              </a:rPr>
              <a:t>valleys</a:t>
            </a:r>
            <a:r>
              <a:rPr lang="en-US" sz="800">
                <a:solidFill>
                  <a:schemeClr val="accent2"/>
                </a:solidFill>
                <a:latin typeface="Roboto" panose="02000000000000000000" pitchFamily="2" charset="0"/>
                <a:ea typeface="Roboto" panose="02000000000000000000" pitchFamily="2" charset="0"/>
              </a:rPr>
              <a:t>, mountains, hills and </a:t>
            </a:r>
            <a:r>
              <a:rPr lang="en-US" sz="800" b="1">
                <a:solidFill>
                  <a:schemeClr val="accent2"/>
                </a:solidFill>
                <a:latin typeface="Roboto" panose="02000000000000000000" pitchFamily="2" charset="0"/>
                <a:ea typeface="Roboto" panose="02000000000000000000" pitchFamily="2" charset="0"/>
              </a:rPr>
              <a:t>vegetation</a:t>
            </a:r>
            <a:r>
              <a:rPr lang="en-US" sz="800">
                <a:solidFill>
                  <a:schemeClr val="accent2"/>
                </a:solidFill>
                <a:latin typeface="Roboto" panose="02000000000000000000" pitchFamily="2" charset="0"/>
                <a:ea typeface="Roboto" panose="02000000000000000000" pitchFamily="2" charset="0"/>
              </a:rPr>
              <a:t>.</a:t>
            </a:r>
          </a:p>
        </p:txBody>
      </p:sp>
      <p:sp>
        <p:nvSpPr>
          <p:cNvPr id="70" name="TextBox 69">
            <a:extLst>
              <a:ext uri="{FF2B5EF4-FFF2-40B4-BE49-F238E27FC236}">
                <a16:creationId xmlns:a16="http://schemas.microsoft.com/office/drawing/2014/main" id="{4FA4E3F2-2FEE-88A0-8137-985E50EEC213}"/>
              </a:ext>
            </a:extLst>
          </p:cNvPr>
          <p:cNvSpPr txBox="1"/>
          <p:nvPr/>
        </p:nvSpPr>
        <p:spPr>
          <a:xfrm>
            <a:off x="4297952" y="4750320"/>
            <a:ext cx="1429403"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There are several </a:t>
            </a:r>
            <a:r>
              <a:rPr lang="en-US" sz="800" b="1">
                <a:solidFill>
                  <a:schemeClr val="accent2"/>
                </a:solidFill>
                <a:latin typeface="Roboto" panose="02000000000000000000" pitchFamily="2" charset="0"/>
                <a:ea typeface="Roboto" panose="02000000000000000000" pitchFamily="2" charset="0"/>
              </a:rPr>
              <a:t>mountain ranges </a:t>
            </a:r>
            <a:r>
              <a:rPr lang="en-US" sz="800">
                <a:solidFill>
                  <a:schemeClr val="accent2"/>
                </a:solidFill>
                <a:latin typeface="Roboto" panose="02000000000000000000" pitchFamily="2" charset="0"/>
                <a:ea typeface="Roboto" panose="02000000000000000000" pitchFamily="2" charset="0"/>
              </a:rPr>
              <a:t>in the UK.</a:t>
            </a:r>
          </a:p>
        </p:txBody>
      </p:sp>
      <p:sp>
        <p:nvSpPr>
          <p:cNvPr id="71" name="TextBox 70">
            <a:extLst>
              <a:ext uri="{FF2B5EF4-FFF2-40B4-BE49-F238E27FC236}">
                <a16:creationId xmlns:a16="http://schemas.microsoft.com/office/drawing/2014/main" id="{1946A27E-E051-CCEE-5D2C-ED232CF15D8B}"/>
              </a:ext>
            </a:extLst>
          </p:cNvPr>
          <p:cNvSpPr txBox="1"/>
          <p:nvPr/>
        </p:nvSpPr>
        <p:spPr>
          <a:xfrm>
            <a:off x="3653363" y="5102146"/>
            <a:ext cx="1881721" cy="1200329"/>
          </a:xfrm>
          <a:prstGeom prst="rect">
            <a:avLst/>
          </a:prstGeom>
          <a:solidFill>
            <a:schemeClr val="accent2">
              <a:lumMod val="20000"/>
              <a:lumOff val="80000"/>
            </a:schemeClr>
          </a:solidFill>
        </p:spPr>
        <p:txBody>
          <a:bodyPr wrap="square" rtlCol="0">
            <a:spAutoFit/>
          </a:bodyPr>
          <a:lstStyle/>
          <a:p>
            <a:pPr>
              <a:spcAft>
                <a:spcPts val="400"/>
              </a:spcAft>
            </a:pPr>
            <a:r>
              <a:rPr lang="en-US" sz="800" b="1">
                <a:solidFill>
                  <a:schemeClr val="bg1"/>
                </a:solidFill>
                <a:latin typeface="Roboto" panose="02000000000000000000" pitchFamily="2" charset="0"/>
                <a:ea typeface="Roboto" panose="02000000000000000000" pitchFamily="2" charset="0"/>
              </a:rPr>
              <a:t>Science</a:t>
            </a:r>
            <a:r>
              <a:rPr lang="en-US" sz="800">
                <a:solidFill>
                  <a:schemeClr val="bg1"/>
                </a:solidFill>
                <a:latin typeface="Roboto" panose="02000000000000000000" pitchFamily="2" charset="0"/>
                <a:ea typeface="Roboto" panose="02000000000000000000" pitchFamily="2" charset="0"/>
              </a:rPr>
              <a:t>: Much of the solid surface of the Earth is covered in </a:t>
            </a:r>
            <a:r>
              <a:rPr lang="en-US" sz="800" b="1">
                <a:solidFill>
                  <a:schemeClr val="bg1"/>
                </a:solidFill>
                <a:latin typeface="Roboto" panose="02000000000000000000" pitchFamily="2" charset="0"/>
                <a:ea typeface="Roboto" panose="02000000000000000000" pitchFamily="2" charset="0"/>
              </a:rPr>
              <a:t>soil</a:t>
            </a:r>
            <a:r>
              <a:rPr lang="en-US" sz="800">
                <a:solidFill>
                  <a:schemeClr val="bg1"/>
                </a:solidFill>
                <a:latin typeface="Roboto" panose="02000000000000000000" pitchFamily="2" charset="0"/>
                <a:ea typeface="Roboto" panose="02000000000000000000" pitchFamily="2" charset="0"/>
              </a:rPr>
              <a:t>, which is a mixture of pieces of rock of various sizes and the remains of organisms. Some soil also contains air, water and nutrients. There are three main kinds of rock, </a:t>
            </a:r>
            <a:r>
              <a:rPr lang="en-US" sz="800" b="1">
                <a:solidFill>
                  <a:schemeClr val="bg1"/>
                </a:solidFill>
                <a:latin typeface="Roboto" panose="02000000000000000000" pitchFamily="2" charset="0"/>
                <a:ea typeface="Roboto" panose="02000000000000000000" pitchFamily="2" charset="0"/>
              </a:rPr>
              <a:t>igneous</a:t>
            </a:r>
            <a:r>
              <a:rPr lang="en-US" sz="800">
                <a:solidFill>
                  <a:schemeClr val="bg1"/>
                </a:solidFill>
                <a:latin typeface="Roboto" panose="02000000000000000000" pitchFamily="2" charset="0"/>
                <a:ea typeface="Roboto" panose="02000000000000000000" pitchFamily="2" charset="0"/>
              </a:rPr>
              <a:t>, </a:t>
            </a:r>
            <a:r>
              <a:rPr lang="en-US" sz="800" b="1">
                <a:solidFill>
                  <a:schemeClr val="bg1"/>
                </a:solidFill>
                <a:latin typeface="Roboto" panose="02000000000000000000" pitchFamily="2" charset="0"/>
                <a:ea typeface="Roboto" panose="02000000000000000000" pitchFamily="2" charset="0"/>
              </a:rPr>
              <a:t>sedimentary</a:t>
            </a:r>
            <a:r>
              <a:rPr lang="en-US" sz="800">
                <a:solidFill>
                  <a:schemeClr val="bg1"/>
                </a:solidFill>
                <a:latin typeface="Roboto" panose="02000000000000000000" pitchFamily="2" charset="0"/>
                <a:ea typeface="Roboto" panose="02000000000000000000" pitchFamily="2" charset="0"/>
              </a:rPr>
              <a:t> and </a:t>
            </a:r>
            <a:r>
              <a:rPr lang="en-US" sz="800" b="1">
                <a:solidFill>
                  <a:schemeClr val="bg1"/>
                </a:solidFill>
                <a:latin typeface="Roboto" panose="02000000000000000000" pitchFamily="2" charset="0"/>
                <a:ea typeface="Roboto" panose="02000000000000000000" pitchFamily="2" charset="0"/>
              </a:rPr>
              <a:t>metamorphic</a:t>
            </a:r>
            <a:r>
              <a:rPr lang="en-US" sz="800">
                <a:solidFill>
                  <a:schemeClr val="bg1"/>
                </a:solidFill>
                <a:latin typeface="Roboto" panose="02000000000000000000" pitchFamily="2" charset="0"/>
                <a:ea typeface="Roboto" panose="02000000000000000000" pitchFamily="2" charset="0"/>
              </a:rPr>
              <a:t>, with different composition and properties.</a:t>
            </a:r>
          </a:p>
        </p:txBody>
      </p:sp>
      <p:cxnSp>
        <p:nvCxnSpPr>
          <p:cNvPr id="73" name="Straight Arrow Connector 72">
            <a:extLst>
              <a:ext uri="{FF2B5EF4-FFF2-40B4-BE49-F238E27FC236}">
                <a16:creationId xmlns:a16="http://schemas.microsoft.com/office/drawing/2014/main" id="{D435458B-11C7-CE17-95CA-0D8DAD3D91E5}"/>
              </a:ext>
            </a:extLst>
          </p:cNvPr>
          <p:cNvCxnSpPr>
            <a:cxnSpLocks/>
          </p:cNvCxnSpPr>
          <p:nvPr/>
        </p:nvCxnSpPr>
        <p:spPr>
          <a:xfrm flipV="1">
            <a:off x="4158670" y="3604875"/>
            <a:ext cx="348677" cy="15095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092DF62-B818-75E1-7AEB-EAB469693C10}"/>
              </a:ext>
            </a:extLst>
          </p:cNvPr>
          <p:cNvSpPr txBox="1"/>
          <p:nvPr/>
        </p:nvSpPr>
        <p:spPr>
          <a:xfrm>
            <a:off x="5866636" y="4745190"/>
            <a:ext cx="3438149" cy="687368"/>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Earth has four layers. Its upper layer of </a:t>
            </a:r>
            <a:r>
              <a:rPr lang="en-US" sz="800" b="1">
                <a:solidFill>
                  <a:schemeClr val="accent2"/>
                </a:solidFill>
                <a:latin typeface="Roboto" panose="02000000000000000000" pitchFamily="2" charset="0"/>
                <a:ea typeface="Roboto" panose="02000000000000000000" pitchFamily="2" charset="0"/>
              </a:rPr>
              <a:t>tectonic plates </a:t>
            </a:r>
            <a:r>
              <a:rPr lang="en-US" sz="800">
                <a:solidFill>
                  <a:schemeClr val="accent2"/>
                </a:solidFill>
                <a:latin typeface="Roboto" panose="02000000000000000000" pitchFamily="2" charset="0"/>
                <a:ea typeface="Roboto" panose="02000000000000000000" pitchFamily="2" charset="0"/>
              </a:rPr>
              <a:t>move.</a:t>
            </a:r>
          </a:p>
          <a:p>
            <a:pPr>
              <a:spcAft>
                <a:spcPts val="400"/>
              </a:spcAft>
            </a:pPr>
            <a:r>
              <a:rPr lang="en-US" sz="800" b="1">
                <a:solidFill>
                  <a:schemeClr val="accent2"/>
                </a:solidFill>
                <a:latin typeface="Roboto" panose="02000000000000000000" pitchFamily="2" charset="0"/>
                <a:ea typeface="Roboto" panose="02000000000000000000" pitchFamily="2" charset="0"/>
              </a:rPr>
              <a:t>Shield</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composite volcanoes </a:t>
            </a:r>
            <a:r>
              <a:rPr lang="en-US" sz="800">
                <a:solidFill>
                  <a:schemeClr val="accent2"/>
                </a:solidFill>
                <a:latin typeface="Roboto" panose="02000000000000000000" pitchFamily="2" charset="0"/>
                <a:ea typeface="Roboto" panose="02000000000000000000" pitchFamily="2" charset="0"/>
              </a:rPr>
              <a:t>can form at plate boundaries, which produce lava, pyroclastic flows, ash clouds and lahars.</a:t>
            </a:r>
          </a:p>
          <a:p>
            <a:pPr>
              <a:spcAft>
                <a:spcPts val="400"/>
              </a:spcAft>
            </a:pPr>
            <a:r>
              <a:rPr lang="en-US" sz="800">
                <a:solidFill>
                  <a:schemeClr val="accent2"/>
                </a:solidFill>
                <a:latin typeface="Roboto" panose="02000000000000000000" pitchFamily="2" charset="0"/>
                <a:ea typeface="Roboto" panose="02000000000000000000" pitchFamily="2" charset="0"/>
              </a:rPr>
              <a:t>Soil is rich with nutrients around volcanoes.</a:t>
            </a:r>
          </a:p>
        </p:txBody>
      </p:sp>
      <p:cxnSp>
        <p:nvCxnSpPr>
          <p:cNvPr id="84" name="Straight Arrow Connector 83">
            <a:extLst>
              <a:ext uri="{FF2B5EF4-FFF2-40B4-BE49-F238E27FC236}">
                <a16:creationId xmlns:a16="http://schemas.microsoft.com/office/drawing/2014/main" id="{65200C69-41F3-ABCF-2323-C9ED7F7E2EB6}"/>
              </a:ext>
            </a:extLst>
          </p:cNvPr>
          <p:cNvCxnSpPr>
            <a:cxnSpLocks/>
          </p:cNvCxnSpPr>
          <p:nvPr/>
        </p:nvCxnSpPr>
        <p:spPr>
          <a:xfrm flipH="1" flipV="1">
            <a:off x="4828108" y="4393477"/>
            <a:ext cx="1091189" cy="4418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3522F96-3F51-2539-1DD5-8A7BADAABC53}"/>
              </a:ext>
            </a:extLst>
          </p:cNvPr>
          <p:cNvSpPr txBox="1"/>
          <p:nvPr/>
        </p:nvSpPr>
        <p:spPr>
          <a:xfrm>
            <a:off x="5540407" y="1009757"/>
            <a:ext cx="3955464" cy="759182"/>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Examples of natural resources include wood, food, water and </a:t>
            </a:r>
            <a:r>
              <a:rPr lang="en-US" sz="800" b="1">
                <a:solidFill>
                  <a:schemeClr val="accent2"/>
                </a:solidFill>
                <a:latin typeface="Roboto" panose="02000000000000000000" pitchFamily="2" charset="0"/>
                <a:ea typeface="Roboto" panose="02000000000000000000" pitchFamily="2" charset="0"/>
              </a:rPr>
              <a:t>fossil fuels</a:t>
            </a:r>
            <a:r>
              <a:rPr lang="en-US" sz="800">
                <a:solidFill>
                  <a:schemeClr val="accent2"/>
                </a:solidFill>
                <a:latin typeface="Roboto" panose="02000000000000000000" pitchFamily="2" charset="0"/>
                <a:ea typeface="Roboto" panose="02000000000000000000" pitchFamily="2" charset="0"/>
              </a:rPr>
              <a:t>. Fossil fuels are materials made from fossils over millions of years, like coal and oil. Humans use these to run cars and electrical items.</a:t>
            </a:r>
          </a:p>
          <a:p>
            <a:pPr>
              <a:spcAft>
                <a:spcPts val="400"/>
              </a:spcAft>
            </a:pPr>
            <a:r>
              <a:rPr lang="en-US" sz="800">
                <a:solidFill>
                  <a:schemeClr val="accent2"/>
                </a:solidFill>
                <a:latin typeface="Roboto" panose="02000000000000000000" pitchFamily="2" charset="0"/>
                <a:ea typeface="Roboto" panose="02000000000000000000" pitchFamily="2" charset="0"/>
              </a:rPr>
              <a:t>Natural resources are unevenly distributed across the world and can be </a:t>
            </a:r>
            <a:r>
              <a:rPr lang="en-US" sz="800" b="1">
                <a:solidFill>
                  <a:schemeClr val="accent2"/>
                </a:solidFill>
                <a:latin typeface="Roboto" panose="02000000000000000000" pitchFamily="2" charset="0"/>
                <a:ea typeface="Roboto" panose="02000000000000000000" pitchFamily="2" charset="0"/>
              </a:rPr>
              <a:t>renewable</a:t>
            </a:r>
            <a:r>
              <a:rPr lang="en-US" sz="800">
                <a:solidFill>
                  <a:schemeClr val="accent2"/>
                </a:solidFill>
                <a:latin typeface="Roboto" panose="02000000000000000000" pitchFamily="2" charset="0"/>
                <a:ea typeface="Roboto" panose="02000000000000000000" pitchFamily="2" charset="0"/>
              </a:rPr>
              <a:t> or </a:t>
            </a:r>
            <a:r>
              <a:rPr lang="en-US" sz="800" b="1">
                <a:solidFill>
                  <a:schemeClr val="accent2"/>
                </a:solidFill>
                <a:latin typeface="Roboto" panose="02000000000000000000" pitchFamily="2" charset="0"/>
                <a:ea typeface="Roboto" panose="02000000000000000000" pitchFamily="2" charset="0"/>
              </a:rPr>
              <a:t>non-renewable</a:t>
            </a:r>
            <a:r>
              <a:rPr lang="en-US" sz="800">
                <a:solidFill>
                  <a:schemeClr val="accent2"/>
                </a:solidFill>
                <a:latin typeface="Roboto" panose="02000000000000000000" pitchFamily="2" charset="0"/>
                <a:ea typeface="Roboto" panose="02000000000000000000" pitchFamily="2" charset="0"/>
              </a:rPr>
              <a:t> (finite).</a:t>
            </a:r>
          </a:p>
        </p:txBody>
      </p:sp>
      <p:sp>
        <p:nvSpPr>
          <p:cNvPr id="89" name="TextBox 88">
            <a:extLst>
              <a:ext uri="{FF2B5EF4-FFF2-40B4-BE49-F238E27FC236}">
                <a16:creationId xmlns:a16="http://schemas.microsoft.com/office/drawing/2014/main" id="{AE365B95-04E7-D908-5DAA-2416AEEE7D0F}"/>
              </a:ext>
            </a:extLst>
          </p:cNvPr>
          <p:cNvSpPr txBox="1"/>
          <p:nvPr/>
        </p:nvSpPr>
        <p:spPr>
          <a:xfrm>
            <a:off x="4750768" y="1763069"/>
            <a:ext cx="126202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Physical regions of South America.</a:t>
            </a:r>
          </a:p>
        </p:txBody>
      </p:sp>
      <p:sp>
        <p:nvSpPr>
          <p:cNvPr id="94" name="TextBox 93">
            <a:extLst>
              <a:ext uri="{FF2B5EF4-FFF2-40B4-BE49-F238E27FC236}">
                <a16:creationId xmlns:a16="http://schemas.microsoft.com/office/drawing/2014/main" id="{D355F2D2-19EA-C027-5183-807C18000DFD}"/>
              </a:ext>
            </a:extLst>
          </p:cNvPr>
          <p:cNvSpPr txBox="1"/>
          <p:nvPr/>
        </p:nvSpPr>
        <p:spPr>
          <a:xfrm>
            <a:off x="6922148" y="1985955"/>
            <a:ext cx="2382638" cy="1005403"/>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The </a:t>
            </a:r>
            <a:r>
              <a:rPr lang="en-US" sz="800" b="1">
                <a:solidFill>
                  <a:schemeClr val="accent2"/>
                </a:solidFill>
                <a:latin typeface="Roboto" panose="02000000000000000000" pitchFamily="2" charset="0"/>
                <a:ea typeface="Roboto" panose="02000000000000000000" pitchFamily="2" charset="0"/>
              </a:rPr>
              <a:t>upper course </a:t>
            </a:r>
            <a:r>
              <a:rPr lang="en-US" sz="800">
                <a:solidFill>
                  <a:schemeClr val="accent2"/>
                </a:solidFill>
                <a:latin typeface="Roboto" panose="02000000000000000000" pitchFamily="2" charset="0"/>
                <a:ea typeface="Roboto" panose="02000000000000000000" pitchFamily="2" charset="0"/>
              </a:rPr>
              <a:t>of a river is in high, mountainous ground and the river is narrow and fast-flowing; the </a:t>
            </a:r>
            <a:r>
              <a:rPr lang="en-US" sz="800" b="1">
                <a:solidFill>
                  <a:schemeClr val="accent2"/>
                </a:solidFill>
                <a:latin typeface="Roboto" panose="02000000000000000000" pitchFamily="2" charset="0"/>
                <a:ea typeface="Roboto" panose="02000000000000000000" pitchFamily="2" charset="0"/>
              </a:rPr>
              <a:t>lower course </a:t>
            </a:r>
            <a:r>
              <a:rPr lang="en-US" sz="800">
                <a:solidFill>
                  <a:schemeClr val="accent2"/>
                </a:solidFill>
                <a:latin typeface="Roboto" panose="02000000000000000000" pitchFamily="2" charset="0"/>
                <a:ea typeface="Roboto" panose="02000000000000000000" pitchFamily="2" charset="0"/>
              </a:rPr>
              <a:t>of a river is in low, flat ground and the river is wide and slow-flowing; the </a:t>
            </a:r>
            <a:r>
              <a:rPr lang="en-US" sz="800" b="1">
                <a:solidFill>
                  <a:schemeClr val="accent2"/>
                </a:solidFill>
                <a:latin typeface="Roboto" panose="02000000000000000000" pitchFamily="2" charset="0"/>
                <a:ea typeface="Roboto" panose="02000000000000000000" pitchFamily="2" charset="0"/>
              </a:rPr>
              <a:t>middle course </a:t>
            </a:r>
            <a:r>
              <a:rPr lang="en-US" sz="800">
                <a:solidFill>
                  <a:schemeClr val="accent2"/>
                </a:solidFill>
                <a:latin typeface="Roboto" panose="02000000000000000000" pitchFamily="2" charset="0"/>
                <a:ea typeface="Roboto" panose="02000000000000000000" pitchFamily="2" charset="0"/>
              </a:rPr>
              <a:t>is between the two.</a:t>
            </a:r>
          </a:p>
          <a:p>
            <a:pPr>
              <a:spcAft>
                <a:spcPts val="400"/>
              </a:spcAft>
            </a:pPr>
            <a:r>
              <a:rPr lang="en-US" sz="800">
                <a:solidFill>
                  <a:schemeClr val="accent2"/>
                </a:solidFill>
                <a:latin typeface="Roboto" panose="02000000000000000000" pitchFamily="2" charset="0"/>
                <a:ea typeface="Roboto" panose="02000000000000000000" pitchFamily="2" charset="0"/>
              </a:rPr>
              <a:t>Rivers </a:t>
            </a:r>
            <a:r>
              <a:rPr lang="en-US" sz="800" b="1">
                <a:solidFill>
                  <a:schemeClr val="accent2"/>
                </a:solidFill>
                <a:latin typeface="Roboto" panose="02000000000000000000" pitchFamily="2" charset="0"/>
                <a:ea typeface="Roboto" panose="02000000000000000000" pitchFamily="2" charset="0"/>
              </a:rPr>
              <a:t>erode</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transport</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deposit</a:t>
            </a:r>
            <a:r>
              <a:rPr lang="en-US" sz="800">
                <a:solidFill>
                  <a:schemeClr val="accent2"/>
                </a:solidFill>
                <a:latin typeface="Roboto" panose="02000000000000000000" pitchFamily="2" charset="0"/>
                <a:ea typeface="Roboto" panose="02000000000000000000" pitchFamily="2" charset="0"/>
              </a:rPr>
              <a:t> to form </a:t>
            </a:r>
            <a:r>
              <a:rPr lang="en-US" sz="800" b="1">
                <a:solidFill>
                  <a:schemeClr val="accent2"/>
                </a:solidFill>
                <a:latin typeface="Roboto" panose="02000000000000000000" pitchFamily="2" charset="0"/>
                <a:ea typeface="Roboto" panose="02000000000000000000" pitchFamily="2" charset="0"/>
              </a:rPr>
              <a:t>waterfalls</a:t>
            </a:r>
            <a:r>
              <a:rPr lang="en-US" sz="800">
                <a:solidFill>
                  <a:schemeClr val="accent2"/>
                </a:solidFill>
                <a:latin typeface="Roboto" panose="02000000000000000000" pitchFamily="2" charset="0"/>
                <a:ea typeface="Roboto" panose="02000000000000000000" pitchFamily="2" charset="0"/>
              </a:rPr>
              <a:t>, </a:t>
            </a:r>
            <a:r>
              <a:rPr lang="en-US" sz="800" b="1">
                <a:solidFill>
                  <a:schemeClr val="accent2"/>
                </a:solidFill>
                <a:latin typeface="Roboto" panose="02000000000000000000" pitchFamily="2" charset="0"/>
                <a:ea typeface="Roboto" panose="02000000000000000000" pitchFamily="2" charset="0"/>
              </a:rPr>
              <a:t>meanders</a:t>
            </a:r>
            <a:r>
              <a:rPr lang="en-US" sz="800">
                <a:solidFill>
                  <a:schemeClr val="accent2"/>
                </a:solidFill>
                <a:latin typeface="Roboto" panose="02000000000000000000" pitchFamily="2" charset="0"/>
                <a:ea typeface="Roboto" panose="02000000000000000000" pitchFamily="2" charset="0"/>
              </a:rPr>
              <a:t> and </a:t>
            </a:r>
            <a:r>
              <a:rPr lang="en-US" sz="800" b="1">
                <a:solidFill>
                  <a:schemeClr val="accent2"/>
                </a:solidFill>
                <a:latin typeface="Roboto" panose="02000000000000000000" pitchFamily="2" charset="0"/>
                <a:ea typeface="Roboto" panose="02000000000000000000" pitchFamily="2" charset="0"/>
              </a:rPr>
              <a:t>floodplains</a:t>
            </a:r>
            <a:r>
              <a:rPr lang="en-US" sz="800">
                <a:solidFill>
                  <a:schemeClr val="accent2"/>
                </a:solidFill>
                <a:latin typeface="Roboto" panose="02000000000000000000" pitchFamily="2" charset="0"/>
                <a:ea typeface="Roboto" panose="02000000000000000000" pitchFamily="2" charset="0"/>
              </a:rPr>
              <a:t>.</a:t>
            </a:r>
          </a:p>
        </p:txBody>
      </p:sp>
      <p:cxnSp>
        <p:nvCxnSpPr>
          <p:cNvPr id="95" name="Straight Arrow Connector 94">
            <a:extLst>
              <a:ext uri="{FF2B5EF4-FFF2-40B4-BE49-F238E27FC236}">
                <a16:creationId xmlns:a16="http://schemas.microsoft.com/office/drawing/2014/main" id="{721A5927-872B-33D8-6067-8A05E2EC7F6A}"/>
              </a:ext>
            </a:extLst>
          </p:cNvPr>
          <p:cNvCxnSpPr>
            <a:cxnSpLocks/>
          </p:cNvCxnSpPr>
          <p:nvPr/>
        </p:nvCxnSpPr>
        <p:spPr>
          <a:xfrm flipH="1">
            <a:off x="6117713" y="2155231"/>
            <a:ext cx="846489" cy="5611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EF18135-4E7F-153D-40FD-046EE48B56F6}"/>
              </a:ext>
            </a:extLst>
          </p:cNvPr>
          <p:cNvSpPr txBox="1"/>
          <p:nvPr/>
        </p:nvSpPr>
        <p:spPr>
          <a:xfrm>
            <a:off x="6922148" y="3154245"/>
            <a:ext cx="2382638" cy="338554"/>
          </a:xfrm>
          <a:prstGeom prst="rect">
            <a:avLst/>
          </a:prstGeom>
          <a:noFill/>
        </p:spPr>
        <p:txBody>
          <a:bodyPr wrap="square" rtlCol="0">
            <a:spAutoFit/>
          </a:bodyPr>
          <a:lstStyle/>
          <a:p>
            <a:pPr>
              <a:spcAft>
                <a:spcPts val="400"/>
              </a:spcAft>
            </a:pPr>
            <a:r>
              <a:rPr lang="en-US" sz="800">
                <a:solidFill>
                  <a:schemeClr val="accent2"/>
                </a:solidFill>
                <a:latin typeface="Roboto" panose="02000000000000000000" pitchFamily="2" charset="0"/>
                <a:ea typeface="Roboto" panose="02000000000000000000" pitchFamily="2" charset="0"/>
              </a:rPr>
              <a:t>Use of fossil fuels to create plastics, and the effects this can have on the Earth.</a:t>
            </a:r>
          </a:p>
        </p:txBody>
      </p:sp>
      <p:sp>
        <p:nvSpPr>
          <p:cNvPr id="101" name="Rectangle 100">
            <a:extLst>
              <a:ext uri="{FF2B5EF4-FFF2-40B4-BE49-F238E27FC236}">
                <a16:creationId xmlns:a16="http://schemas.microsoft.com/office/drawing/2014/main" id="{F7642511-E218-CCF2-6551-F1CE2E02B893}"/>
              </a:ext>
            </a:extLst>
          </p:cNvPr>
          <p:cNvSpPr/>
          <p:nvPr/>
        </p:nvSpPr>
        <p:spPr>
          <a:xfrm>
            <a:off x="216016" y="1448931"/>
            <a:ext cx="1054158" cy="44848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 name="Picture 101" descr="Icon&#10;&#10;Description automatically generated">
            <a:extLst>
              <a:ext uri="{FF2B5EF4-FFF2-40B4-BE49-F238E27FC236}">
                <a16:creationId xmlns:a16="http://schemas.microsoft.com/office/drawing/2014/main" id="{B14A8F80-3FDF-2EEC-B157-B6F64997440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sp>
        <p:nvSpPr>
          <p:cNvPr id="23" name="TextBox 22">
            <a:extLst>
              <a:ext uri="{FF2B5EF4-FFF2-40B4-BE49-F238E27FC236}">
                <a16:creationId xmlns:a16="http://schemas.microsoft.com/office/drawing/2014/main" id="{D933D04C-6D8C-9A39-A138-9A4559D3E2AB}"/>
              </a:ext>
            </a:extLst>
          </p:cNvPr>
          <p:cNvSpPr txBox="1"/>
          <p:nvPr/>
        </p:nvSpPr>
        <p:spPr>
          <a:xfrm>
            <a:off x="6922148" y="3679687"/>
            <a:ext cx="2155576" cy="338554"/>
          </a:xfrm>
          <a:prstGeom prst="rect">
            <a:avLst/>
          </a:prstGeom>
          <a:noFill/>
        </p:spPr>
        <p:txBody>
          <a:bodyPr wrap="square">
            <a:spAutoFit/>
          </a:bodyPr>
          <a:lstStyle/>
          <a:p>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Physical regions are identified by climate, land height and other physical features.</a:t>
            </a:r>
            <a:endParaRPr lang="en-GB" sz="800">
              <a:solidFill>
                <a:schemeClr val="accent2"/>
              </a:solidFill>
            </a:endParaRPr>
          </a:p>
        </p:txBody>
      </p:sp>
      <p:cxnSp>
        <p:nvCxnSpPr>
          <p:cNvPr id="25" name="Straight Arrow Connector 24">
            <a:extLst>
              <a:ext uri="{FF2B5EF4-FFF2-40B4-BE49-F238E27FC236}">
                <a16:creationId xmlns:a16="http://schemas.microsoft.com/office/drawing/2014/main" id="{2CA54074-1E93-BD5B-6CB6-ECE8C870819D}"/>
              </a:ext>
            </a:extLst>
          </p:cNvPr>
          <p:cNvCxnSpPr>
            <a:cxnSpLocks/>
            <a:stCxn id="23" idx="1"/>
          </p:cNvCxnSpPr>
          <p:nvPr/>
        </p:nvCxnSpPr>
        <p:spPr>
          <a:xfrm flipH="1" flipV="1">
            <a:off x="5727355" y="3561446"/>
            <a:ext cx="1194793" cy="28751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81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a:t>United Curriculum Principles: </a:t>
            </a:r>
            <a:r>
              <a:rPr lang="en-US" altLang="en-US">
                <a:ln w="12700">
                  <a:solidFill>
                    <a:schemeClr val="accent1"/>
                  </a:solidFill>
                </a:ln>
                <a:solidFill>
                  <a:schemeClr val="accent1"/>
                </a:solidFill>
              </a:rPr>
              <a:t>Geography</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855115"/>
            <a:ext cx="9162906" cy="5601533"/>
          </a:xfrm>
          <a:prstGeom prst="rect">
            <a:avLst/>
          </a:prstGeom>
          <a:noFill/>
        </p:spPr>
        <p:txBody>
          <a:bodyPr wrap="square" anchor="t">
            <a:spAutoFit/>
          </a:bodyPr>
          <a:lstStyle/>
          <a:p>
            <a:pPr>
              <a:spcAft>
                <a:spcPts val="600"/>
              </a:spcAft>
              <a:defRPr/>
            </a:pPr>
            <a:r>
              <a:rPr lang="en-US" sz="1400" b="1">
                <a:solidFill>
                  <a:schemeClr val="bg1"/>
                </a:solidFill>
                <a:latin typeface="Roboto" panose="02000000000000000000" pitchFamily="2" charset="0"/>
                <a:ea typeface="Roboto" panose="02000000000000000000" pitchFamily="2" charset="0"/>
              </a:rPr>
              <a:t>The United Curriculum for geography provides all children, regardless of their background, with:</a:t>
            </a:r>
          </a:p>
          <a:p>
            <a:pPr marL="285750" indent="-285750">
              <a:spcAft>
                <a:spcPts val="12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Relevant</a:t>
            </a:r>
            <a:r>
              <a:rPr lang="en-US" sz="1200">
                <a:solidFill>
                  <a:schemeClr val="bg1"/>
                </a:solidFill>
                <a:latin typeface="Roboto" panose="02000000000000000000" pitchFamily="2" charset="0"/>
                <a:ea typeface="Roboto" panose="02000000000000000000" pitchFamily="2" charset="0"/>
                <a:cs typeface="Arial"/>
              </a:rPr>
              <a:t> and </a:t>
            </a:r>
            <a:r>
              <a:rPr lang="en-US" sz="1200" b="1">
                <a:solidFill>
                  <a:schemeClr val="accent1"/>
                </a:solidFill>
                <a:latin typeface="Roboto" panose="02000000000000000000" pitchFamily="2" charset="0"/>
                <a:ea typeface="Roboto" panose="02000000000000000000" pitchFamily="2" charset="0"/>
                <a:cs typeface="Arial"/>
              </a:rPr>
              <a:t>coherent substantive knowledge </a:t>
            </a:r>
            <a:r>
              <a:rPr lang="en-US" sz="1200">
                <a:solidFill>
                  <a:schemeClr val="bg1"/>
                </a:solidFill>
                <a:latin typeface="Roboto" panose="02000000000000000000" pitchFamily="2" charset="0"/>
                <a:ea typeface="Roboto" panose="02000000000000000000" pitchFamily="2" charset="0"/>
                <a:cs typeface="Arial"/>
              </a:rPr>
              <a:t>of the world that is built gradually using </a:t>
            </a:r>
            <a:r>
              <a:rPr lang="en-US" sz="1200" b="1">
                <a:solidFill>
                  <a:schemeClr val="accent1"/>
                </a:solidFill>
                <a:latin typeface="Roboto" panose="02000000000000000000" pitchFamily="2" charset="0"/>
                <a:ea typeface="Roboto" panose="02000000000000000000" pitchFamily="2" charset="0"/>
                <a:cs typeface="Arial"/>
              </a:rPr>
              <a:t>subject-specific pedagogy</a:t>
            </a:r>
            <a:r>
              <a:rPr lang="en-US" sz="1200">
                <a:solidFill>
                  <a:schemeClr val="accent1"/>
                </a:solidFill>
                <a:latin typeface="Roboto" panose="02000000000000000000" pitchFamily="2" charset="0"/>
                <a:ea typeface="Roboto" panose="02000000000000000000" pitchFamily="2" charset="0"/>
                <a:cs typeface="Arial"/>
              </a:rPr>
              <a:t> </a:t>
            </a:r>
            <a:r>
              <a:rPr lang="en-US" sz="1200">
                <a:solidFill>
                  <a:schemeClr val="bg1"/>
                </a:solidFill>
                <a:latin typeface="Roboto" panose="02000000000000000000" pitchFamily="2" charset="0"/>
                <a:ea typeface="Roboto" panose="02000000000000000000" pitchFamily="2" charset="0"/>
                <a:cs typeface="Arial"/>
              </a:rPr>
              <a:t>from EYFS to Year 6 and beyond.</a:t>
            </a:r>
          </a:p>
          <a:p>
            <a:pPr marL="285750" indent="-285750">
              <a:spcAft>
                <a:spcPts val="6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Substantive knowledge – both conceptual and procedural – is selected to build pupils’ understanding of three geographical </a:t>
            </a:r>
            <a:r>
              <a:rPr lang="en-US" sz="1200" b="1">
                <a:solidFill>
                  <a:schemeClr val="accent1"/>
                </a:solidFill>
                <a:latin typeface="Roboto" panose="02000000000000000000" pitchFamily="2" charset="0"/>
                <a:ea typeface="Roboto" panose="02000000000000000000" pitchFamily="2" charset="0"/>
                <a:cs typeface="Arial"/>
              </a:rPr>
              <a:t>vertical concepts</a:t>
            </a:r>
            <a:r>
              <a:rPr lang="en-US" sz="1200">
                <a:solidFill>
                  <a:schemeClr val="accent1"/>
                </a:solidFill>
                <a:latin typeface="Roboto" panose="02000000000000000000" pitchFamily="2" charset="0"/>
                <a:ea typeface="Roboto" panose="02000000000000000000" pitchFamily="2" charset="0"/>
                <a:cs typeface="Arial"/>
              </a:rPr>
              <a:t>:</a:t>
            </a:r>
          </a:p>
          <a:p>
            <a:pPr marL="630000" lvl="1" indent="-17280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Space and Place</a:t>
            </a:r>
          </a:p>
          <a:p>
            <a:pPr lvl="2">
              <a:spcAft>
                <a:spcPts val="600"/>
              </a:spcAft>
              <a:defRPr/>
            </a:pPr>
            <a:r>
              <a:rPr lang="en-US" sz="1200">
                <a:solidFill>
                  <a:schemeClr val="bg1"/>
                </a:solidFill>
                <a:latin typeface="Roboto" panose="02000000000000000000" pitchFamily="2" charset="0"/>
                <a:ea typeface="Roboto" panose="02000000000000000000" pitchFamily="2" charset="0"/>
                <a:cs typeface="Arial"/>
              </a:rPr>
              <a:t>Developing an understanding of space through ideas related to location, distribution, pattern and distance.</a:t>
            </a:r>
          </a:p>
          <a:p>
            <a:pPr lvl="2">
              <a:spcAft>
                <a:spcPts val="600"/>
              </a:spcAft>
              <a:defRPr/>
            </a:pPr>
            <a:r>
              <a:rPr lang="en-US" sz="1200">
                <a:solidFill>
                  <a:schemeClr val="bg1"/>
                </a:solidFill>
                <a:latin typeface="Roboto" panose="02000000000000000000" pitchFamily="2" charset="0"/>
                <a:ea typeface="Roboto" panose="02000000000000000000" pitchFamily="2" charset="0"/>
                <a:cs typeface="Arial"/>
              </a:rPr>
              <a:t>Developing a sense of place and character through ideas related to identity, home, community, landscapes and diversity, and examining a range of case studies from across the globe.</a:t>
            </a:r>
          </a:p>
          <a:p>
            <a:pPr marL="628650" lvl="1" indent="-17145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Physical Processes</a:t>
            </a:r>
          </a:p>
          <a:p>
            <a:pPr lvl="2">
              <a:spcAft>
                <a:spcPts val="600"/>
              </a:spcAft>
              <a:defRPr/>
            </a:pPr>
            <a:r>
              <a:rPr lang="en-US" sz="1200">
                <a:solidFill>
                  <a:schemeClr val="bg1"/>
                </a:solidFill>
                <a:latin typeface="Roboto" panose="02000000000000000000" pitchFamily="2" charset="0"/>
                <a:ea typeface="Roboto" panose="02000000000000000000" pitchFamily="2" charset="0"/>
                <a:cs typeface="Arial"/>
              </a:rPr>
              <a:t>How the Earth’s natural processes shape and change the surface of the Earth. This includes both </a:t>
            </a:r>
            <a:r>
              <a:rPr lang="en-US" sz="1200" b="1">
                <a:solidFill>
                  <a:schemeClr val="bg1"/>
                </a:solidFill>
                <a:latin typeface="Roboto" panose="02000000000000000000" pitchFamily="2" charset="0"/>
                <a:ea typeface="Roboto" panose="02000000000000000000" pitchFamily="2" charset="0"/>
                <a:cs typeface="Arial"/>
              </a:rPr>
              <a:t>Geology &amp; Earth Science </a:t>
            </a:r>
            <a:r>
              <a:rPr lang="en-US" sz="1200">
                <a:solidFill>
                  <a:schemeClr val="bg1"/>
                </a:solidFill>
                <a:latin typeface="Roboto" panose="02000000000000000000" pitchFamily="2" charset="0"/>
                <a:ea typeface="Roboto" panose="02000000000000000000" pitchFamily="2" charset="0"/>
                <a:cs typeface="Arial"/>
              </a:rPr>
              <a:t>aspects, such as the structure of the Earth and physical features we see on the land, as well as </a:t>
            </a:r>
            <a:r>
              <a:rPr lang="en-US" sz="1200" b="1">
                <a:solidFill>
                  <a:schemeClr val="bg1"/>
                </a:solidFill>
                <a:latin typeface="Roboto" panose="02000000000000000000" pitchFamily="2" charset="0"/>
                <a:ea typeface="Roboto" panose="02000000000000000000" pitchFamily="2" charset="0"/>
                <a:cs typeface="Arial"/>
              </a:rPr>
              <a:t>Environmental Science </a:t>
            </a:r>
            <a:r>
              <a:rPr lang="en-US" sz="1200">
                <a:solidFill>
                  <a:schemeClr val="bg1"/>
                </a:solidFill>
                <a:latin typeface="Roboto" panose="02000000000000000000" pitchFamily="2" charset="0"/>
                <a:ea typeface="Roboto" panose="02000000000000000000" pitchFamily="2" charset="0"/>
                <a:cs typeface="Arial"/>
              </a:rPr>
              <a:t>aspects, such as the weather and our changing climate. Both of these are threaded through the </a:t>
            </a:r>
            <a:r>
              <a:rPr lang="en-US" sz="1200" b="1">
                <a:solidFill>
                  <a:schemeClr val="accent2"/>
                </a:solidFill>
                <a:latin typeface="Roboto" panose="02000000000000000000" pitchFamily="2" charset="0"/>
                <a:ea typeface="Roboto" panose="02000000000000000000" pitchFamily="2" charset="0"/>
                <a:cs typeface="Arial"/>
              </a:rPr>
              <a:t>science</a:t>
            </a:r>
            <a:r>
              <a:rPr lang="en-US" sz="1200">
                <a:solidFill>
                  <a:schemeClr val="bg1"/>
                </a:solidFill>
                <a:latin typeface="Roboto" panose="02000000000000000000" pitchFamily="2" charset="0"/>
                <a:ea typeface="Roboto" panose="02000000000000000000" pitchFamily="2" charset="0"/>
                <a:cs typeface="Arial"/>
              </a:rPr>
              <a:t> curriculum too.</a:t>
            </a:r>
          </a:p>
          <a:p>
            <a:pPr marL="628650" lvl="1" indent="-171450">
              <a:spcAft>
                <a:spcPts val="60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cs typeface="Arial"/>
              </a:rPr>
              <a:t>Human Processes</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The processes and phenomena that are caused by or relate to people, including out Use of Resources; the distribution and changes to </a:t>
            </a:r>
            <a:r>
              <a:rPr lang="en-US" sz="1200" b="1">
                <a:solidFill>
                  <a:schemeClr val="bg1"/>
                </a:solidFill>
                <a:latin typeface="Roboto" panose="02000000000000000000" pitchFamily="2" charset="0"/>
                <a:ea typeface="Roboto" panose="02000000000000000000" pitchFamily="2" charset="0"/>
                <a:cs typeface="Arial"/>
              </a:rPr>
              <a:t>Population &amp; Communities</a:t>
            </a:r>
            <a:r>
              <a:rPr lang="en-US" sz="1200">
                <a:solidFill>
                  <a:schemeClr val="bg1"/>
                </a:solidFill>
                <a:latin typeface="Roboto" panose="02000000000000000000" pitchFamily="2" charset="0"/>
                <a:ea typeface="Roboto" panose="02000000000000000000" pitchFamily="2" charset="0"/>
                <a:cs typeface="Arial"/>
              </a:rPr>
              <a:t>; and the features of </a:t>
            </a:r>
            <a:r>
              <a:rPr lang="en-US" sz="1200" b="1">
                <a:solidFill>
                  <a:schemeClr val="bg1"/>
                </a:solidFill>
                <a:latin typeface="Roboto" panose="02000000000000000000" pitchFamily="2" charset="0"/>
                <a:ea typeface="Roboto" panose="02000000000000000000" pitchFamily="2" charset="0"/>
                <a:cs typeface="Arial"/>
              </a:rPr>
              <a:t>Economy &amp; Development</a:t>
            </a:r>
            <a:r>
              <a:rPr lang="en-US" sz="1200">
                <a:solidFill>
                  <a:schemeClr val="bg1"/>
                </a:solidFill>
                <a:latin typeface="Roboto" panose="02000000000000000000" pitchFamily="2" charset="0"/>
                <a:ea typeface="Roboto" panose="02000000000000000000" pitchFamily="2" charset="0"/>
                <a:cs typeface="Arial"/>
              </a:rPr>
              <a:t>.</a:t>
            </a:r>
          </a:p>
          <a:p>
            <a:pPr marL="285750" indent="-285750">
              <a:spcAft>
                <a:spcPts val="12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A balanced view of the countries of the world, to address or event preempt misconceptions and negative stereotypes.</a:t>
            </a:r>
          </a:p>
          <a:p>
            <a:pPr marL="285750" indent="-285750">
              <a:spcAft>
                <a:spcPts val="12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Explicit teaching of core </a:t>
            </a:r>
            <a:r>
              <a:rPr lang="en-US" sz="1200" b="1">
                <a:solidFill>
                  <a:schemeClr val="accent1"/>
                </a:solidFill>
                <a:latin typeface="Roboto" panose="02000000000000000000" pitchFamily="2" charset="0"/>
                <a:ea typeface="Roboto" panose="02000000000000000000" pitchFamily="2" charset="0"/>
                <a:cs typeface="Arial"/>
              </a:rPr>
              <a:t>disciplinary knowledge</a:t>
            </a:r>
            <a:r>
              <a:rPr lang="en-US" sz="1200">
                <a:solidFill>
                  <a:schemeClr val="bg1"/>
                </a:solidFill>
                <a:latin typeface="Roboto" panose="02000000000000000000" pitchFamily="2" charset="0"/>
                <a:ea typeface="Roboto" panose="02000000000000000000" pitchFamily="2" charset="0"/>
                <a:cs typeface="Arial"/>
              </a:rPr>
              <a:t>, and the ability to approach challenging, geographically-valid questions. Geographical enquiry skills have been sequenced across the year groups and, where appropriate, review and build on relevant knowledge that is </a:t>
            </a:r>
            <a:r>
              <a:rPr lang="en-US" sz="1200" b="1">
                <a:solidFill>
                  <a:schemeClr val="accent1"/>
                </a:solidFill>
                <a:latin typeface="Roboto" panose="02000000000000000000" pitchFamily="2" charset="0"/>
                <a:ea typeface="Roboto" panose="02000000000000000000" pitchFamily="2" charset="0"/>
                <a:cs typeface="Arial"/>
              </a:rPr>
              <a:t>first taught in </a:t>
            </a:r>
            <a:r>
              <a:rPr lang="en-US" sz="1200" b="1">
                <a:solidFill>
                  <a:schemeClr val="accent4"/>
                </a:solidFill>
                <a:latin typeface="Roboto" panose="02000000000000000000" pitchFamily="2" charset="0"/>
                <a:ea typeface="Roboto" panose="02000000000000000000" pitchFamily="2" charset="0"/>
                <a:cs typeface="Arial"/>
              </a:rPr>
              <a:t>mathematics</a:t>
            </a:r>
            <a:r>
              <a:rPr lang="en-US" sz="1200" b="1">
                <a:solidFill>
                  <a:schemeClr val="accent1"/>
                </a:solidFill>
                <a:latin typeface="Roboto" panose="02000000000000000000" pitchFamily="2" charset="0"/>
                <a:ea typeface="Roboto" panose="02000000000000000000" pitchFamily="2" charset="0"/>
                <a:cs typeface="Arial"/>
              </a:rPr>
              <a:t> or </a:t>
            </a:r>
            <a:r>
              <a:rPr lang="en-US" sz="1200" b="1">
                <a:solidFill>
                  <a:schemeClr val="accent2"/>
                </a:solidFill>
                <a:latin typeface="Roboto" panose="02000000000000000000" pitchFamily="2" charset="0"/>
                <a:ea typeface="Roboto" panose="02000000000000000000" pitchFamily="2" charset="0"/>
                <a:cs typeface="Arial"/>
              </a:rPr>
              <a:t>science</a:t>
            </a:r>
            <a:r>
              <a:rPr lang="en-US" sz="1200">
                <a:solidFill>
                  <a:schemeClr val="bg1"/>
                </a:solidFill>
                <a:latin typeface="Roboto" panose="02000000000000000000" pitchFamily="2" charset="0"/>
                <a:ea typeface="Roboto" panose="02000000000000000000" pitchFamily="2" charset="0"/>
                <a:cs typeface="Arial"/>
              </a:rPr>
              <a:t>, such as interpreting line graphs or setting hypotheses.</a:t>
            </a:r>
          </a:p>
          <a:p>
            <a:pPr marL="285750" indent="-285750">
              <a:spcAft>
                <a:spcPts val="1200"/>
              </a:spcAft>
              <a:buFont typeface="Arial" panose="020B0604020202020204" pitchFamily="34" charset="0"/>
              <a:buChar char="•"/>
              <a:defRPr/>
            </a:pPr>
            <a:r>
              <a:rPr lang="en-US" sz="1200">
                <a:solidFill>
                  <a:schemeClr val="bg1"/>
                </a:solidFill>
                <a:latin typeface="Roboto" panose="02000000000000000000" pitchFamily="2" charset="0"/>
                <a:ea typeface="Roboto" panose="02000000000000000000" pitchFamily="2" charset="0"/>
                <a:cs typeface="Arial"/>
              </a:rPr>
              <a:t>Opportunities to undertake </a:t>
            </a:r>
            <a:r>
              <a:rPr lang="en-US" sz="1200" b="1">
                <a:solidFill>
                  <a:schemeClr val="accent1"/>
                </a:solidFill>
                <a:latin typeface="Roboto" panose="02000000000000000000" pitchFamily="2" charset="0"/>
                <a:ea typeface="Roboto" panose="02000000000000000000" pitchFamily="2" charset="0"/>
                <a:cs typeface="Arial"/>
              </a:rPr>
              <a:t>fieldwork</a:t>
            </a:r>
            <a:r>
              <a:rPr lang="en-US" sz="1200">
                <a:solidFill>
                  <a:schemeClr val="bg1"/>
                </a:solidFill>
                <a:latin typeface="Roboto" panose="02000000000000000000" pitchFamily="2" charset="0"/>
                <a:ea typeface="Roboto" panose="02000000000000000000" pitchFamily="2" charset="0"/>
                <a:cs typeface="Arial"/>
              </a:rPr>
              <a:t>, outside the classroom and virtually. Fieldwork is </a:t>
            </a:r>
            <a:r>
              <a:rPr lang="en-US" sz="1200" b="1">
                <a:solidFill>
                  <a:schemeClr val="accent1"/>
                </a:solidFill>
                <a:latin typeface="Roboto" panose="02000000000000000000" pitchFamily="2" charset="0"/>
                <a:ea typeface="Roboto" panose="02000000000000000000" pitchFamily="2" charset="0"/>
                <a:cs typeface="Arial"/>
              </a:rPr>
              <a:t>purposeful</a:t>
            </a:r>
            <a:r>
              <a:rPr lang="en-US" sz="1200">
                <a:solidFill>
                  <a:schemeClr val="bg1"/>
                </a:solidFill>
                <a:latin typeface="Roboto" panose="02000000000000000000" pitchFamily="2" charset="0"/>
                <a:ea typeface="Roboto" panose="02000000000000000000" pitchFamily="2" charset="0"/>
                <a:cs typeface="Arial"/>
              </a:rPr>
              <a:t>, and either gives pupils the opportunity to explicitly practise relevant disciplinary knowledge or to reinforce substantive knowledge.</a:t>
            </a:r>
          </a:p>
        </p:txBody>
      </p:sp>
    </p:spTree>
    <p:extLst>
      <p:ext uri="{BB962C8B-B14F-4D97-AF65-F5344CB8AC3E}">
        <p14:creationId xmlns:p14="http://schemas.microsoft.com/office/powerpoint/2010/main" val="237289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E0AE123-C18A-F404-822D-B56AF64C5CD9}"/>
              </a:ext>
            </a:extLst>
          </p:cNvPr>
          <p:cNvPicPr>
            <a:picLocks noChangeAspect="1"/>
          </p:cNvPicPr>
          <p:nvPr/>
        </p:nvPicPr>
        <p:blipFill>
          <a:blip r:embed="rId2"/>
          <a:stretch>
            <a:fillRect/>
          </a:stretch>
        </p:blipFill>
        <p:spPr>
          <a:xfrm>
            <a:off x="2707459" y="2029511"/>
            <a:ext cx="3955464" cy="2650601"/>
          </a:xfrm>
          <a:prstGeom prst="rect">
            <a:avLst/>
          </a:prstGeom>
        </p:spPr>
      </p:pic>
      <p:grpSp>
        <p:nvGrpSpPr>
          <p:cNvPr id="2" name="Group 1">
            <a:extLst>
              <a:ext uri="{FF2B5EF4-FFF2-40B4-BE49-F238E27FC236}">
                <a16:creationId xmlns:a16="http://schemas.microsoft.com/office/drawing/2014/main" id="{62CBDDD4-D620-32F0-9D02-36B6B135C260}"/>
              </a:ext>
            </a:extLst>
          </p:cNvPr>
          <p:cNvGrpSpPr/>
          <p:nvPr/>
        </p:nvGrpSpPr>
        <p:grpSpPr>
          <a:xfrm>
            <a:off x="273657" y="1088347"/>
            <a:ext cx="980829" cy="5014204"/>
            <a:chOff x="273657" y="-474493"/>
            <a:chExt cx="980829" cy="5014204"/>
          </a:xfrm>
        </p:grpSpPr>
        <p:sp>
          <p:nvSpPr>
            <p:cNvPr id="3" name="Rectangle 2">
              <a:extLst>
                <a:ext uri="{FF2B5EF4-FFF2-40B4-BE49-F238E27FC236}">
                  <a16:creationId xmlns:a16="http://schemas.microsoft.com/office/drawing/2014/main" id="{5EDB41FC-0D5F-A048-DCE0-8598CA044B1F}"/>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4" name="Rectangle 3">
              <a:extLst>
                <a:ext uri="{FF2B5EF4-FFF2-40B4-BE49-F238E27FC236}">
                  <a16:creationId xmlns:a16="http://schemas.microsoft.com/office/drawing/2014/main" id="{7D141C1D-8665-C36F-829B-B420154CDAB9}"/>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5" name="Rectangle 4">
              <a:extLst>
                <a:ext uri="{FF2B5EF4-FFF2-40B4-BE49-F238E27FC236}">
                  <a16:creationId xmlns:a16="http://schemas.microsoft.com/office/drawing/2014/main" id="{7EFF36BD-3948-26AB-D8BC-99FFB22F5556}"/>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6" name="Rectangle 5">
              <a:extLst>
                <a:ext uri="{FF2B5EF4-FFF2-40B4-BE49-F238E27FC236}">
                  <a16:creationId xmlns:a16="http://schemas.microsoft.com/office/drawing/2014/main" id="{CB92A73C-48F7-7688-25D0-DA11ECA542F6}"/>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7" name="Rectangle 6">
              <a:extLst>
                <a:ext uri="{FF2B5EF4-FFF2-40B4-BE49-F238E27FC236}">
                  <a16:creationId xmlns:a16="http://schemas.microsoft.com/office/drawing/2014/main" id="{F4A11BC0-5B39-8C55-E145-78D2B9EAFF68}"/>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C4857F4-024B-A3BD-309F-DBADB24037DA}"/>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DC20738D-876C-A69B-A9B6-5A0047B9FBDE}"/>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1E1A6EBD-CE28-BA4B-EB03-DAB9501FC795}"/>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15D2C4-6B7C-555F-3FA9-CD894E0137CF}"/>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A08CF14B-9475-FFA9-88AC-9D75A887B8CD}"/>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F17F294C-3A70-69C8-4C38-9709FCD8F5FD}"/>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cxnSp>
        <p:nvCxnSpPr>
          <p:cNvPr id="16" name="Straight Arrow Connector 15">
            <a:extLst>
              <a:ext uri="{FF2B5EF4-FFF2-40B4-BE49-F238E27FC236}">
                <a16:creationId xmlns:a16="http://schemas.microsoft.com/office/drawing/2014/main" id="{C74116EE-FE2A-6335-5735-B3C8C90967BC}"/>
              </a:ext>
            </a:extLst>
          </p:cNvPr>
          <p:cNvCxnSpPr>
            <a:cxnSpLocks/>
          </p:cNvCxnSpPr>
          <p:nvPr/>
        </p:nvCxnSpPr>
        <p:spPr>
          <a:xfrm flipV="1">
            <a:off x="2658413" y="4337229"/>
            <a:ext cx="244652" cy="21756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0F6691A-DA1A-8DC4-8AB8-03FD3F6F330F}"/>
              </a:ext>
            </a:extLst>
          </p:cNvPr>
          <p:cNvSpPr/>
          <p:nvPr/>
        </p:nvSpPr>
        <p:spPr>
          <a:xfrm>
            <a:off x="1413662" y="5498675"/>
            <a:ext cx="1054158" cy="81443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1B3EC18C-9FEF-2597-DF91-7F2F0005391A}"/>
              </a:ext>
            </a:extLst>
          </p:cNvPr>
          <p:cNvCxnSpPr>
            <a:cxnSpLocks/>
          </p:cNvCxnSpPr>
          <p:nvPr/>
        </p:nvCxnSpPr>
        <p:spPr>
          <a:xfrm flipV="1">
            <a:off x="2751920" y="3607462"/>
            <a:ext cx="937839" cy="14844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6E4D3AC-6223-1582-48FD-2AA3DE6C37FE}"/>
              </a:ext>
            </a:extLst>
          </p:cNvPr>
          <p:cNvCxnSpPr>
            <a:cxnSpLocks/>
          </p:cNvCxnSpPr>
          <p:nvPr/>
        </p:nvCxnSpPr>
        <p:spPr>
          <a:xfrm>
            <a:off x="4281886" y="1787473"/>
            <a:ext cx="308957" cy="87768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47B9406-7625-3E77-A9FC-51FA249A200F}"/>
              </a:ext>
            </a:extLst>
          </p:cNvPr>
          <p:cNvCxnSpPr>
            <a:cxnSpLocks/>
          </p:cNvCxnSpPr>
          <p:nvPr/>
        </p:nvCxnSpPr>
        <p:spPr>
          <a:xfrm flipH="1" flipV="1">
            <a:off x="6608454" y="3175322"/>
            <a:ext cx="505613" cy="103487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E01AD1-0FD2-7FFC-AD39-4A6A8FDB3284}"/>
              </a:ext>
            </a:extLst>
          </p:cNvPr>
          <p:cNvCxnSpPr>
            <a:cxnSpLocks/>
          </p:cNvCxnSpPr>
          <p:nvPr/>
        </p:nvCxnSpPr>
        <p:spPr>
          <a:xfrm flipH="1">
            <a:off x="6570207" y="2262466"/>
            <a:ext cx="543860" cy="25325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FA76E38-CA7A-C16C-2513-B43BED5CA0F4}"/>
              </a:ext>
            </a:extLst>
          </p:cNvPr>
          <p:cNvSpPr/>
          <p:nvPr/>
        </p:nvSpPr>
        <p:spPr>
          <a:xfrm>
            <a:off x="7873143" y="5611148"/>
            <a:ext cx="1369709" cy="63607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Environmental Science</a:t>
            </a:r>
          </a:p>
        </p:txBody>
      </p:sp>
      <p:sp>
        <p:nvSpPr>
          <p:cNvPr id="36" name="Text Placeholder 35">
            <a:extLst>
              <a:ext uri="{FF2B5EF4-FFF2-40B4-BE49-F238E27FC236}">
                <a16:creationId xmlns:a16="http://schemas.microsoft.com/office/drawing/2014/main" id="{E6B249D7-D027-DA80-E596-752E10A42B7B}"/>
              </a:ext>
            </a:extLst>
          </p:cNvPr>
          <p:cNvSpPr>
            <a:spLocks noGrp="1"/>
          </p:cNvSpPr>
          <p:nvPr>
            <p:ph type="body" sz="quarter" idx="10"/>
          </p:nvPr>
        </p:nvSpPr>
        <p:spPr/>
        <p:txBody>
          <a:bodyPr/>
          <a:lstStyle/>
          <a:p>
            <a:r>
              <a:rPr lang="en-GB"/>
              <a:t>Progression in Geography</a:t>
            </a:r>
          </a:p>
        </p:txBody>
      </p:sp>
      <p:cxnSp>
        <p:nvCxnSpPr>
          <p:cNvPr id="41" name="Straight Arrow Connector 40">
            <a:extLst>
              <a:ext uri="{FF2B5EF4-FFF2-40B4-BE49-F238E27FC236}">
                <a16:creationId xmlns:a16="http://schemas.microsoft.com/office/drawing/2014/main" id="{38E2C2EB-03E0-1E69-F19F-C9B3262FA4C6}"/>
              </a:ext>
            </a:extLst>
          </p:cNvPr>
          <p:cNvCxnSpPr>
            <a:cxnSpLocks/>
          </p:cNvCxnSpPr>
          <p:nvPr/>
        </p:nvCxnSpPr>
        <p:spPr>
          <a:xfrm flipV="1">
            <a:off x="2450647" y="2389793"/>
            <a:ext cx="368183" cy="4507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435458B-11C7-CE17-95CA-0D8DAD3D91E5}"/>
              </a:ext>
            </a:extLst>
          </p:cNvPr>
          <p:cNvCxnSpPr>
            <a:cxnSpLocks/>
          </p:cNvCxnSpPr>
          <p:nvPr/>
        </p:nvCxnSpPr>
        <p:spPr>
          <a:xfrm flipV="1">
            <a:off x="5231384" y="3610819"/>
            <a:ext cx="196234" cy="140107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5200C69-41F3-ABCF-2323-C9ED7F7E2EB6}"/>
              </a:ext>
            </a:extLst>
          </p:cNvPr>
          <p:cNvCxnSpPr>
            <a:cxnSpLocks/>
          </p:cNvCxnSpPr>
          <p:nvPr/>
        </p:nvCxnSpPr>
        <p:spPr>
          <a:xfrm flipH="1" flipV="1">
            <a:off x="5620752" y="4394431"/>
            <a:ext cx="570806" cy="5000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21A5927-872B-33D8-6067-8A05E2EC7F6A}"/>
              </a:ext>
            </a:extLst>
          </p:cNvPr>
          <p:cNvCxnSpPr>
            <a:cxnSpLocks/>
          </p:cNvCxnSpPr>
          <p:nvPr/>
        </p:nvCxnSpPr>
        <p:spPr>
          <a:xfrm flipH="1">
            <a:off x="6166157" y="1856149"/>
            <a:ext cx="226820" cy="344020"/>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69B6927-E2B4-DEBB-E479-5209DCC77E11}"/>
              </a:ext>
            </a:extLst>
          </p:cNvPr>
          <p:cNvSpPr/>
          <p:nvPr/>
        </p:nvSpPr>
        <p:spPr>
          <a:xfrm>
            <a:off x="247023" y="2310001"/>
            <a:ext cx="1054158" cy="390082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CE4947F-17A7-E1EC-F92B-C60B8C69193C}"/>
              </a:ext>
            </a:extLst>
          </p:cNvPr>
          <p:cNvSpPr/>
          <p:nvPr/>
        </p:nvSpPr>
        <p:spPr>
          <a:xfrm>
            <a:off x="216016" y="1448931"/>
            <a:ext cx="1054158" cy="44848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Icon&#10;&#10;Description automatically generated">
            <a:extLst>
              <a:ext uri="{FF2B5EF4-FFF2-40B4-BE49-F238E27FC236}">
                <a16:creationId xmlns:a16="http://schemas.microsoft.com/office/drawing/2014/main" id="{DAE568CC-B3E8-2216-378B-B5318795C1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9674" y="213202"/>
            <a:ext cx="461950" cy="412955"/>
          </a:xfrm>
          <a:prstGeom prst="rect">
            <a:avLst/>
          </a:prstGeom>
        </p:spPr>
      </p:pic>
      <p:sp>
        <p:nvSpPr>
          <p:cNvPr id="19" name="TextBox 18">
            <a:extLst>
              <a:ext uri="{FF2B5EF4-FFF2-40B4-BE49-F238E27FC236}">
                <a16:creationId xmlns:a16="http://schemas.microsoft.com/office/drawing/2014/main" id="{284A1210-8AB9-D058-7E5E-96E8FA250653}"/>
              </a:ext>
            </a:extLst>
          </p:cNvPr>
          <p:cNvSpPr txBox="1"/>
          <p:nvPr/>
        </p:nvSpPr>
        <p:spPr>
          <a:xfrm>
            <a:off x="1497633" y="2262466"/>
            <a:ext cx="1054158" cy="584775"/>
          </a:xfrm>
          <a:prstGeom prst="rect">
            <a:avLst/>
          </a:prstGeom>
          <a:noFill/>
        </p:spPr>
        <p:txBody>
          <a:bodyPr wrap="square">
            <a:spAutoFit/>
          </a:bodyPr>
          <a:lstStyle/>
          <a:p>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Types of weather include sunny, rainy, windy, and snowy.</a:t>
            </a:r>
          </a:p>
        </p:txBody>
      </p:sp>
      <p:sp>
        <p:nvSpPr>
          <p:cNvPr id="29" name="TextBox 28">
            <a:extLst>
              <a:ext uri="{FF2B5EF4-FFF2-40B4-BE49-F238E27FC236}">
                <a16:creationId xmlns:a16="http://schemas.microsoft.com/office/drawing/2014/main" id="{AC30AF4C-B1BA-CE58-1C34-E63BB31860AB}"/>
              </a:ext>
            </a:extLst>
          </p:cNvPr>
          <p:cNvSpPr txBox="1"/>
          <p:nvPr/>
        </p:nvSpPr>
        <p:spPr>
          <a:xfrm>
            <a:off x="1496451" y="4291697"/>
            <a:ext cx="1317811" cy="584775"/>
          </a:xfrm>
          <a:prstGeom prst="rect">
            <a:avLst/>
          </a:prstGeom>
          <a:noFill/>
        </p:spPr>
        <p:txBody>
          <a:bodyPr wrap="square">
            <a:spAutoFit/>
          </a:bodyPr>
          <a:lstStyle/>
          <a:p>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We experience different types of weather in different </a:t>
            </a: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seasons</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(focus on spring and winter).</a:t>
            </a:r>
          </a:p>
        </p:txBody>
      </p:sp>
      <p:sp>
        <p:nvSpPr>
          <p:cNvPr id="33" name="TextBox 32">
            <a:extLst>
              <a:ext uri="{FF2B5EF4-FFF2-40B4-BE49-F238E27FC236}">
                <a16:creationId xmlns:a16="http://schemas.microsoft.com/office/drawing/2014/main" id="{3B5408F9-0BD2-5077-9F50-F084DA805E50}"/>
              </a:ext>
            </a:extLst>
          </p:cNvPr>
          <p:cNvSpPr txBox="1"/>
          <p:nvPr/>
        </p:nvSpPr>
        <p:spPr>
          <a:xfrm>
            <a:off x="1511298" y="5097806"/>
            <a:ext cx="1317811" cy="707886"/>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cs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800" b="0" i="0">
                <a:solidFill>
                  <a:schemeClr val="bg1"/>
                </a:solidFill>
                <a:effectLst/>
                <a:latin typeface="Roboto" panose="02000000000000000000" pitchFamily="2" charset="0"/>
                <a:ea typeface="Roboto" panose="02000000000000000000" pitchFamily="2" charset="0"/>
                <a:cs typeface="Roboto" panose="02000000000000000000" pitchFamily="2" charset="0"/>
              </a:rPr>
              <a:t>The weather can change rapidly. The four different seasons have different weather patterns.</a:t>
            </a:r>
          </a:p>
        </p:txBody>
      </p:sp>
      <p:sp>
        <p:nvSpPr>
          <p:cNvPr id="43" name="TextBox 42">
            <a:extLst>
              <a:ext uri="{FF2B5EF4-FFF2-40B4-BE49-F238E27FC236}">
                <a16:creationId xmlns:a16="http://schemas.microsoft.com/office/drawing/2014/main" id="{783D670E-BEFA-2523-CF23-1B5EC2FCA070}"/>
              </a:ext>
            </a:extLst>
          </p:cNvPr>
          <p:cNvSpPr txBox="1"/>
          <p:nvPr/>
        </p:nvSpPr>
        <p:spPr>
          <a:xfrm>
            <a:off x="3220839" y="809726"/>
            <a:ext cx="1732161" cy="10054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a:solidFill>
                  <a:schemeClr val="accent2"/>
                </a:solidFill>
                <a:effectLst/>
                <a:latin typeface="Roboto" panose="02000000000000000000" pitchFamily="2" charset="0"/>
                <a:ea typeface="Roboto" panose="02000000000000000000" pitchFamily="2" charset="0"/>
              </a:rPr>
              <a:t>The weather is short-term. </a:t>
            </a:r>
            <a:r>
              <a:rPr lang="en-US" sz="800" b="1" i="0">
                <a:solidFill>
                  <a:schemeClr val="accent2"/>
                </a:solidFill>
                <a:effectLst/>
                <a:latin typeface="Roboto" panose="02000000000000000000" pitchFamily="2" charset="0"/>
                <a:ea typeface="Roboto" panose="02000000000000000000" pitchFamily="2" charset="0"/>
              </a:rPr>
              <a:t>Climate</a:t>
            </a:r>
            <a:r>
              <a:rPr lang="en-US" sz="800" b="0" i="0">
                <a:solidFill>
                  <a:schemeClr val="accent2"/>
                </a:solidFill>
                <a:effectLst/>
                <a:latin typeface="Roboto" panose="02000000000000000000" pitchFamily="2" charset="0"/>
                <a:ea typeface="Roboto" panose="02000000000000000000" pitchFamily="2" charset="0"/>
              </a:rPr>
              <a:t> is long-term summary of the weather conditions.</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Precipitation</a:t>
            </a:r>
            <a:r>
              <a:rPr lang="en-US" sz="800" b="0" i="0">
                <a:solidFill>
                  <a:schemeClr val="accent2"/>
                </a:solidFill>
                <a:effectLst/>
                <a:latin typeface="Roboto" panose="02000000000000000000" pitchFamily="2" charset="0"/>
                <a:ea typeface="Roboto" panose="02000000000000000000" pitchFamily="2" charset="0"/>
              </a:rPr>
              <a:t> is the fall of water as rain, sleet, snow or hail.</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Deserts</a:t>
            </a:r>
            <a:r>
              <a:rPr lang="en-US" sz="800" b="0" i="0">
                <a:solidFill>
                  <a:schemeClr val="accent2"/>
                </a:solidFill>
                <a:effectLst/>
                <a:latin typeface="Roboto" panose="02000000000000000000" pitchFamily="2" charset="0"/>
                <a:ea typeface="Roboto" panose="02000000000000000000" pitchFamily="2" charset="0"/>
              </a:rPr>
              <a:t> are places where there is very little precipitation.</a:t>
            </a:r>
          </a:p>
        </p:txBody>
      </p:sp>
      <p:cxnSp>
        <p:nvCxnSpPr>
          <p:cNvPr id="44" name="Straight Arrow Connector 43">
            <a:extLst>
              <a:ext uri="{FF2B5EF4-FFF2-40B4-BE49-F238E27FC236}">
                <a16:creationId xmlns:a16="http://schemas.microsoft.com/office/drawing/2014/main" id="{CD1870C0-B6D1-6082-7DF2-AACD4E71F288}"/>
              </a:ext>
            </a:extLst>
          </p:cNvPr>
          <p:cNvCxnSpPr>
            <a:cxnSpLocks/>
          </p:cNvCxnSpPr>
          <p:nvPr/>
        </p:nvCxnSpPr>
        <p:spPr>
          <a:xfrm>
            <a:off x="2814262" y="1766600"/>
            <a:ext cx="1248892" cy="360004"/>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51FBF28-9903-92FF-82A9-EE998F6B994F}"/>
              </a:ext>
            </a:extLst>
          </p:cNvPr>
          <p:cNvSpPr txBox="1"/>
          <p:nvPr/>
        </p:nvSpPr>
        <p:spPr>
          <a:xfrm>
            <a:off x="1511298" y="1052308"/>
            <a:ext cx="1369335" cy="979755"/>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a:t>
            </a:r>
            <a:r>
              <a:rPr lang="en-GB" sz="800" b="1" i="0">
                <a:solidFill>
                  <a:schemeClr val="bg1"/>
                </a:solidFill>
                <a:effectLst/>
                <a:latin typeface="Roboto" panose="02000000000000000000" pitchFamily="2" charset="0"/>
                <a:ea typeface="Roboto" panose="02000000000000000000" pitchFamily="2" charset="0"/>
              </a:rPr>
              <a:t>Global warming </a:t>
            </a:r>
            <a:r>
              <a:rPr lang="en-GB" sz="800" b="0" i="0">
                <a:solidFill>
                  <a:schemeClr val="bg1"/>
                </a:solidFill>
                <a:effectLst/>
                <a:latin typeface="Roboto" panose="02000000000000000000" pitchFamily="2" charset="0"/>
                <a:ea typeface="Roboto" panose="02000000000000000000" pitchFamily="2" charset="0"/>
              </a:rPr>
              <a:t>describes the increase in average temperatures on Earth.</a:t>
            </a:r>
          </a:p>
          <a:p>
            <a:pPr marR="0" lvl="0" algn="l" defTabSz="914400" rtl="0" eaLnBrk="1" fontAlgn="auto" latinLnBrk="0" hangingPunct="1">
              <a:lnSpc>
                <a:spcPct val="100000"/>
              </a:lnSpc>
              <a:spcBef>
                <a:spcPts val="0"/>
              </a:spcBef>
              <a:spcAft>
                <a:spcPts val="200"/>
              </a:spcAft>
              <a:buClrTx/>
              <a:buSzTx/>
              <a:tabLst/>
              <a:defRPr/>
            </a:pPr>
            <a:r>
              <a:rPr lang="en-GB" sz="800" b="0" i="0">
                <a:solidFill>
                  <a:schemeClr val="bg1"/>
                </a:solidFill>
                <a:effectLst/>
                <a:latin typeface="Roboto" panose="02000000000000000000" pitchFamily="2" charset="0"/>
                <a:ea typeface="Roboto" panose="02000000000000000000" pitchFamily="2" charset="0"/>
              </a:rPr>
              <a:t>There is air all around us on Earth. Air has </a:t>
            </a:r>
            <a:r>
              <a:rPr lang="en-GB" sz="800" b="1" i="0">
                <a:solidFill>
                  <a:schemeClr val="bg1"/>
                </a:solidFill>
                <a:effectLst/>
                <a:latin typeface="Roboto" panose="02000000000000000000" pitchFamily="2" charset="0"/>
                <a:ea typeface="Roboto" panose="02000000000000000000" pitchFamily="2" charset="0"/>
              </a:rPr>
              <a:t>oxygen</a:t>
            </a:r>
            <a:r>
              <a:rPr lang="en-GB" sz="800" b="0" i="0">
                <a:solidFill>
                  <a:schemeClr val="bg1"/>
                </a:solidFill>
                <a:effectLst/>
                <a:latin typeface="Roboto" panose="02000000000000000000" pitchFamily="2" charset="0"/>
                <a:ea typeface="Roboto" panose="02000000000000000000" pitchFamily="2" charset="0"/>
              </a:rPr>
              <a:t> in it.</a:t>
            </a:r>
          </a:p>
        </p:txBody>
      </p:sp>
      <p:sp>
        <p:nvSpPr>
          <p:cNvPr id="48" name="TextBox 47">
            <a:extLst>
              <a:ext uri="{FF2B5EF4-FFF2-40B4-BE49-F238E27FC236}">
                <a16:creationId xmlns:a16="http://schemas.microsoft.com/office/drawing/2014/main" id="{E1D56103-2C2F-FA27-A56F-12069846C68D}"/>
              </a:ext>
            </a:extLst>
          </p:cNvPr>
          <p:cNvSpPr txBox="1"/>
          <p:nvPr/>
        </p:nvSpPr>
        <p:spPr>
          <a:xfrm>
            <a:off x="3551068" y="5011897"/>
            <a:ext cx="2288303" cy="100540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a:solidFill>
                  <a:schemeClr val="accent2"/>
                </a:solidFill>
                <a:effectLst/>
                <a:latin typeface="Roboto" panose="02000000000000000000" pitchFamily="2" charset="0"/>
                <a:ea typeface="Roboto" panose="02000000000000000000" pitchFamily="2" charset="0"/>
              </a:rPr>
              <a:t>The layer of air around the Earth is called the </a:t>
            </a:r>
            <a:r>
              <a:rPr lang="en-US" sz="800" b="1" i="0">
                <a:solidFill>
                  <a:schemeClr val="accent2"/>
                </a:solidFill>
                <a:effectLst/>
                <a:latin typeface="Roboto" panose="02000000000000000000" pitchFamily="2" charset="0"/>
                <a:ea typeface="Roboto" panose="02000000000000000000" pitchFamily="2" charset="0"/>
              </a:rPr>
              <a:t>atmosphere</a:t>
            </a:r>
            <a:r>
              <a:rPr lang="en-US" sz="800" b="0" i="0">
                <a:solidFill>
                  <a:schemeClr val="accent2"/>
                </a:solidFill>
                <a:effectLst/>
                <a:latin typeface="Roboto" panose="02000000000000000000" pitchFamily="2" charset="0"/>
                <a:ea typeface="Roboto" panose="02000000000000000000" pitchFamily="2" charset="0"/>
              </a:rPr>
              <a:t>.</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Atmospheric circulation </a:t>
            </a:r>
            <a:r>
              <a:rPr lang="en-US" sz="800" b="0" i="0">
                <a:solidFill>
                  <a:schemeClr val="accent2"/>
                </a:solidFill>
                <a:effectLst/>
                <a:latin typeface="Roboto" panose="02000000000000000000" pitchFamily="2" charset="0"/>
                <a:ea typeface="Roboto" panose="02000000000000000000" pitchFamily="2" charset="0"/>
              </a:rPr>
              <a:t>causes some areas on Earth to have higher levels of precipitation than others.</a:t>
            </a:r>
          </a:p>
          <a:p>
            <a:pPr marR="0" lvl="0" algn="l" defTabSz="914400" rtl="0" eaLnBrk="1" fontAlgn="auto" latinLnBrk="0" hangingPunct="1">
              <a:lnSpc>
                <a:spcPct val="100000"/>
              </a:lnSpc>
              <a:spcBef>
                <a:spcPts val="0"/>
              </a:spcBef>
              <a:spcAft>
                <a:spcPts val="200"/>
              </a:spcAft>
              <a:buClrTx/>
              <a:buSzTx/>
              <a:tabLst/>
              <a:defRPr/>
            </a:pPr>
            <a:r>
              <a:rPr lang="en-US" sz="800" b="1" i="0">
                <a:solidFill>
                  <a:schemeClr val="accent2"/>
                </a:solidFill>
                <a:effectLst/>
                <a:latin typeface="Roboto" panose="02000000000000000000" pitchFamily="2" charset="0"/>
                <a:ea typeface="Roboto" panose="02000000000000000000" pitchFamily="2" charset="0"/>
              </a:rPr>
              <a:t>Tropical rainforests </a:t>
            </a:r>
            <a:r>
              <a:rPr lang="en-US" sz="800" b="0" i="0">
                <a:solidFill>
                  <a:schemeClr val="accent2"/>
                </a:solidFill>
                <a:effectLst/>
                <a:latin typeface="Roboto" panose="02000000000000000000" pitchFamily="2" charset="0"/>
                <a:ea typeface="Roboto" panose="02000000000000000000" pitchFamily="2" charset="0"/>
              </a:rPr>
              <a:t>are places where there is lots of precipitation.</a:t>
            </a:r>
          </a:p>
        </p:txBody>
      </p:sp>
      <p:sp>
        <p:nvSpPr>
          <p:cNvPr id="50" name="TextBox 49">
            <a:extLst>
              <a:ext uri="{FF2B5EF4-FFF2-40B4-BE49-F238E27FC236}">
                <a16:creationId xmlns:a16="http://schemas.microsoft.com/office/drawing/2014/main" id="{A3E67EF5-8137-27DC-BE8D-EED32F61A24E}"/>
              </a:ext>
            </a:extLst>
          </p:cNvPr>
          <p:cNvSpPr txBox="1"/>
          <p:nvPr/>
        </p:nvSpPr>
        <p:spPr>
          <a:xfrm>
            <a:off x="6159580" y="4780151"/>
            <a:ext cx="1330924" cy="830997"/>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a:solidFill>
                  <a:schemeClr val="bg1"/>
                </a:solidFill>
                <a:effectLst/>
                <a:latin typeface="Roboto" panose="02000000000000000000" pitchFamily="2" charset="0"/>
                <a:ea typeface="Roboto" panose="02000000000000000000" pitchFamily="2" charset="0"/>
              </a:rPr>
              <a:t>Science: </a:t>
            </a:r>
            <a:r>
              <a:rPr lang="en-US" sz="800" b="0" i="0">
                <a:solidFill>
                  <a:schemeClr val="bg1"/>
                </a:solidFill>
                <a:effectLst/>
                <a:latin typeface="Roboto" panose="02000000000000000000" pitchFamily="2" charset="0"/>
                <a:ea typeface="Roboto" panose="02000000000000000000" pitchFamily="2" charset="0"/>
              </a:rPr>
              <a:t>The water cycle involves </a:t>
            </a:r>
            <a:r>
              <a:rPr lang="en-US" sz="800" b="1" i="0">
                <a:solidFill>
                  <a:schemeClr val="bg1"/>
                </a:solidFill>
                <a:effectLst/>
                <a:latin typeface="Roboto" panose="02000000000000000000" pitchFamily="2" charset="0"/>
                <a:ea typeface="Roboto" panose="02000000000000000000" pitchFamily="2" charset="0"/>
              </a:rPr>
              <a:t>evaporation</a:t>
            </a:r>
            <a:r>
              <a:rPr lang="en-US" sz="800" b="0" i="0">
                <a:solidFill>
                  <a:schemeClr val="bg1"/>
                </a:solidFill>
                <a:effectLst/>
                <a:latin typeface="Roboto" panose="02000000000000000000" pitchFamily="2" charset="0"/>
                <a:ea typeface="Roboto" panose="02000000000000000000" pitchFamily="2" charset="0"/>
              </a:rPr>
              <a:t> of water from oceans and </a:t>
            </a:r>
            <a:r>
              <a:rPr lang="en-US" sz="800" b="1" i="0">
                <a:solidFill>
                  <a:schemeClr val="bg1"/>
                </a:solidFill>
                <a:effectLst/>
                <a:latin typeface="Roboto" panose="02000000000000000000" pitchFamily="2" charset="0"/>
                <a:ea typeface="Roboto" panose="02000000000000000000" pitchFamily="2" charset="0"/>
              </a:rPr>
              <a:t>condensation</a:t>
            </a:r>
            <a:r>
              <a:rPr lang="en-US" sz="800" b="0" i="0">
                <a:solidFill>
                  <a:schemeClr val="bg1"/>
                </a:solidFill>
                <a:effectLst/>
                <a:latin typeface="Roboto" panose="02000000000000000000" pitchFamily="2" charset="0"/>
                <a:ea typeface="Roboto" panose="02000000000000000000" pitchFamily="2" charset="0"/>
              </a:rPr>
              <a:t> of water, which falls as precipitation.</a:t>
            </a:r>
          </a:p>
        </p:txBody>
      </p:sp>
      <p:sp>
        <p:nvSpPr>
          <p:cNvPr id="56" name="TextBox 55">
            <a:extLst>
              <a:ext uri="{FF2B5EF4-FFF2-40B4-BE49-F238E27FC236}">
                <a16:creationId xmlns:a16="http://schemas.microsoft.com/office/drawing/2014/main" id="{2F5E1875-B67F-D03D-5562-7C51F5C3F99E}"/>
              </a:ext>
            </a:extLst>
          </p:cNvPr>
          <p:cNvSpPr txBox="1"/>
          <p:nvPr/>
        </p:nvSpPr>
        <p:spPr>
          <a:xfrm>
            <a:off x="6207262" y="921351"/>
            <a:ext cx="3282667" cy="97975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amount of water on Earth is constant. Most is saltwater stored in oceans, and most freshwater is stored as ice or underground.</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Water cycle: Evaporation from the air and </a:t>
            </a:r>
            <a:r>
              <a:rPr lang="en-US" sz="800" b="1" i="0" kern="1200">
                <a:solidFill>
                  <a:schemeClr val="accent2"/>
                </a:solidFill>
                <a:effectLst/>
                <a:latin typeface="Roboto" panose="02000000000000000000" pitchFamily="2" charset="0"/>
                <a:ea typeface="Roboto" panose="02000000000000000000" pitchFamily="2" charset="0"/>
                <a:cs typeface="+mn-cs"/>
              </a:rPr>
              <a:t>transpiration</a:t>
            </a:r>
            <a:r>
              <a:rPr lang="en-US" sz="800" b="0" i="0" kern="1200">
                <a:solidFill>
                  <a:schemeClr val="accent2"/>
                </a:solidFill>
                <a:effectLst/>
                <a:latin typeface="Roboto" panose="02000000000000000000" pitchFamily="2" charset="0"/>
                <a:ea typeface="Roboto" panose="02000000000000000000" pitchFamily="2" charset="0"/>
                <a:cs typeface="+mn-cs"/>
              </a:rPr>
              <a:t> from trees means that water vapour rises in the air. It condenses to form clouds and precipitation occurs when the clouds get heavy. </a:t>
            </a:r>
            <a:r>
              <a:rPr lang="en-US" sz="800" b="1" i="0" kern="1200">
                <a:solidFill>
                  <a:schemeClr val="accent2"/>
                </a:solidFill>
                <a:effectLst/>
                <a:latin typeface="Roboto" panose="02000000000000000000" pitchFamily="2" charset="0"/>
                <a:ea typeface="Roboto" panose="02000000000000000000" pitchFamily="2" charset="0"/>
                <a:cs typeface="+mn-cs"/>
              </a:rPr>
              <a:t>Surface runoff </a:t>
            </a:r>
            <a:r>
              <a:rPr lang="en-US" sz="800" b="0" i="0" kern="1200">
                <a:solidFill>
                  <a:schemeClr val="accent2"/>
                </a:solidFill>
                <a:effectLst/>
                <a:latin typeface="Roboto" panose="02000000000000000000" pitchFamily="2" charset="0"/>
                <a:ea typeface="Roboto" panose="02000000000000000000" pitchFamily="2" charset="0"/>
                <a:cs typeface="+mn-cs"/>
              </a:rPr>
              <a:t>is the flow of water overground; </a:t>
            </a:r>
            <a:r>
              <a:rPr lang="en-US" sz="800" b="1" i="0" kern="1200">
                <a:solidFill>
                  <a:schemeClr val="accent2"/>
                </a:solidFill>
                <a:effectLst/>
                <a:latin typeface="Roboto" panose="02000000000000000000" pitchFamily="2" charset="0"/>
                <a:ea typeface="Roboto" panose="02000000000000000000" pitchFamily="2" charset="0"/>
                <a:cs typeface="+mn-cs"/>
              </a:rPr>
              <a:t>throughflow</a:t>
            </a:r>
            <a:r>
              <a:rPr lang="en-US" sz="800" b="0" i="0" kern="1200">
                <a:solidFill>
                  <a:schemeClr val="accent2"/>
                </a:solidFill>
                <a:effectLst/>
                <a:latin typeface="Roboto" panose="02000000000000000000" pitchFamily="2" charset="0"/>
                <a:ea typeface="Roboto" panose="02000000000000000000" pitchFamily="2" charset="0"/>
                <a:cs typeface="+mn-cs"/>
              </a:rPr>
              <a:t> is the flow of water underground.</a:t>
            </a:r>
          </a:p>
        </p:txBody>
      </p:sp>
      <p:sp>
        <p:nvSpPr>
          <p:cNvPr id="59" name="TextBox 58">
            <a:extLst>
              <a:ext uri="{FF2B5EF4-FFF2-40B4-BE49-F238E27FC236}">
                <a16:creationId xmlns:a16="http://schemas.microsoft.com/office/drawing/2014/main" id="{78BC8519-CDB8-598B-3CDE-B268180E7340}"/>
              </a:ext>
            </a:extLst>
          </p:cNvPr>
          <p:cNvSpPr txBox="1"/>
          <p:nvPr/>
        </p:nvSpPr>
        <p:spPr>
          <a:xfrm>
            <a:off x="7114067" y="1966068"/>
            <a:ext cx="2360335" cy="201593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Climate zones </a:t>
            </a:r>
            <a:r>
              <a:rPr lang="en-US" sz="800" b="0" i="0" kern="1200">
                <a:solidFill>
                  <a:schemeClr val="accent2"/>
                </a:solidFill>
                <a:effectLst/>
                <a:latin typeface="Roboto" panose="02000000000000000000" pitchFamily="2" charset="0"/>
                <a:ea typeface="Roboto" panose="02000000000000000000" pitchFamily="2" charset="0"/>
                <a:cs typeface="+mn-cs"/>
              </a:rPr>
              <a:t>share long-term weather patterns. There are six main climate zones: polar, temperate, arid, tropical, Mediterranean and mountains.</a:t>
            </a:r>
          </a:p>
          <a:p>
            <a:pPr marR="0" lvl="0" algn="l" defTabSz="914400" rtl="0" eaLnBrk="1" fontAlgn="auto" latinLnBrk="0" hangingPunct="1">
              <a:lnSpc>
                <a:spcPct val="100000"/>
              </a:lnSpc>
              <a:spcBef>
                <a:spcPts val="0"/>
              </a:spcBef>
              <a:spcAft>
                <a:spcPts val="200"/>
              </a:spcAft>
              <a:buClrTx/>
              <a:buSzTx/>
              <a:tabLst/>
              <a:defRPr/>
            </a:pPr>
            <a:r>
              <a:rPr lang="en-US" sz="800" b="1" i="0" kern="1200">
                <a:solidFill>
                  <a:schemeClr val="accent2"/>
                </a:solidFill>
                <a:effectLst/>
                <a:latin typeface="Roboto" panose="02000000000000000000" pitchFamily="2" charset="0"/>
                <a:ea typeface="Roboto" panose="02000000000000000000" pitchFamily="2" charset="0"/>
                <a:cs typeface="+mn-cs"/>
              </a:rPr>
              <a:t>Biomes</a:t>
            </a:r>
            <a:r>
              <a:rPr lang="en-US" sz="800" b="0" i="0" kern="1200">
                <a:solidFill>
                  <a:schemeClr val="accent2"/>
                </a:solidFill>
                <a:effectLst/>
                <a:latin typeface="Roboto" panose="02000000000000000000" pitchFamily="2" charset="0"/>
                <a:ea typeface="Roboto" panose="02000000000000000000" pitchFamily="2" charset="0"/>
                <a:cs typeface="+mn-cs"/>
              </a:rPr>
              <a:t> are areas of the world that, because of similar climates, have similar landscapes, flora and fauna. The major biomes of the world are tundra, tropical rainforests, coral reefs, temperate forests and hot deserts.</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a:t>
            </a:r>
            <a:r>
              <a:rPr lang="en-US" sz="800" b="1" i="0" kern="1200">
                <a:solidFill>
                  <a:schemeClr val="accent2"/>
                </a:solidFill>
                <a:effectLst/>
                <a:latin typeface="Roboto" panose="02000000000000000000" pitchFamily="2" charset="0"/>
                <a:ea typeface="Roboto" panose="02000000000000000000" pitchFamily="2" charset="0"/>
                <a:cs typeface="+mn-cs"/>
              </a:rPr>
              <a:t>natural greenhouse effect</a:t>
            </a:r>
            <a:r>
              <a:rPr lang="en-US" sz="800" b="0" i="0" kern="1200">
                <a:solidFill>
                  <a:schemeClr val="accent2"/>
                </a:solidFill>
                <a:effectLst/>
                <a:latin typeface="Roboto" panose="02000000000000000000" pitchFamily="2" charset="0"/>
                <a:ea typeface="Roboto" panose="02000000000000000000" pitchFamily="2" charset="0"/>
                <a:cs typeface="+mn-cs"/>
              </a:rPr>
              <a:t>, the </a:t>
            </a:r>
            <a:r>
              <a:rPr lang="en-US" sz="800" b="1" i="0" kern="1200">
                <a:solidFill>
                  <a:schemeClr val="accent2"/>
                </a:solidFill>
                <a:effectLst/>
                <a:latin typeface="Roboto" panose="02000000000000000000" pitchFamily="2" charset="0"/>
                <a:ea typeface="Roboto" panose="02000000000000000000" pitchFamily="2" charset="0"/>
                <a:cs typeface="+mn-cs"/>
              </a:rPr>
              <a:t>enhanced greenhouse effect</a:t>
            </a:r>
            <a:r>
              <a:rPr lang="en-US" sz="800" b="0" i="0" kern="1200">
                <a:solidFill>
                  <a:schemeClr val="accent2"/>
                </a:solidFill>
                <a:effectLst/>
                <a:latin typeface="Roboto" panose="02000000000000000000" pitchFamily="2" charset="0"/>
                <a:ea typeface="Roboto" panose="02000000000000000000" pitchFamily="2" charset="0"/>
                <a:cs typeface="+mn-cs"/>
              </a:rPr>
              <a:t>, </a:t>
            </a:r>
            <a:r>
              <a:rPr lang="en-US" sz="800" b="1" i="0" kern="1200">
                <a:solidFill>
                  <a:schemeClr val="accent2"/>
                </a:solidFill>
                <a:effectLst/>
                <a:latin typeface="Roboto" panose="02000000000000000000" pitchFamily="2" charset="0"/>
                <a:ea typeface="Roboto" panose="02000000000000000000" pitchFamily="2" charset="0"/>
                <a:cs typeface="+mn-cs"/>
              </a:rPr>
              <a:t>global warming </a:t>
            </a:r>
            <a:r>
              <a:rPr lang="en-US" sz="800" b="0" i="0" kern="1200">
                <a:solidFill>
                  <a:schemeClr val="accent2"/>
                </a:solidFill>
                <a:effectLst/>
                <a:latin typeface="Roboto" panose="02000000000000000000" pitchFamily="2" charset="0"/>
                <a:ea typeface="Roboto" panose="02000000000000000000" pitchFamily="2" charset="0"/>
                <a:cs typeface="+mn-cs"/>
              </a:rPr>
              <a:t>and resulting </a:t>
            </a:r>
            <a:r>
              <a:rPr lang="en-US" sz="800" b="1" i="0" kern="1200">
                <a:solidFill>
                  <a:schemeClr val="accent2"/>
                </a:solidFill>
                <a:effectLst/>
                <a:latin typeface="Roboto" panose="02000000000000000000" pitchFamily="2" charset="0"/>
                <a:ea typeface="Roboto" panose="02000000000000000000" pitchFamily="2" charset="0"/>
                <a:cs typeface="+mn-cs"/>
              </a:rPr>
              <a:t>climate change</a:t>
            </a:r>
            <a:r>
              <a:rPr lang="en-US" sz="800" b="0" i="0" kern="1200">
                <a:solidFill>
                  <a:schemeClr val="accent2"/>
                </a:solidFill>
                <a:effectLst/>
                <a:latin typeface="Roboto" panose="02000000000000000000" pitchFamily="2" charset="0"/>
                <a:ea typeface="Roboto" panose="02000000000000000000" pitchFamily="2" charset="0"/>
                <a:cs typeface="+mn-cs"/>
              </a:rPr>
              <a:t>.</a:t>
            </a:r>
          </a:p>
          <a:p>
            <a:pPr marR="0" lvl="0" algn="l" defTabSz="914400" rtl="0" eaLnBrk="1" fontAlgn="auto" latinLnBrk="0" hangingPunct="1">
              <a:lnSpc>
                <a:spcPct val="100000"/>
              </a:lnSpc>
              <a:spcBef>
                <a:spcPts val="0"/>
              </a:spcBef>
              <a:spcAft>
                <a:spcPts val="200"/>
              </a:spcAft>
              <a:buClrTx/>
              <a:buSzTx/>
              <a:tabLst/>
              <a:defRPr/>
            </a:pPr>
            <a:r>
              <a:rPr lang="en-US" sz="800" b="0" i="0" kern="1200">
                <a:solidFill>
                  <a:schemeClr val="accent2"/>
                </a:solidFill>
                <a:effectLst/>
                <a:latin typeface="Roboto" panose="02000000000000000000" pitchFamily="2" charset="0"/>
                <a:ea typeface="Roboto" panose="02000000000000000000" pitchFamily="2" charset="0"/>
                <a:cs typeface="+mn-cs"/>
              </a:rPr>
              <a:t>The increase in frequency of </a:t>
            </a:r>
            <a:r>
              <a:rPr lang="en-US" sz="800" b="1" i="0" kern="1200">
                <a:solidFill>
                  <a:schemeClr val="accent2"/>
                </a:solidFill>
                <a:effectLst/>
                <a:latin typeface="Roboto" panose="02000000000000000000" pitchFamily="2" charset="0"/>
                <a:ea typeface="Roboto" panose="02000000000000000000" pitchFamily="2" charset="0"/>
                <a:cs typeface="+mn-cs"/>
              </a:rPr>
              <a:t>extreme weather </a:t>
            </a:r>
            <a:r>
              <a:rPr lang="en-US" sz="800" b="0" i="0" kern="1200">
                <a:solidFill>
                  <a:schemeClr val="accent2"/>
                </a:solidFill>
                <a:effectLst/>
                <a:latin typeface="Roboto" panose="02000000000000000000" pitchFamily="2" charset="0"/>
                <a:ea typeface="Roboto" panose="02000000000000000000" pitchFamily="2" charset="0"/>
                <a:cs typeface="+mn-cs"/>
              </a:rPr>
              <a:t>events like heatwaves and drought as a result of climate change.</a:t>
            </a:r>
          </a:p>
        </p:txBody>
      </p:sp>
      <p:sp>
        <p:nvSpPr>
          <p:cNvPr id="66" name="TextBox 65">
            <a:extLst>
              <a:ext uri="{FF2B5EF4-FFF2-40B4-BE49-F238E27FC236}">
                <a16:creationId xmlns:a16="http://schemas.microsoft.com/office/drawing/2014/main" id="{089695D6-40E8-A1D0-1377-58FC264C14C3}"/>
              </a:ext>
            </a:extLst>
          </p:cNvPr>
          <p:cNvSpPr txBox="1"/>
          <p:nvPr/>
        </p:nvSpPr>
        <p:spPr>
          <a:xfrm>
            <a:off x="7117230" y="4150245"/>
            <a:ext cx="2334939" cy="461665"/>
          </a:xfrm>
          <a:prstGeom prst="rect">
            <a:avLst/>
          </a:prstGeom>
          <a:noFill/>
        </p:spPr>
        <p:txBody>
          <a:bodyPr wrap="square">
            <a:spAutoFit/>
          </a:bodyPr>
          <a:lstStyle/>
          <a:p>
            <a:r>
              <a:rPr lang="en-US" sz="800" b="0" i="0" kern="1200">
                <a:solidFill>
                  <a:schemeClr val="accent2"/>
                </a:solidFill>
                <a:effectLst/>
                <a:latin typeface="Roboto" panose="02000000000000000000" pitchFamily="2" charset="0"/>
                <a:ea typeface="Roboto" panose="02000000000000000000" pitchFamily="2" charset="0"/>
                <a:cs typeface="+mn-cs"/>
              </a:rPr>
              <a:t>Mitigation and </a:t>
            </a:r>
            <a:r>
              <a:rPr lang="en-US" sz="800" b="1" i="0" kern="1200">
                <a:solidFill>
                  <a:schemeClr val="accent2"/>
                </a:solidFill>
                <a:effectLst/>
                <a:latin typeface="Roboto" panose="02000000000000000000" pitchFamily="2" charset="0"/>
                <a:ea typeface="Roboto" panose="02000000000000000000" pitchFamily="2" charset="0"/>
                <a:cs typeface="+mn-cs"/>
              </a:rPr>
              <a:t>adaptation</a:t>
            </a:r>
            <a:r>
              <a:rPr lang="en-US" sz="800" b="0" i="0" kern="1200">
                <a:solidFill>
                  <a:schemeClr val="accent2"/>
                </a:solidFill>
                <a:effectLst/>
                <a:latin typeface="Roboto" panose="02000000000000000000" pitchFamily="2" charset="0"/>
                <a:ea typeface="Roboto" panose="02000000000000000000" pitchFamily="2" charset="0"/>
                <a:cs typeface="+mn-cs"/>
              </a:rPr>
              <a:t> are ways that humans can reduce and live with the effects of climate change</a:t>
            </a:r>
            <a:endParaRPr lang="en-GB" sz="800">
              <a:solidFill>
                <a:schemeClr val="accent2"/>
              </a:solidFill>
            </a:endParaRPr>
          </a:p>
        </p:txBody>
      </p:sp>
      <p:cxnSp>
        <p:nvCxnSpPr>
          <p:cNvPr id="72" name="Straight Arrow Connector 71">
            <a:extLst>
              <a:ext uri="{FF2B5EF4-FFF2-40B4-BE49-F238E27FC236}">
                <a16:creationId xmlns:a16="http://schemas.microsoft.com/office/drawing/2014/main" id="{57B0311F-57E7-9A65-1EDC-D70E27C18C1C}"/>
              </a:ext>
            </a:extLst>
          </p:cNvPr>
          <p:cNvCxnSpPr>
            <a:cxnSpLocks/>
          </p:cNvCxnSpPr>
          <p:nvPr/>
        </p:nvCxnSpPr>
        <p:spPr>
          <a:xfrm>
            <a:off x="5122514" y="1856149"/>
            <a:ext cx="221308" cy="80901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EDC79F7-8CE7-F754-3911-4C2D9DDCCE37}"/>
              </a:ext>
            </a:extLst>
          </p:cNvPr>
          <p:cNvSpPr txBox="1"/>
          <p:nvPr/>
        </p:nvSpPr>
        <p:spPr>
          <a:xfrm>
            <a:off x="5061074" y="1322901"/>
            <a:ext cx="1095021" cy="584775"/>
          </a:xfrm>
          <a:prstGeom prst="rect">
            <a:avLst/>
          </a:prstGeom>
          <a:solidFill>
            <a:schemeClr val="accent2">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GB" sz="800" b="1" i="0">
                <a:solidFill>
                  <a:schemeClr val="bg1"/>
                </a:solidFill>
                <a:effectLst/>
                <a:latin typeface="Roboto" panose="02000000000000000000" pitchFamily="2" charset="0"/>
                <a:ea typeface="Roboto" panose="02000000000000000000" pitchFamily="2" charset="0"/>
              </a:rPr>
              <a:t>Science</a:t>
            </a:r>
            <a:r>
              <a:rPr lang="en-GB" sz="800" b="0" i="0">
                <a:solidFill>
                  <a:schemeClr val="bg1"/>
                </a:solidFill>
                <a:effectLst/>
                <a:latin typeface="Roboto" panose="02000000000000000000" pitchFamily="2" charset="0"/>
                <a:ea typeface="Roboto" panose="02000000000000000000" pitchFamily="2" charset="0"/>
              </a:rPr>
              <a:t>: There is less and less air further away from the Earth’s surface.</a:t>
            </a:r>
            <a:endParaRPr lang="en-US" sz="800" b="0" i="0" kern="1200">
              <a:solidFill>
                <a:schemeClr val="bg1"/>
              </a:solidFill>
              <a:effectLst/>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35780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47023" y="2827606"/>
            <a:ext cx="1054158" cy="338322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448930"/>
            <a:ext cx="1054158" cy="86107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19" name="TextBox 18">
            <a:extLst>
              <a:ext uri="{FF2B5EF4-FFF2-40B4-BE49-F238E27FC236}">
                <a16:creationId xmlns:a16="http://schemas.microsoft.com/office/drawing/2014/main" id="{90D90E4E-635F-7D93-9A47-B07C5F779CE2}"/>
              </a:ext>
            </a:extLst>
          </p:cNvPr>
          <p:cNvSpPr txBox="1"/>
          <p:nvPr/>
        </p:nvSpPr>
        <p:spPr>
          <a:xfrm>
            <a:off x="1373513" y="2136902"/>
            <a:ext cx="1342831" cy="118494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Talk about where I live (e.g. flat/house number, name of street)</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UK.</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the North Pole and South Pole.</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Africa.</a:t>
            </a:r>
          </a:p>
        </p:txBody>
      </p:sp>
      <p:cxnSp>
        <p:nvCxnSpPr>
          <p:cNvPr id="20" name="Straight Arrow Connector 19">
            <a:extLst>
              <a:ext uri="{FF2B5EF4-FFF2-40B4-BE49-F238E27FC236}">
                <a16:creationId xmlns:a16="http://schemas.microsoft.com/office/drawing/2014/main" id="{820D9638-03FD-0136-60BE-7D54FB3D7D33}"/>
              </a:ext>
            </a:extLst>
          </p:cNvPr>
          <p:cNvCxnSpPr>
            <a:cxnSpLocks/>
          </p:cNvCxnSpPr>
          <p:nvPr/>
        </p:nvCxnSpPr>
        <p:spPr>
          <a:xfrm flipV="1">
            <a:off x="2635127" y="4337229"/>
            <a:ext cx="267938" cy="443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69C12F-3883-C163-14B5-D936E98F2BC7}"/>
              </a:ext>
            </a:extLst>
          </p:cNvPr>
          <p:cNvCxnSpPr>
            <a:cxnSpLocks/>
          </p:cNvCxnSpPr>
          <p:nvPr/>
        </p:nvCxnSpPr>
        <p:spPr>
          <a:xfrm flipV="1">
            <a:off x="2527325" y="3084024"/>
            <a:ext cx="1196666" cy="43674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BEA703-F4F2-F53C-B340-F13662845634}"/>
              </a:ext>
            </a:extLst>
          </p:cNvPr>
          <p:cNvCxnSpPr>
            <a:cxnSpLocks/>
          </p:cNvCxnSpPr>
          <p:nvPr/>
        </p:nvCxnSpPr>
        <p:spPr>
          <a:xfrm flipH="1" flipV="1">
            <a:off x="4904515" y="4200525"/>
            <a:ext cx="2086421" cy="2642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452E17-10CA-5BE0-33E2-85E9F7B8FF5B}"/>
              </a:ext>
            </a:extLst>
          </p:cNvPr>
          <p:cNvCxnSpPr>
            <a:cxnSpLocks/>
          </p:cNvCxnSpPr>
          <p:nvPr/>
        </p:nvCxnSpPr>
        <p:spPr>
          <a:xfrm flipV="1">
            <a:off x="3044357" y="2820065"/>
            <a:ext cx="1427558" cy="186004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B22F85-10CF-BD24-45F2-7C9979FF4A1F}"/>
              </a:ext>
            </a:extLst>
          </p:cNvPr>
          <p:cNvCxnSpPr>
            <a:cxnSpLocks/>
          </p:cNvCxnSpPr>
          <p:nvPr/>
        </p:nvCxnSpPr>
        <p:spPr>
          <a:xfrm flipH="1">
            <a:off x="4675571" y="1670863"/>
            <a:ext cx="261837" cy="63548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932910-E1A4-E8FC-EC2A-9F918DC86BE0}"/>
              </a:ext>
            </a:extLst>
          </p:cNvPr>
          <p:cNvCxnSpPr>
            <a:cxnSpLocks/>
          </p:cNvCxnSpPr>
          <p:nvPr/>
        </p:nvCxnSpPr>
        <p:spPr>
          <a:xfrm>
            <a:off x="3734023" y="1818143"/>
            <a:ext cx="115980" cy="463366"/>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DA23E1-214A-3FC5-985B-DFFB7A003ACC}"/>
              </a:ext>
            </a:extLst>
          </p:cNvPr>
          <p:cNvCxnSpPr>
            <a:cxnSpLocks/>
            <a:stCxn id="79" idx="1"/>
          </p:cNvCxnSpPr>
          <p:nvPr/>
        </p:nvCxnSpPr>
        <p:spPr>
          <a:xfrm flipH="1" flipV="1">
            <a:off x="5743788" y="4003738"/>
            <a:ext cx="1229978" cy="4819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838AD05-2E27-B29E-1515-D29CD8330F2C}"/>
              </a:ext>
            </a:extLst>
          </p:cNvPr>
          <p:cNvCxnSpPr>
            <a:cxnSpLocks/>
            <a:stCxn id="89" idx="1"/>
          </p:cNvCxnSpPr>
          <p:nvPr/>
        </p:nvCxnSpPr>
        <p:spPr>
          <a:xfrm flipH="1">
            <a:off x="5660120" y="1762680"/>
            <a:ext cx="342764" cy="608745"/>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528A8CC-D667-32F7-19DB-0D7B18CFEF4C}"/>
              </a:ext>
            </a:extLst>
          </p:cNvPr>
          <p:cNvCxnSpPr>
            <a:cxnSpLocks/>
            <a:stCxn id="86" idx="1"/>
          </p:cNvCxnSpPr>
          <p:nvPr/>
        </p:nvCxnSpPr>
        <p:spPr>
          <a:xfrm flipH="1">
            <a:off x="5719592" y="2564321"/>
            <a:ext cx="1234616" cy="59754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268D24-CD52-6D08-DB2E-169DD7871B67}"/>
              </a:ext>
            </a:extLst>
          </p:cNvPr>
          <p:cNvCxnSpPr>
            <a:cxnSpLocks/>
          </p:cNvCxnSpPr>
          <p:nvPr/>
        </p:nvCxnSpPr>
        <p:spPr>
          <a:xfrm flipV="1">
            <a:off x="2527325" y="2389793"/>
            <a:ext cx="291505" cy="8556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5F74F5-1CD0-5961-8D4E-AD5A0E038840}"/>
              </a:ext>
            </a:extLst>
          </p:cNvPr>
          <p:cNvCxnSpPr>
            <a:cxnSpLocks/>
          </p:cNvCxnSpPr>
          <p:nvPr/>
        </p:nvCxnSpPr>
        <p:spPr>
          <a:xfrm>
            <a:off x="2952383" y="1876633"/>
            <a:ext cx="771608" cy="809753"/>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0A3E56A-8AC7-D1BD-7580-061A2B208F1C}"/>
              </a:ext>
            </a:extLst>
          </p:cNvPr>
          <p:cNvCxnSpPr>
            <a:cxnSpLocks/>
          </p:cNvCxnSpPr>
          <p:nvPr/>
        </p:nvCxnSpPr>
        <p:spPr>
          <a:xfrm flipV="1">
            <a:off x="4357136" y="3973700"/>
            <a:ext cx="277159" cy="925442"/>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033CC63-2641-C752-70D9-A0F696D2BEB8}"/>
              </a:ext>
            </a:extLst>
          </p:cNvPr>
          <p:cNvCxnSpPr>
            <a:cxnSpLocks/>
          </p:cNvCxnSpPr>
          <p:nvPr/>
        </p:nvCxnSpPr>
        <p:spPr>
          <a:xfrm flipV="1">
            <a:off x="2988358" y="3234233"/>
            <a:ext cx="1555889" cy="246109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89841D-C8D4-B51A-5592-189C684EFD0D}"/>
              </a:ext>
            </a:extLst>
          </p:cNvPr>
          <p:cNvCxnSpPr>
            <a:cxnSpLocks/>
          </p:cNvCxnSpPr>
          <p:nvPr/>
        </p:nvCxnSpPr>
        <p:spPr>
          <a:xfrm flipH="1">
            <a:off x="6117713" y="1753252"/>
            <a:ext cx="832710" cy="458089"/>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E9FE952-CF38-B718-6CAB-3E050B6111B6}"/>
              </a:ext>
            </a:extLst>
          </p:cNvPr>
          <p:cNvSpPr txBox="1"/>
          <p:nvPr/>
        </p:nvSpPr>
        <p:spPr>
          <a:xfrm>
            <a:off x="1684612" y="4273853"/>
            <a:ext cx="1094675" cy="215444"/>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Kenya.</a:t>
            </a:r>
          </a:p>
        </p:txBody>
      </p:sp>
      <p:sp>
        <p:nvSpPr>
          <p:cNvPr id="37" name="TextBox 36">
            <a:extLst>
              <a:ext uri="{FF2B5EF4-FFF2-40B4-BE49-F238E27FC236}">
                <a16:creationId xmlns:a16="http://schemas.microsoft.com/office/drawing/2014/main" id="{42515A40-228B-E713-5429-275CD59C257C}"/>
              </a:ext>
            </a:extLst>
          </p:cNvPr>
          <p:cNvSpPr txBox="1"/>
          <p:nvPr/>
        </p:nvSpPr>
        <p:spPr>
          <a:xfrm>
            <a:off x="1434619" y="3483554"/>
            <a:ext cx="1248317" cy="215444"/>
          </a:xfrm>
          <a:prstGeom prst="rect">
            <a:avLst/>
          </a:prstGeom>
          <a:noFill/>
        </p:spPr>
        <p:txBody>
          <a:bodyPr wrap="square">
            <a:spAutoFit/>
          </a:bodyPr>
          <a:lstStyle/>
          <a:p>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Local area.</a:t>
            </a:r>
          </a:p>
        </p:txBody>
      </p:sp>
      <p:sp>
        <p:nvSpPr>
          <p:cNvPr id="39" name="TextBox 38">
            <a:extLst>
              <a:ext uri="{FF2B5EF4-FFF2-40B4-BE49-F238E27FC236}">
                <a16:creationId xmlns:a16="http://schemas.microsoft.com/office/drawing/2014/main" id="{D945C0FD-011D-A160-1EAB-F5DF55C4A3D8}"/>
              </a:ext>
            </a:extLst>
          </p:cNvPr>
          <p:cNvSpPr txBox="1"/>
          <p:nvPr/>
        </p:nvSpPr>
        <p:spPr>
          <a:xfrm>
            <a:off x="1403727" y="935597"/>
            <a:ext cx="1980341" cy="103105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rPr>
              <a:t>The UK is </a:t>
            </a:r>
            <a:r>
              <a:rPr lang="en-US" sz="800" b="0">
                <a:solidFill>
                  <a:schemeClr val="accent2"/>
                </a:solidFill>
                <a:latin typeface="Roboto" panose="02000000000000000000" pitchFamily="2" charset="0"/>
                <a:ea typeface="Roboto" panose="02000000000000000000" pitchFamily="2" charset="0"/>
              </a:rPr>
              <a:t>made of four countries: England, Scotland, Wales and Northern Ireland.</a:t>
            </a:r>
          </a:p>
          <a:p>
            <a:pPr marR="0" lvl="0" algn="l" defTabSz="914400" rtl="0" eaLnBrk="1" fontAlgn="auto" latinLnBrk="0" hangingPunct="1">
              <a:spcAft>
                <a:spcPts val="600"/>
              </a:spcAft>
              <a:buClrTx/>
              <a:buSzTx/>
              <a:tabLst/>
              <a:defRPr/>
            </a:pPr>
            <a:r>
              <a:rPr lang="en-US" sz="800" b="0">
                <a:solidFill>
                  <a:schemeClr val="accent2"/>
                </a:solidFill>
                <a:latin typeface="Roboto" panose="02000000000000000000" pitchFamily="2" charset="0"/>
                <a:ea typeface="Roboto" panose="02000000000000000000" pitchFamily="2" charset="0"/>
              </a:rPr>
              <a:t>The capital cities of the four countries in the UK are London (England), Edinburgh (Scotland), Cardiff (Wales) and Belfast (Northern Ireland</a:t>
            </a:r>
            <a:r>
              <a:rPr lang="en-US" sz="800">
                <a:solidFill>
                  <a:schemeClr val="accent2"/>
                </a:solidFill>
                <a:latin typeface="Roboto" panose="02000000000000000000" pitchFamily="2" charset="0"/>
                <a:ea typeface="Roboto" panose="02000000000000000000" pitchFamily="2" charset="0"/>
              </a:rPr>
              <a:t>).</a:t>
            </a:r>
          </a:p>
        </p:txBody>
      </p:sp>
      <p:sp>
        <p:nvSpPr>
          <p:cNvPr id="41" name="TextBox 40">
            <a:extLst>
              <a:ext uri="{FF2B5EF4-FFF2-40B4-BE49-F238E27FC236}">
                <a16:creationId xmlns:a16="http://schemas.microsoft.com/office/drawing/2014/main" id="{1A85AA64-34E7-26B4-DCDA-9BD5EF65CF3B}"/>
              </a:ext>
            </a:extLst>
          </p:cNvPr>
          <p:cNvSpPr txBox="1"/>
          <p:nvPr/>
        </p:nvSpPr>
        <p:spPr>
          <a:xfrm>
            <a:off x="3305781" y="911554"/>
            <a:ext cx="1657233" cy="90794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seven continents in the world, six of which people live on. There are countries within each continent (except Antarctica).</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Kenya</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4A44BE7E-EC21-12E6-C4D0-FBDA95AFA11B}"/>
              </a:ext>
            </a:extLst>
          </p:cNvPr>
          <p:cNvSpPr txBox="1"/>
          <p:nvPr/>
        </p:nvSpPr>
        <p:spPr>
          <a:xfrm>
            <a:off x="4805651" y="898946"/>
            <a:ext cx="1657232" cy="784830"/>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is a point on a map.</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Place is the emotional attachment to a location, developed through character and identity.</a:t>
            </a:r>
          </a:p>
        </p:txBody>
      </p:sp>
      <p:sp>
        <p:nvSpPr>
          <p:cNvPr id="51" name="TextBox 50">
            <a:extLst>
              <a:ext uri="{FF2B5EF4-FFF2-40B4-BE49-F238E27FC236}">
                <a16:creationId xmlns:a16="http://schemas.microsoft.com/office/drawing/2014/main" id="{F9936DD4-F530-9874-8AF4-7720EBCFDA48}"/>
              </a:ext>
            </a:extLst>
          </p:cNvPr>
          <p:cNvSpPr txBox="1"/>
          <p:nvPr/>
        </p:nvSpPr>
        <p:spPr>
          <a:xfrm>
            <a:off x="1344064" y="4649071"/>
            <a:ext cx="1739391" cy="784830"/>
          </a:xfrm>
          <a:prstGeom prst="rect">
            <a:avLst/>
          </a:prstGeom>
          <a:noFill/>
        </p:spPr>
        <p:txBody>
          <a:bodyPr wrap="square">
            <a:spAutoFit/>
          </a:bodyPr>
          <a:lstStyle/>
          <a:p>
            <a:pPr>
              <a:spcAft>
                <a:spcPts val="600"/>
              </a:spcAft>
            </a:pP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Hot deserts are usually near the Equator; cold deserts are usually near the North Pole or South Pole.</a:t>
            </a:r>
          </a:p>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 </a:t>
            </a: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Sahara Desert; Antarctic Desert</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54" name="TextBox 53">
            <a:extLst>
              <a:ext uri="{FF2B5EF4-FFF2-40B4-BE49-F238E27FC236}">
                <a16:creationId xmlns:a16="http://schemas.microsoft.com/office/drawing/2014/main" id="{16603F91-EBAF-E64E-4C3F-F0A8CA7019B3}"/>
              </a:ext>
            </a:extLst>
          </p:cNvPr>
          <p:cNvSpPr txBox="1"/>
          <p:nvPr/>
        </p:nvSpPr>
        <p:spPr>
          <a:xfrm>
            <a:off x="1344063" y="5682034"/>
            <a:ext cx="2151790" cy="784830"/>
          </a:xfrm>
          <a:prstGeom prst="rect">
            <a:avLst/>
          </a:prstGeom>
          <a:noFill/>
        </p:spPr>
        <p:txBody>
          <a:bodyPr wrap="square">
            <a:spAutoFit/>
          </a:bodyPr>
          <a:lstStyle/>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five oceans in the world.</a:t>
            </a:r>
          </a:p>
          <a:p>
            <a:pPr marR="0" lvl="0" algn="l" defTabSz="914400" rtl="0" eaLnBrk="1" fontAlgn="auto" latinLnBrk="0" hangingPunct="1">
              <a:spcAft>
                <a:spcPts val="600"/>
              </a:spcAft>
              <a:buClrTx/>
              <a:buSzTx/>
              <a:tabLst/>
              <a:defRPr/>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seas that surround the UK are the North Sea, the Irish Sea and the English Channel. The seas around the UK flow into the Atlantic Ocean.</a:t>
            </a:r>
          </a:p>
        </p:txBody>
      </p:sp>
      <p:sp>
        <p:nvSpPr>
          <p:cNvPr id="59" name="TextBox 58">
            <a:extLst>
              <a:ext uri="{FF2B5EF4-FFF2-40B4-BE49-F238E27FC236}">
                <a16:creationId xmlns:a16="http://schemas.microsoft.com/office/drawing/2014/main" id="{10EA6269-A0F5-8B3F-4086-1644E1BE816D}"/>
              </a:ext>
            </a:extLst>
          </p:cNvPr>
          <p:cNvSpPr txBox="1"/>
          <p:nvPr/>
        </p:nvSpPr>
        <p:spPr>
          <a:xfrm>
            <a:off x="3450987" y="4941632"/>
            <a:ext cx="3250554" cy="1554272"/>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UK is made of four countries: England, Scotland, Wales and N Ireland; Great Britain is made up of England, Scotland and Wales; British Isles is made up of England, Scotland, Wales, Northern Ireland and Ireland.</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England and the UK are split into regions. Regions in England and the UK are split into counties.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There are several mountain ranges in the UK, including Grampian Mountains (Scotland), Pennines (England) and Cambrian Mountains (Wales).</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three longest rivers in the UK are the Severn, Thames and Trent.</a:t>
            </a:r>
          </a:p>
        </p:txBody>
      </p:sp>
      <p:sp>
        <p:nvSpPr>
          <p:cNvPr id="65" name="TextBox 64">
            <a:extLst>
              <a:ext uri="{FF2B5EF4-FFF2-40B4-BE49-F238E27FC236}">
                <a16:creationId xmlns:a16="http://schemas.microsoft.com/office/drawing/2014/main" id="{3860978E-B910-A7B1-C40B-E26586CD36D6}"/>
              </a:ext>
            </a:extLst>
          </p:cNvPr>
          <p:cNvSpPr txBox="1"/>
          <p:nvPr/>
        </p:nvSpPr>
        <p:spPr>
          <a:xfrm>
            <a:off x="6964684" y="4347066"/>
            <a:ext cx="2219273" cy="538609"/>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The Pacific Ring of Fire is an imaginary line where lots of volcanoes exist.</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 </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La Soufriere; Etna</a:t>
            </a:r>
            <a:endParaRPr lang="en-US"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73" name="TextBox 72">
            <a:extLst>
              <a:ext uri="{FF2B5EF4-FFF2-40B4-BE49-F238E27FC236}">
                <a16:creationId xmlns:a16="http://schemas.microsoft.com/office/drawing/2014/main" id="{94FAC1D7-5778-C9BD-DCD3-05D90E195598}"/>
              </a:ext>
            </a:extLst>
          </p:cNvPr>
          <p:cNvSpPr txBox="1"/>
          <p:nvPr/>
        </p:nvSpPr>
        <p:spPr>
          <a:xfrm>
            <a:off x="6964684" y="4973062"/>
            <a:ext cx="2486627" cy="984885"/>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Europe is made up of 50 countries; Russia is split across Asia and Europe.</a:t>
            </a:r>
          </a:p>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There are similarities and differences between different places, even if they have similar physical and/or human features. </a:t>
            </a:r>
            <a:endParaRPr lang="en-US" sz="800">
              <a:solidFill>
                <a:schemeClr val="accent2"/>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 </a:t>
            </a:r>
            <a:r>
              <a:rPr lang="en-GB" sz="800" b="0">
                <a:solidFill>
                  <a:schemeClr val="accent2"/>
                </a:solidFill>
                <a:latin typeface="Roboto" panose="02000000000000000000" pitchFamily="2" charset="0"/>
                <a:ea typeface="Roboto" panose="02000000000000000000" pitchFamily="2" charset="0"/>
                <a:cs typeface="Roboto" panose="02000000000000000000" pitchFamily="2" charset="0"/>
              </a:rPr>
              <a:t>Amalfi Coast; Graian Region</a:t>
            </a:r>
            <a:endParaRPr lang="en-GB"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cxnSp>
        <p:nvCxnSpPr>
          <p:cNvPr id="75" name="Straight Arrow Connector 74">
            <a:extLst>
              <a:ext uri="{FF2B5EF4-FFF2-40B4-BE49-F238E27FC236}">
                <a16:creationId xmlns:a16="http://schemas.microsoft.com/office/drawing/2014/main" id="{7499169D-9423-8C22-BCCF-C10BD794ACD8}"/>
              </a:ext>
            </a:extLst>
          </p:cNvPr>
          <p:cNvCxnSpPr>
            <a:cxnSpLocks/>
          </p:cNvCxnSpPr>
          <p:nvPr/>
        </p:nvCxnSpPr>
        <p:spPr>
          <a:xfrm flipH="1" flipV="1">
            <a:off x="5314054" y="4583914"/>
            <a:ext cx="1659712" cy="46696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E68697B-9F8C-BCD9-98A5-CD1605BC43D4}"/>
              </a:ext>
            </a:extLst>
          </p:cNvPr>
          <p:cNvSpPr txBox="1"/>
          <p:nvPr/>
        </p:nvSpPr>
        <p:spPr>
          <a:xfrm>
            <a:off x="6973766" y="3844181"/>
            <a:ext cx="2457227" cy="415498"/>
          </a:xfrm>
          <a:prstGeom prst="rect">
            <a:avLst/>
          </a:prstGeom>
          <a:noFill/>
        </p:spPr>
        <p:txBody>
          <a:bodyPr wrap="square">
            <a:spAutoFit/>
          </a:bodyPr>
          <a:lstStyle/>
          <a:p>
            <a:pPr>
              <a:spcAft>
                <a:spcPts val="600"/>
              </a:spcAft>
            </a:pP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South America is made up of 12 countries.</a:t>
            </a:r>
          </a:p>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US" sz="800" b="0">
                <a:solidFill>
                  <a:schemeClr val="accent2"/>
                </a:solidFill>
                <a:latin typeface="Roboto" panose="02000000000000000000" pitchFamily="2" charset="0"/>
                <a:ea typeface="Roboto" panose="02000000000000000000" pitchFamily="2" charset="0"/>
                <a:cs typeface="Roboto" panose="02000000000000000000" pitchFamily="2" charset="0"/>
              </a:rPr>
              <a:t>: Rio de Janeiro </a:t>
            </a:r>
            <a:endParaRPr lang="en-GB" sz="800" b="1">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sp>
        <p:nvSpPr>
          <p:cNvPr id="81" name="TextBox 80">
            <a:extLst>
              <a:ext uri="{FF2B5EF4-FFF2-40B4-BE49-F238E27FC236}">
                <a16:creationId xmlns:a16="http://schemas.microsoft.com/office/drawing/2014/main" id="{27BDA88F-3013-C9BE-765E-ACE7A6A6635A}"/>
              </a:ext>
            </a:extLst>
          </p:cNvPr>
          <p:cNvSpPr txBox="1"/>
          <p:nvPr/>
        </p:nvSpPr>
        <p:spPr>
          <a:xfrm>
            <a:off x="4833539" y="1958533"/>
            <a:ext cx="93887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Amazon Rainforest</a:t>
            </a:r>
          </a:p>
        </p:txBody>
      </p:sp>
      <p:cxnSp>
        <p:nvCxnSpPr>
          <p:cNvPr id="82" name="Straight Arrow Connector 81">
            <a:extLst>
              <a:ext uri="{FF2B5EF4-FFF2-40B4-BE49-F238E27FC236}">
                <a16:creationId xmlns:a16="http://schemas.microsoft.com/office/drawing/2014/main" id="{978AC00F-3503-A88F-C3DA-DBB7820758A7}"/>
              </a:ext>
            </a:extLst>
          </p:cNvPr>
          <p:cNvCxnSpPr>
            <a:cxnSpLocks/>
          </p:cNvCxnSpPr>
          <p:nvPr/>
        </p:nvCxnSpPr>
        <p:spPr>
          <a:xfrm>
            <a:off x="5114515" y="2364219"/>
            <a:ext cx="256313" cy="111415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A7DEA77D-AFA9-99CB-3180-DD3EDD96D190}"/>
              </a:ext>
            </a:extLst>
          </p:cNvPr>
          <p:cNvSpPr txBox="1"/>
          <p:nvPr/>
        </p:nvSpPr>
        <p:spPr>
          <a:xfrm>
            <a:off x="6954208" y="2456599"/>
            <a:ext cx="1578279" cy="215444"/>
          </a:xfrm>
          <a:prstGeom prst="rect">
            <a:avLst/>
          </a:prstGeom>
          <a:noFill/>
        </p:spPr>
        <p:txBody>
          <a:bodyPr wrap="square">
            <a:spAutoFit/>
          </a:bodyPr>
          <a:lstStyle/>
          <a:p>
            <a:pPr>
              <a:spcAft>
                <a:spcPts val="600"/>
              </a:spcAft>
            </a:pPr>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Haiti; Japan</a:t>
            </a:r>
          </a:p>
        </p:txBody>
      </p:sp>
      <p:sp>
        <p:nvSpPr>
          <p:cNvPr id="89" name="TextBox 88">
            <a:extLst>
              <a:ext uri="{FF2B5EF4-FFF2-40B4-BE49-F238E27FC236}">
                <a16:creationId xmlns:a16="http://schemas.microsoft.com/office/drawing/2014/main" id="{7B94D168-247A-1801-E5C1-2B7AB5B47D85}"/>
              </a:ext>
            </a:extLst>
          </p:cNvPr>
          <p:cNvSpPr txBox="1"/>
          <p:nvPr/>
        </p:nvSpPr>
        <p:spPr>
          <a:xfrm>
            <a:off x="6002884" y="1593403"/>
            <a:ext cx="911815" cy="338554"/>
          </a:xfrm>
          <a:prstGeom prst="rect">
            <a:avLst/>
          </a:prstGeom>
          <a:noFill/>
        </p:spPr>
        <p:txBody>
          <a:bodyPr wrap="square">
            <a:spAutoFit/>
          </a:bodyPr>
          <a:lstStyle/>
          <a:p>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Côte d'Ivoire</a:t>
            </a:r>
          </a:p>
        </p:txBody>
      </p:sp>
      <p:sp>
        <p:nvSpPr>
          <p:cNvPr id="91" name="TextBox 90">
            <a:extLst>
              <a:ext uri="{FF2B5EF4-FFF2-40B4-BE49-F238E27FC236}">
                <a16:creationId xmlns:a16="http://schemas.microsoft.com/office/drawing/2014/main" id="{430B4923-BADC-32FF-B27C-5A5278110D75}"/>
              </a:ext>
            </a:extLst>
          </p:cNvPr>
          <p:cNvSpPr txBox="1"/>
          <p:nvPr/>
        </p:nvSpPr>
        <p:spPr>
          <a:xfrm>
            <a:off x="6929063" y="1050311"/>
            <a:ext cx="2501932" cy="907941"/>
          </a:xfrm>
          <a:prstGeom prst="rect">
            <a:avLst/>
          </a:prstGeom>
          <a:noFill/>
        </p:spPr>
        <p:txBody>
          <a:bodyPr wrap="square">
            <a:spAutoFit/>
          </a:bodyPr>
          <a:lstStyle/>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North America is located to the west of Europe and is the third largest continent. North America is made up of 23 countries in the Caribbean, Central America, and Northern America.</a:t>
            </a:r>
          </a:p>
          <a:p>
            <a:pPr>
              <a:spcAft>
                <a:spcPts val="600"/>
              </a:spcAft>
            </a:pP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Location of Missouri, Mississippi, Yukon, Rio Grande, Churchill, Mackenzie and Colorado rivers.</a:t>
            </a:r>
          </a:p>
        </p:txBody>
      </p:sp>
      <p:sp>
        <p:nvSpPr>
          <p:cNvPr id="93" name="TextBox 92">
            <a:extLst>
              <a:ext uri="{FF2B5EF4-FFF2-40B4-BE49-F238E27FC236}">
                <a16:creationId xmlns:a16="http://schemas.microsoft.com/office/drawing/2014/main" id="{E671D92A-D01B-CA64-6461-BA1828B4667A}"/>
              </a:ext>
            </a:extLst>
          </p:cNvPr>
          <p:cNvSpPr txBox="1"/>
          <p:nvPr/>
        </p:nvSpPr>
        <p:spPr>
          <a:xfrm>
            <a:off x="6950423" y="2072432"/>
            <a:ext cx="2480572" cy="215444"/>
          </a:xfrm>
          <a:prstGeom prst="rect">
            <a:avLst/>
          </a:prstGeom>
          <a:noFill/>
        </p:spPr>
        <p:txBody>
          <a:bodyPr wrap="square">
            <a:spAutoFit/>
          </a:bodyPr>
          <a:lstStyle/>
          <a:p>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Locating climate zones and biomes.</a:t>
            </a:r>
          </a:p>
        </p:txBody>
      </p:sp>
      <p:cxnSp>
        <p:nvCxnSpPr>
          <p:cNvPr id="94" name="Straight Arrow Connector 93">
            <a:extLst>
              <a:ext uri="{FF2B5EF4-FFF2-40B4-BE49-F238E27FC236}">
                <a16:creationId xmlns:a16="http://schemas.microsoft.com/office/drawing/2014/main" id="{15A09589-78D5-40CF-C119-9CB5067A0994}"/>
              </a:ext>
            </a:extLst>
          </p:cNvPr>
          <p:cNvCxnSpPr>
            <a:cxnSpLocks/>
            <a:stCxn id="93" idx="1"/>
          </p:cNvCxnSpPr>
          <p:nvPr/>
        </p:nvCxnSpPr>
        <p:spPr>
          <a:xfrm flipH="1">
            <a:off x="6540957" y="2180154"/>
            <a:ext cx="409466" cy="204391"/>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6975101-916F-AC4E-25F4-22719ACC8D03}"/>
              </a:ext>
            </a:extLst>
          </p:cNvPr>
          <p:cNvSpPr txBox="1"/>
          <p:nvPr/>
        </p:nvSpPr>
        <p:spPr>
          <a:xfrm>
            <a:off x="6950421" y="3004699"/>
            <a:ext cx="2480573" cy="215444"/>
          </a:xfrm>
          <a:prstGeom prst="rect">
            <a:avLst/>
          </a:prstGeom>
          <a:noFill/>
        </p:spPr>
        <p:txBody>
          <a:bodyPr wrap="square">
            <a:spAutoFit/>
          </a:bodyPr>
          <a:lstStyle/>
          <a:p>
            <a:r>
              <a:rPr lang="en-GB"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GB" sz="800">
                <a:solidFill>
                  <a:schemeClr val="accent2"/>
                </a:solidFill>
                <a:latin typeface="Roboto" panose="02000000000000000000" pitchFamily="2" charset="0"/>
                <a:ea typeface="Roboto" panose="02000000000000000000" pitchFamily="2" charset="0"/>
                <a:cs typeface="Roboto" panose="02000000000000000000" pitchFamily="2" charset="0"/>
              </a:rPr>
              <a:t>: Shetland</a:t>
            </a:r>
          </a:p>
        </p:txBody>
      </p:sp>
      <p:cxnSp>
        <p:nvCxnSpPr>
          <p:cNvPr id="99" name="Straight Arrow Connector 98">
            <a:extLst>
              <a:ext uri="{FF2B5EF4-FFF2-40B4-BE49-F238E27FC236}">
                <a16:creationId xmlns:a16="http://schemas.microsoft.com/office/drawing/2014/main" id="{AAF581A0-AAE9-F005-E516-018F0D800ED9}"/>
              </a:ext>
            </a:extLst>
          </p:cNvPr>
          <p:cNvCxnSpPr>
            <a:cxnSpLocks/>
            <a:stCxn id="98" idx="1"/>
          </p:cNvCxnSpPr>
          <p:nvPr/>
        </p:nvCxnSpPr>
        <p:spPr>
          <a:xfrm flipH="1">
            <a:off x="6615292" y="3112421"/>
            <a:ext cx="335129" cy="49998"/>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4536707E-88CB-1677-9038-486368255A70}"/>
              </a:ext>
            </a:extLst>
          </p:cNvPr>
          <p:cNvSpPr txBox="1"/>
          <p:nvPr/>
        </p:nvSpPr>
        <p:spPr>
          <a:xfrm>
            <a:off x="6950421" y="3294415"/>
            <a:ext cx="2365180" cy="338554"/>
          </a:xfrm>
          <a:prstGeom prst="rect">
            <a:avLst/>
          </a:prstGeom>
          <a:noFill/>
        </p:spPr>
        <p:txBody>
          <a:bodyPr wrap="square">
            <a:spAutoFit/>
          </a:bodyPr>
          <a:lstStyle/>
          <a:p>
            <a:pPr>
              <a:spcAft>
                <a:spcPts val="600"/>
              </a:spcAft>
            </a:pPr>
            <a:r>
              <a:rPr lang="en-US" sz="800" b="1">
                <a:solidFill>
                  <a:schemeClr val="accent2"/>
                </a:solidFill>
                <a:latin typeface="Roboto" panose="02000000000000000000" pitchFamily="2" charset="0"/>
                <a:ea typeface="Roboto" panose="02000000000000000000" pitchFamily="2" charset="0"/>
                <a:cs typeface="Roboto" panose="02000000000000000000" pitchFamily="2" charset="0"/>
              </a:rPr>
              <a:t>Case study</a:t>
            </a:r>
            <a:r>
              <a:rPr lang="en-US" sz="800">
                <a:solidFill>
                  <a:schemeClr val="accent2"/>
                </a:solidFill>
                <a:latin typeface="Roboto" panose="02000000000000000000" pitchFamily="2" charset="0"/>
                <a:ea typeface="Roboto" panose="02000000000000000000" pitchFamily="2" charset="0"/>
                <a:cs typeface="Roboto" panose="02000000000000000000" pitchFamily="2" charset="0"/>
              </a:rPr>
              <a:t>: Poland to UK 2004-today; Mexico to USA; Syria to countries in Europe</a:t>
            </a:r>
          </a:p>
        </p:txBody>
      </p:sp>
      <p:cxnSp>
        <p:nvCxnSpPr>
          <p:cNvPr id="105" name="Straight Arrow Connector 104">
            <a:extLst>
              <a:ext uri="{FF2B5EF4-FFF2-40B4-BE49-F238E27FC236}">
                <a16:creationId xmlns:a16="http://schemas.microsoft.com/office/drawing/2014/main" id="{2F77C542-2488-1223-D137-28DC7F4C56C6}"/>
              </a:ext>
            </a:extLst>
          </p:cNvPr>
          <p:cNvCxnSpPr>
            <a:cxnSpLocks/>
            <a:stCxn id="102" idx="1"/>
          </p:cNvCxnSpPr>
          <p:nvPr/>
        </p:nvCxnSpPr>
        <p:spPr>
          <a:xfrm flipH="1">
            <a:off x="6615292" y="3463692"/>
            <a:ext cx="335129" cy="89107"/>
          </a:xfrm>
          <a:prstGeom prst="straightConnector1">
            <a:avLst/>
          </a:prstGeom>
          <a:ln w="28575" cmpd="sng">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04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47023"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19316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2" name="Rectangle 1">
            <a:extLst>
              <a:ext uri="{FF2B5EF4-FFF2-40B4-BE49-F238E27FC236}">
                <a16:creationId xmlns:a16="http://schemas.microsoft.com/office/drawing/2014/main" id="{5C46C2F0-1387-187E-E32A-1294FAAC8259}"/>
              </a:ext>
            </a:extLst>
          </p:cNvPr>
          <p:cNvSpPr/>
          <p:nvPr/>
        </p:nvSpPr>
        <p:spPr>
          <a:xfrm>
            <a:off x="7873143" y="5611148"/>
            <a:ext cx="1369709" cy="636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Map Skills</a:t>
            </a:r>
          </a:p>
        </p:txBody>
      </p:sp>
      <p:cxnSp>
        <p:nvCxnSpPr>
          <p:cNvPr id="19" name="Straight Arrow Connector 18">
            <a:extLst>
              <a:ext uri="{FF2B5EF4-FFF2-40B4-BE49-F238E27FC236}">
                <a16:creationId xmlns:a16="http://schemas.microsoft.com/office/drawing/2014/main" id="{36CCB547-50CC-87C3-C9F9-DADBCC19B6D5}"/>
              </a:ext>
            </a:extLst>
          </p:cNvPr>
          <p:cNvCxnSpPr>
            <a:cxnSpLocks/>
          </p:cNvCxnSpPr>
          <p:nvPr/>
        </p:nvCxnSpPr>
        <p:spPr>
          <a:xfrm flipV="1">
            <a:off x="2735980" y="4337229"/>
            <a:ext cx="167085" cy="11951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911CEA-6C7F-D410-259B-7B65DABE32E1}"/>
              </a:ext>
            </a:extLst>
          </p:cNvPr>
          <p:cNvCxnSpPr>
            <a:cxnSpLocks/>
          </p:cNvCxnSpPr>
          <p:nvPr/>
        </p:nvCxnSpPr>
        <p:spPr>
          <a:xfrm>
            <a:off x="2496133" y="3119560"/>
            <a:ext cx="1193626" cy="7173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AFA7FD4-E005-6786-0D4D-4AEFA985DC11}"/>
              </a:ext>
            </a:extLst>
          </p:cNvPr>
          <p:cNvCxnSpPr>
            <a:cxnSpLocks/>
          </p:cNvCxnSpPr>
          <p:nvPr/>
        </p:nvCxnSpPr>
        <p:spPr>
          <a:xfrm flipV="1">
            <a:off x="3824652" y="2826615"/>
            <a:ext cx="693892" cy="2059646"/>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E17916D-CEC9-421E-7704-102DFDAB1C0D}"/>
              </a:ext>
            </a:extLst>
          </p:cNvPr>
          <p:cNvCxnSpPr>
            <a:cxnSpLocks/>
          </p:cNvCxnSpPr>
          <p:nvPr/>
        </p:nvCxnSpPr>
        <p:spPr>
          <a:xfrm flipV="1">
            <a:off x="4365002" y="3970729"/>
            <a:ext cx="135619" cy="1396387"/>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9EFCD6F-82A4-F58D-8045-55E45D9D2405}"/>
              </a:ext>
            </a:extLst>
          </p:cNvPr>
          <p:cNvCxnSpPr>
            <a:cxnSpLocks/>
          </p:cNvCxnSpPr>
          <p:nvPr/>
        </p:nvCxnSpPr>
        <p:spPr>
          <a:xfrm flipH="1" flipV="1">
            <a:off x="5727341" y="4021120"/>
            <a:ext cx="1368958" cy="32856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AB7E403-3640-8AC6-7591-B510F2B370B5}"/>
              </a:ext>
            </a:extLst>
          </p:cNvPr>
          <p:cNvCxnSpPr>
            <a:cxnSpLocks/>
            <a:stCxn id="79" idx="1"/>
          </p:cNvCxnSpPr>
          <p:nvPr/>
        </p:nvCxnSpPr>
        <p:spPr>
          <a:xfrm flipH="1">
            <a:off x="5660120" y="1614700"/>
            <a:ext cx="1185987" cy="756725"/>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70729FC-15C7-C183-B0BC-9DB7C37CF599}"/>
              </a:ext>
            </a:extLst>
          </p:cNvPr>
          <p:cNvCxnSpPr>
            <a:cxnSpLocks/>
            <a:stCxn id="85" idx="1"/>
          </p:cNvCxnSpPr>
          <p:nvPr/>
        </p:nvCxnSpPr>
        <p:spPr>
          <a:xfrm flipH="1">
            <a:off x="6552943" y="3821922"/>
            <a:ext cx="794553" cy="51043"/>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85CF380-684C-4E69-A62F-8BBAE808FBED}"/>
              </a:ext>
            </a:extLst>
          </p:cNvPr>
          <p:cNvCxnSpPr>
            <a:cxnSpLocks/>
          </p:cNvCxnSpPr>
          <p:nvPr/>
        </p:nvCxnSpPr>
        <p:spPr>
          <a:xfrm>
            <a:off x="2288814" y="2197875"/>
            <a:ext cx="530016" cy="191918"/>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1DD71D3-D34B-82AE-1B34-EF52F269E6DF}"/>
              </a:ext>
            </a:extLst>
          </p:cNvPr>
          <p:cNvCxnSpPr>
            <a:cxnSpLocks/>
          </p:cNvCxnSpPr>
          <p:nvPr/>
        </p:nvCxnSpPr>
        <p:spPr>
          <a:xfrm>
            <a:off x="2970731" y="1675857"/>
            <a:ext cx="753260" cy="101052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DFA228B-901A-4ACF-B85F-8ED34F1EA728}"/>
              </a:ext>
            </a:extLst>
          </p:cNvPr>
          <p:cNvCxnSpPr>
            <a:cxnSpLocks/>
          </p:cNvCxnSpPr>
          <p:nvPr/>
        </p:nvCxnSpPr>
        <p:spPr>
          <a:xfrm flipV="1">
            <a:off x="3869893" y="3246416"/>
            <a:ext cx="627034" cy="216750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0D79FF-09CB-29A1-0878-B41FF168A3F3}"/>
              </a:ext>
            </a:extLst>
          </p:cNvPr>
          <p:cNvCxnSpPr>
            <a:cxnSpLocks/>
          </p:cNvCxnSpPr>
          <p:nvPr/>
        </p:nvCxnSpPr>
        <p:spPr>
          <a:xfrm flipV="1">
            <a:off x="4698678" y="4440403"/>
            <a:ext cx="14657" cy="39141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07A39A-D691-82F0-7E01-5EA3D9C48BBF}"/>
              </a:ext>
            </a:extLst>
          </p:cNvPr>
          <p:cNvCxnSpPr>
            <a:cxnSpLocks/>
          </p:cNvCxnSpPr>
          <p:nvPr/>
        </p:nvCxnSpPr>
        <p:spPr>
          <a:xfrm flipH="1">
            <a:off x="6552943" y="2136863"/>
            <a:ext cx="794553" cy="28163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C861A82-BCF4-4DB8-6BBF-EC4BD8302C23}"/>
              </a:ext>
            </a:extLst>
          </p:cNvPr>
          <p:cNvSpPr txBox="1"/>
          <p:nvPr/>
        </p:nvSpPr>
        <p:spPr>
          <a:xfrm>
            <a:off x="1345642" y="1922548"/>
            <a:ext cx="1150491" cy="856645"/>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 globe to locate places.</a:t>
            </a:r>
          </a:p>
          <a:p>
            <a:pPr marR="0" lvl="0" algn="l" defTabSz="914400" rtl="0" eaLnBrk="1" fontAlgn="auto" latinLnBrk="0" hangingPunct="1">
              <a:spcAft>
                <a:spcPts val="200"/>
              </a:spcAft>
              <a:buClrTx/>
              <a:buSzTx/>
              <a:tabLst/>
              <a:defRPr/>
            </a:pPr>
            <a:r>
              <a:rPr lang="en-US" sz="800">
                <a:solidFill>
                  <a:schemeClr val="accent3"/>
                </a:solidFill>
                <a:latin typeface="Roboto" panose="02000000000000000000" pitchFamily="2" charset="0"/>
                <a:ea typeface="Roboto" panose="02000000000000000000" pitchFamily="2" charset="0"/>
              </a:rPr>
              <a:t>The </a:t>
            </a:r>
            <a:r>
              <a:rPr lang="en-US" sz="800" b="0">
                <a:solidFill>
                  <a:schemeClr val="accent3"/>
                </a:solidFill>
                <a:latin typeface="Roboto" panose="02000000000000000000" pitchFamily="2" charset="0"/>
                <a:ea typeface="Roboto" panose="02000000000000000000" pitchFamily="2" charset="0"/>
              </a:rPr>
              <a:t>North Pole and the South Pole are at </a:t>
            </a:r>
            <a:r>
              <a:rPr lang="en-US" sz="800">
                <a:solidFill>
                  <a:schemeClr val="accent3"/>
                </a:solidFill>
                <a:latin typeface="Roboto" panose="02000000000000000000" pitchFamily="2" charset="0"/>
                <a:ea typeface="Roboto" panose="02000000000000000000" pitchFamily="2" charset="0"/>
              </a:rPr>
              <a:t>the top and bottom of the Earth.</a:t>
            </a:r>
          </a:p>
        </p:txBody>
      </p:sp>
      <p:sp>
        <p:nvSpPr>
          <p:cNvPr id="35" name="TextBox 34">
            <a:extLst>
              <a:ext uri="{FF2B5EF4-FFF2-40B4-BE49-F238E27FC236}">
                <a16:creationId xmlns:a16="http://schemas.microsoft.com/office/drawing/2014/main" id="{019C8CB6-A21A-3E65-0D84-42842B12BFB6}"/>
              </a:ext>
            </a:extLst>
          </p:cNvPr>
          <p:cNvSpPr txBox="1"/>
          <p:nvPr/>
        </p:nvSpPr>
        <p:spPr>
          <a:xfrm>
            <a:off x="1345642" y="4330166"/>
            <a:ext cx="1503702" cy="1795363"/>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in objects and features in elevation view (from front).</a:t>
            </a:r>
          </a:p>
          <a:p>
            <a:pPr marR="0" lvl="0" algn="l" defTabSz="914400" rtl="0" eaLnBrk="1" fontAlgn="auto" latinLnBrk="0" hangingPunct="1">
              <a:spcAft>
                <a:spcPts val="200"/>
              </a:spcAft>
              <a:buClrTx/>
              <a:buSzTx/>
              <a:tabLst/>
              <a:defRPr/>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objects and features in oblique view (from diagonally above).</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objects in plan view (from directly above).</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simple picture maps.</a:t>
            </a:r>
          </a:p>
          <a:p>
            <a:pPr>
              <a:spcAft>
                <a:spcPts val="200"/>
              </a:spcAft>
            </a:pPr>
            <a:r>
              <a:rPr lang="en-GB" sz="800" b="0">
                <a:solidFill>
                  <a:schemeClr val="accent3"/>
                </a:solidFill>
                <a:latin typeface="Roboto" panose="02000000000000000000" pitchFamily="2" charset="0"/>
                <a:ea typeface="Roboto" panose="02000000000000000000" pitchFamily="2" charset="0"/>
                <a:cs typeface="Roboto" panose="02000000000000000000" pitchFamily="2" charset="0"/>
              </a:rPr>
              <a:t>Use a basic key to interpret and identify places on a map.</a:t>
            </a:r>
          </a:p>
        </p:txBody>
      </p:sp>
      <p:sp>
        <p:nvSpPr>
          <p:cNvPr id="37" name="TextBox 36">
            <a:extLst>
              <a:ext uri="{FF2B5EF4-FFF2-40B4-BE49-F238E27FC236}">
                <a16:creationId xmlns:a16="http://schemas.microsoft.com/office/drawing/2014/main" id="{1A454424-408F-E467-83D5-864E363976A5}"/>
              </a:ext>
            </a:extLst>
          </p:cNvPr>
          <p:cNvSpPr txBox="1"/>
          <p:nvPr/>
        </p:nvSpPr>
        <p:spPr>
          <a:xfrm>
            <a:off x="1345642" y="3046005"/>
            <a:ext cx="1286848" cy="85664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route on a map and label features in correct order.</a:t>
            </a:r>
          </a:p>
          <a:p>
            <a:pPr>
              <a:spcAft>
                <a:spcPts val="200"/>
              </a:spcAft>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a simple map (Google maps) in a plan view</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a:t>
            </a:r>
          </a:p>
        </p:txBody>
      </p:sp>
      <p:sp>
        <p:nvSpPr>
          <p:cNvPr id="40" name="TextBox 39">
            <a:extLst>
              <a:ext uri="{FF2B5EF4-FFF2-40B4-BE49-F238E27FC236}">
                <a16:creationId xmlns:a16="http://schemas.microsoft.com/office/drawing/2014/main" id="{8D43F30F-59F9-2E45-9C6E-CFA6F26F4C0C}"/>
              </a:ext>
            </a:extLst>
          </p:cNvPr>
          <p:cNvSpPr txBox="1"/>
          <p:nvPr/>
        </p:nvSpPr>
        <p:spPr>
          <a:xfrm>
            <a:off x="1346008" y="1059000"/>
            <a:ext cx="2205941" cy="512961"/>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land and water on a map.</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country boundaries on a map.</a:t>
            </a:r>
          </a:p>
          <a:p>
            <a:pPr>
              <a:spcAft>
                <a:spcPts val="200"/>
              </a:spcAft>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photographs of places in oblique view.</a:t>
            </a:r>
          </a:p>
        </p:txBody>
      </p:sp>
      <p:sp>
        <p:nvSpPr>
          <p:cNvPr id="42" name="TextBox 41">
            <a:extLst>
              <a:ext uri="{FF2B5EF4-FFF2-40B4-BE49-F238E27FC236}">
                <a16:creationId xmlns:a16="http://schemas.microsoft.com/office/drawing/2014/main" id="{8FC9D0F2-33A7-A34E-201C-E1017274A7C9}"/>
              </a:ext>
            </a:extLst>
          </p:cNvPr>
          <p:cNvSpPr txBox="1"/>
          <p:nvPr/>
        </p:nvSpPr>
        <p:spPr>
          <a:xfrm>
            <a:off x="3551949" y="953294"/>
            <a:ext cx="1636475" cy="759182"/>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The Equator is an imaginary line across the Earth.</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an infant atlas.</a:t>
            </a:r>
          </a:p>
          <a:p>
            <a:pPr>
              <a:spcAft>
                <a:spcPts val="200"/>
              </a:spcAft>
            </a:pPr>
            <a:r>
              <a:rPr lang="en-GB" sz="800" b="0">
                <a:solidFill>
                  <a:schemeClr val="accent3"/>
                </a:solidFill>
                <a:latin typeface="Roboto" panose="02000000000000000000" pitchFamily="2" charset="0"/>
                <a:ea typeface="Roboto" panose="02000000000000000000" pitchFamily="2" charset="0"/>
                <a:cs typeface="Roboto" panose="02000000000000000000" pitchFamily="2" charset="0"/>
              </a:rPr>
              <a:t>Use and interpret 2 compass points (north and south).</a:t>
            </a:r>
          </a:p>
        </p:txBody>
      </p:sp>
      <p:cxnSp>
        <p:nvCxnSpPr>
          <p:cNvPr id="46" name="Straight Arrow Connector 45">
            <a:extLst>
              <a:ext uri="{FF2B5EF4-FFF2-40B4-BE49-F238E27FC236}">
                <a16:creationId xmlns:a16="http://schemas.microsoft.com/office/drawing/2014/main" id="{647C7B86-E18E-858A-2E71-ECF9559A2875}"/>
              </a:ext>
            </a:extLst>
          </p:cNvPr>
          <p:cNvCxnSpPr>
            <a:cxnSpLocks/>
          </p:cNvCxnSpPr>
          <p:nvPr/>
        </p:nvCxnSpPr>
        <p:spPr>
          <a:xfrm>
            <a:off x="3824652" y="1673685"/>
            <a:ext cx="68994" cy="697740"/>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287AF47-12CA-8746-54C4-D9A6CA28637C}"/>
              </a:ext>
            </a:extLst>
          </p:cNvPr>
          <p:cNvSpPr txBox="1"/>
          <p:nvPr/>
        </p:nvSpPr>
        <p:spPr>
          <a:xfrm>
            <a:off x="5136661" y="951951"/>
            <a:ext cx="1959638" cy="610424"/>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Use and interpret 4 compass points (north, south, east and west).</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Give and interpret basic OS map symbols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50" name="Straight Arrow Connector 49">
            <a:extLst>
              <a:ext uri="{FF2B5EF4-FFF2-40B4-BE49-F238E27FC236}">
                <a16:creationId xmlns:a16="http://schemas.microsoft.com/office/drawing/2014/main" id="{8A9F6199-F182-B04B-4C2F-9C5ECD0FAF6D}"/>
              </a:ext>
            </a:extLst>
          </p:cNvPr>
          <p:cNvCxnSpPr>
            <a:cxnSpLocks/>
          </p:cNvCxnSpPr>
          <p:nvPr/>
        </p:nvCxnSpPr>
        <p:spPr>
          <a:xfrm flipH="1">
            <a:off x="4777908" y="1545404"/>
            <a:ext cx="504640" cy="764600"/>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BB2379D-7CBB-27AA-0E0F-CD4DA89FDA91}"/>
              </a:ext>
            </a:extLst>
          </p:cNvPr>
          <p:cNvSpPr txBox="1"/>
          <p:nvPr/>
        </p:nvSpPr>
        <p:spPr>
          <a:xfrm>
            <a:off x="2903065" y="4831814"/>
            <a:ext cx="1126108" cy="461665"/>
          </a:xfrm>
          <a:prstGeom prst="rect">
            <a:avLst/>
          </a:prstGeom>
          <a:noFill/>
        </p:spPr>
        <p:txBody>
          <a:bodyPr wrap="square">
            <a:spAutoFit/>
          </a:bodyPr>
          <a:lstStyle/>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t>
            </a: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satellite images (Google Earth) in a plan view.</a:t>
            </a:r>
          </a:p>
        </p:txBody>
      </p:sp>
      <p:sp>
        <p:nvSpPr>
          <p:cNvPr id="56" name="TextBox 55">
            <a:extLst>
              <a:ext uri="{FF2B5EF4-FFF2-40B4-BE49-F238E27FC236}">
                <a16:creationId xmlns:a16="http://schemas.microsoft.com/office/drawing/2014/main" id="{150325FA-7AD3-73E0-1EDC-72EFE0684D99}"/>
              </a:ext>
            </a:extLst>
          </p:cNvPr>
          <p:cNvSpPr txBox="1"/>
          <p:nvPr/>
        </p:nvSpPr>
        <p:spPr>
          <a:xfrm>
            <a:off x="2756490" y="5341451"/>
            <a:ext cx="1282082" cy="338554"/>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aerial photographs of places in a plan view.</a:t>
            </a:r>
          </a:p>
        </p:txBody>
      </p:sp>
      <p:sp>
        <p:nvSpPr>
          <p:cNvPr id="60" name="TextBox 59">
            <a:extLst>
              <a:ext uri="{FF2B5EF4-FFF2-40B4-BE49-F238E27FC236}">
                <a16:creationId xmlns:a16="http://schemas.microsoft.com/office/drawing/2014/main" id="{A49CABC1-514A-84B3-7388-6F628B49116B}"/>
              </a:ext>
            </a:extLst>
          </p:cNvPr>
          <p:cNvSpPr txBox="1"/>
          <p:nvPr/>
        </p:nvSpPr>
        <p:spPr>
          <a:xfrm>
            <a:off x="3995293" y="5367116"/>
            <a:ext cx="3488215" cy="933589"/>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Use and interpret 8 compass points (N, NE, E, SE, S, SW, W, NW).</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county boundaries on a map.</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Know that political maps should human boundaries and features, and physical maps show physical boundaries and features.</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OS maps.</a:t>
            </a:r>
          </a:p>
          <a:p>
            <a:pPr>
              <a:spcAft>
                <a:spcPts val="200"/>
              </a:spcAft>
            </a:pPr>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physical maps.</a:t>
            </a:r>
          </a:p>
        </p:txBody>
      </p:sp>
      <p:sp>
        <p:nvSpPr>
          <p:cNvPr id="62" name="TextBox 61">
            <a:extLst>
              <a:ext uri="{FF2B5EF4-FFF2-40B4-BE49-F238E27FC236}">
                <a16:creationId xmlns:a16="http://schemas.microsoft.com/office/drawing/2014/main" id="{3EB0A28C-CFFD-E84C-F885-1069945F376C}"/>
              </a:ext>
            </a:extLst>
          </p:cNvPr>
          <p:cNvSpPr txBox="1"/>
          <p:nvPr/>
        </p:nvSpPr>
        <p:spPr>
          <a:xfrm>
            <a:off x="4531991" y="4790938"/>
            <a:ext cx="119659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world maps drawn in Pacific-centred view.</a:t>
            </a:r>
          </a:p>
        </p:txBody>
      </p:sp>
      <p:sp>
        <p:nvSpPr>
          <p:cNvPr id="65" name="TextBox 64">
            <a:extLst>
              <a:ext uri="{FF2B5EF4-FFF2-40B4-BE49-F238E27FC236}">
                <a16:creationId xmlns:a16="http://schemas.microsoft.com/office/drawing/2014/main" id="{DB9DA66C-2D34-481E-6C7F-B1DDC7F68F05}"/>
              </a:ext>
            </a:extLst>
          </p:cNvPr>
          <p:cNvSpPr txBox="1"/>
          <p:nvPr/>
        </p:nvSpPr>
        <p:spPr>
          <a:xfrm>
            <a:off x="5539093" y="4776071"/>
            <a:ext cx="1518852"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Identify a range of political and physical boundaries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p>
          <a:p>
            <a:r>
              <a:rPr lang="en-GB" sz="800" b="1">
                <a:solidFill>
                  <a:schemeClr val="accent3"/>
                </a:solidFill>
                <a:latin typeface="Roboto" panose="02000000000000000000" pitchFamily="2" charset="0"/>
                <a:ea typeface="Roboto" panose="02000000000000000000" pitchFamily="2" charset="0"/>
                <a:cs typeface="Roboto" panose="02000000000000000000" pitchFamily="2" charset="0"/>
              </a:rPr>
              <a:t>Use a junior atlas.</a:t>
            </a:r>
            <a:endParaRPr lang="en-US" sz="800" b="1">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69" name="Straight Arrow Connector 68">
            <a:extLst>
              <a:ext uri="{FF2B5EF4-FFF2-40B4-BE49-F238E27FC236}">
                <a16:creationId xmlns:a16="http://schemas.microsoft.com/office/drawing/2014/main" id="{FE7B824D-2656-2150-FF38-A37BD2651216}"/>
              </a:ext>
            </a:extLst>
          </p:cNvPr>
          <p:cNvCxnSpPr>
            <a:cxnSpLocks/>
          </p:cNvCxnSpPr>
          <p:nvPr/>
        </p:nvCxnSpPr>
        <p:spPr>
          <a:xfrm flipH="1" flipV="1">
            <a:off x="5311606" y="4554790"/>
            <a:ext cx="272063" cy="27702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AD3E60D-90B4-D391-F2F1-F2EE5147FB16}"/>
              </a:ext>
            </a:extLst>
          </p:cNvPr>
          <p:cNvSpPr txBox="1"/>
          <p:nvPr/>
        </p:nvSpPr>
        <p:spPr>
          <a:xfrm>
            <a:off x="7096299" y="4096656"/>
            <a:ext cx="2361945" cy="1523494"/>
          </a:xfrm>
          <a:prstGeom prst="rect">
            <a:avLst/>
          </a:prstGeom>
          <a:noFill/>
        </p:spPr>
        <p:txBody>
          <a:bodyPr wrap="square">
            <a:spAutoFit/>
          </a:bodyPr>
          <a:lstStyle/>
          <a:p>
            <a:pPr>
              <a:spcAft>
                <a:spcPts val="200"/>
              </a:spcAft>
            </a:pPr>
            <a:r>
              <a:rPr lang="en-US" sz="800" b="0">
                <a:solidFill>
                  <a:schemeClr val="accent3"/>
                </a:solidFill>
                <a:latin typeface="Roboto" panose="02000000000000000000" pitchFamily="2" charset="0"/>
                <a:ea typeface="Roboto" panose="02000000000000000000" pitchFamily="2" charset="0"/>
                <a:cs typeface="Roboto" panose="02000000000000000000" pitchFamily="2" charset="0"/>
              </a:rPr>
              <a:t>Lines of longitude and latitude are imaginary lines that help us locate places on Earth. Lines of longitude run north to south. The main one is called the Prime Meridian. Lines of latitude run east to west. The main ones are called the Equator, Tropics of Cancer and Capricorn, Arctic and Antarctic Circle.</a:t>
            </a:r>
          </a:p>
          <a:p>
            <a:pPr>
              <a:spcAft>
                <a:spcPts val="200"/>
              </a:spcAft>
            </a:pPr>
            <a:r>
              <a:rPr lang="en-US" sz="800" b="0">
                <a:solidFill>
                  <a:schemeClr val="accent3"/>
                </a:solidFill>
                <a:latin typeface="Roboto" panose="02000000000000000000" pitchFamily="2" charset="0"/>
                <a:ea typeface="Roboto" panose="02000000000000000000" pitchFamily="2" charset="0"/>
                <a:cs typeface="Roboto" panose="02000000000000000000" pitchFamily="2" charset="0"/>
              </a:rPr>
              <a:t>The Equator splits the Earth into the Northern and Southern Hemispheres; the Prime Meridian splits the Earth into the Eastern and Western Hemispheres.</a:t>
            </a:r>
          </a:p>
        </p:txBody>
      </p:sp>
      <p:sp>
        <p:nvSpPr>
          <p:cNvPr id="75" name="TextBox 74">
            <a:extLst>
              <a:ext uri="{FF2B5EF4-FFF2-40B4-BE49-F238E27FC236}">
                <a16:creationId xmlns:a16="http://schemas.microsoft.com/office/drawing/2014/main" id="{9C1E97E0-F398-07BC-8FAC-D6886123D68A}"/>
              </a:ext>
            </a:extLst>
          </p:cNvPr>
          <p:cNvSpPr txBox="1"/>
          <p:nvPr/>
        </p:nvSpPr>
        <p:spPr>
          <a:xfrm>
            <a:off x="7347496" y="2930445"/>
            <a:ext cx="1443531"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and features using letter and number coordinates on a map</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cxnSp>
        <p:nvCxnSpPr>
          <p:cNvPr id="76" name="Straight Arrow Connector 75">
            <a:extLst>
              <a:ext uri="{FF2B5EF4-FFF2-40B4-BE49-F238E27FC236}">
                <a16:creationId xmlns:a16="http://schemas.microsoft.com/office/drawing/2014/main" id="{40EFF379-5F0F-F779-9594-057D0F0A4CB3}"/>
              </a:ext>
            </a:extLst>
          </p:cNvPr>
          <p:cNvCxnSpPr>
            <a:cxnSpLocks/>
          </p:cNvCxnSpPr>
          <p:nvPr/>
        </p:nvCxnSpPr>
        <p:spPr>
          <a:xfrm flipH="1">
            <a:off x="5743235" y="2988627"/>
            <a:ext cx="1604261" cy="155014"/>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0BA749D-4EE2-E9DC-1CB5-C8B1F910C60E}"/>
              </a:ext>
            </a:extLst>
          </p:cNvPr>
          <p:cNvSpPr txBox="1"/>
          <p:nvPr/>
        </p:nvSpPr>
        <p:spPr>
          <a:xfrm>
            <a:off x="6846107" y="1445423"/>
            <a:ext cx="1518852" cy="338554"/>
          </a:xfrm>
          <a:prstGeom prst="rect">
            <a:avLst/>
          </a:prstGeom>
          <a:noFill/>
        </p:spPr>
        <p:txBody>
          <a:bodyPr wrap="square">
            <a:spAutoFit/>
          </a:bodyPr>
          <a:lstStyle/>
          <a:p>
            <a:pPr>
              <a:spcAft>
                <a:spcPts val="6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using 4-figure grid references on OS maps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83" name="TextBox 82">
            <a:extLst>
              <a:ext uri="{FF2B5EF4-FFF2-40B4-BE49-F238E27FC236}">
                <a16:creationId xmlns:a16="http://schemas.microsoft.com/office/drawing/2014/main" id="{EDA10BB3-B07F-EE15-7BD2-8779D688FE3D}"/>
              </a:ext>
            </a:extLst>
          </p:cNvPr>
          <p:cNvSpPr txBox="1"/>
          <p:nvPr/>
        </p:nvSpPr>
        <p:spPr>
          <a:xfrm>
            <a:off x="7347496" y="2041740"/>
            <a:ext cx="1592351" cy="461665"/>
          </a:xfrm>
          <a:prstGeom prst="rect">
            <a:avLst/>
          </a:prstGeom>
          <a:noFill/>
        </p:spPr>
        <p:txBody>
          <a:bodyPr wrap="square">
            <a:spAutoFit/>
          </a:bodyPr>
          <a:lstStyle/>
          <a:p>
            <a:r>
              <a:rPr lang="en-US" sz="800" b="1">
                <a:solidFill>
                  <a:schemeClr val="accent3"/>
                </a:solidFill>
                <a:latin typeface="Roboto" panose="02000000000000000000" pitchFamily="2" charset="0"/>
                <a:ea typeface="Roboto" panose="02000000000000000000" pitchFamily="2" charset="0"/>
                <a:cs typeface="Roboto" panose="02000000000000000000" pitchFamily="2" charset="0"/>
              </a:rPr>
              <a:t>Use thematic maps </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(showing climate zones and population density).</a:t>
            </a:r>
          </a:p>
        </p:txBody>
      </p:sp>
      <p:sp>
        <p:nvSpPr>
          <p:cNvPr id="85" name="TextBox 84">
            <a:extLst>
              <a:ext uri="{FF2B5EF4-FFF2-40B4-BE49-F238E27FC236}">
                <a16:creationId xmlns:a16="http://schemas.microsoft.com/office/drawing/2014/main" id="{10585A4B-CCF5-7C11-4A1C-B2E4FABABC90}"/>
              </a:ext>
            </a:extLst>
          </p:cNvPr>
          <p:cNvSpPr txBox="1"/>
          <p:nvPr/>
        </p:nvSpPr>
        <p:spPr>
          <a:xfrm>
            <a:off x="7347496" y="3591089"/>
            <a:ext cx="1550841" cy="461665"/>
          </a:xfrm>
          <a:prstGeom prst="rect">
            <a:avLst/>
          </a:prstGeom>
          <a:noFill/>
        </p:spPr>
        <p:txBody>
          <a:bodyPr wrap="square">
            <a:spAutoFit/>
          </a:bodyPr>
          <a:lstStyle/>
          <a:p>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Locate places and features using 6-figure grid references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 on OS maps.</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2121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5014204"/>
            <a:chOff x="273657" y="-474493"/>
            <a:chExt cx="980829" cy="501420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4" name="Rectangle 13">
              <a:extLst>
                <a:ext uri="{FF2B5EF4-FFF2-40B4-BE49-F238E27FC236}">
                  <a16:creationId xmlns:a16="http://schemas.microsoft.com/office/drawing/2014/main" id="{CB5A20CB-352B-90C4-402E-0078675EBA61}"/>
                </a:ext>
              </a:extLst>
            </p:cNvPr>
            <p:cNvSpPr/>
            <p:nvPr/>
          </p:nvSpPr>
          <p:spPr>
            <a:xfrm>
              <a:off x="273657" y="417912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Decision Making</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47023" y="3502386"/>
            <a:ext cx="1054158" cy="27084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193162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sp>
        <p:nvSpPr>
          <p:cNvPr id="2" name="Rectangle 1">
            <a:extLst>
              <a:ext uri="{FF2B5EF4-FFF2-40B4-BE49-F238E27FC236}">
                <a16:creationId xmlns:a16="http://schemas.microsoft.com/office/drawing/2014/main" id="{5C46C2F0-1387-187E-E32A-1294FAAC8259}"/>
              </a:ext>
            </a:extLst>
          </p:cNvPr>
          <p:cNvSpPr/>
          <p:nvPr/>
        </p:nvSpPr>
        <p:spPr>
          <a:xfrm>
            <a:off x="7873143" y="5611148"/>
            <a:ext cx="1369709" cy="6360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United Curriculum" panose="020B0604020202020204" charset="0"/>
              </a:rPr>
              <a:t>Scale &amp; Perspective</a:t>
            </a:r>
          </a:p>
        </p:txBody>
      </p:sp>
      <p:cxnSp>
        <p:nvCxnSpPr>
          <p:cNvPr id="19" name="Straight Arrow Connector 18">
            <a:extLst>
              <a:ext uri="{FF2B5EF4-FFF2-40B4-BE49-F238E27FC236}">
                <a16:creationId xmlns:a16="http://schemas.microsoft.com/office/drawing/2014/main" id="{C7E15D62-8CDC-A024-C3B3-E3FF65521957}"/>
              </a:ext>
            </a:extLst>
          </p:cNvPr>
          <p:cNvCxnSpPr>
            <a:cxnSpLocks/>
          </p:cNvCxnSpPr>
          <p:nvPr/>
        </p:nvCxnSpPr>
        <p:spPr>
          <a:xfrm>
            <a:off x="2760272" y="1884829"/>
            <a:ext cx="963719" cy="1199195"/>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FEC18D-051B-18FF-840C-217A1E952F9F}"/>
              </a:ext>
            </a:extLst>
          </p:cNvPr>
          <p:cNvCxnSpPr>
            <a:cxnSpLocks/>
            <a:stCxn id="35" idx="0"/>
          </p:cNvCxnSpPr>
          <p:nvPr/>
        </p:nvCxnSpPr>
        <p:spPr>
          <a:xfrm flipV="1">
            <a:off x="2666217" y="4330166"/>
            <a:ext cx="269049" cy="390359"/>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74C624-32BE-473F-7A1E-FA25E4605AB3}"/>
              </a:ext>
            </a:extLst>
          </p:cNvPr>
          <p:cNvCxnSpPr>
            <a:cxnSpLocks/>
            <a:stCxn id="58" idx="1"/>
          </p:cNvCxnSpPr>
          <p:nvPr/>
        </p:nvCxnSpPr>
        <p:spPr>
          <a:xfrm flipH="1">
            <a:off x="5743235" y="3442962"/>
            <a:ext cx="1388751" cy="16476"/>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29ECEB1-0FDB-65AE-33F7-C483FA810D8E}"/>
              </a:ext>
            </a:extLst>
          </p:cNvPr>
          <p:cNvCxnSpPr>
            <a:cxnSpLocks/>
          </p:cNvCxnSpPr>
          <p:nvPr/>
        </p:nvCxnSpPr>
        <p:spPr>
          <a:xfrm flipH="1" flipV="1">
            <a:off x="6111309" y="2178981"/>
            <a:ext cx="1001125" cy="57277"/>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36AC16C-2742-3764-BFE0-4A071FE7421D}"/>
              </a:ext>
            </a:extLst>
          </p:cNvPr>
          <p:cNvCxnSpPr>
            <a:cxnSpLocks/>
          </p:cNvCxnSpPr>
          <p:nvPr/>
        </p:nvCxnSpPr>
        <p:spPr>
          <a:xfrm>
            <a:off x="3392820" y="1902784"/>
            <a:ext cx="331171" cy="783602"/>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B912A4-FE01-B2EC-B080-9BCF182BABD2}"/>
              </a:ext>
            </a:extLst>
          </p:cNvPr>
          <p:cNvCxnSpPr>
            <a:cxnSpLocks/>
          </p:cNvCxnSpPr>
          <p:nvPr/>
        </p:nvCxnSpPr>
        <p:spPr>
          <a:xfrm flipV="1">
            <a:off x="4615805" y="4440403"/>
            <a:ext cx="97530" cy="669492"/>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373E0D-B42E-B7E4-EE19-E274690EE397}"/>
              </a:ext>
            </a:extLst>
          </p:cNvPr>
          <p:cNvCxnSpPr>
            <a:cxnSpLocks/>
          </p:cNvCxnSpPr>
          <p:nvPr/>
        </p:nvCxnSpPr>
        <p:spPr>
          <a:xfrm flipH="1">
            <a:off x="3963192" y="1786803"/>
            <a:ext cx="302312" cy="52320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280C3AE-F4EE-0053-063D-F3FD18F36E7B}"/>
              </a:ext>
            </a:extLst>
          </p:cNvPr>
          <p:cNvCxnSpPr>
            <a:cxnSpLocks/>
            <a:stCxn id="49" idx="1"/>
          </p:cNvCxnSpPr>
          <p:nvPr/>
        </p:nvCxnSpPr>
        <p:spPr>
          <a:xfrm flipH="1">
            <a:off x="4807019" y="1495566"/>
            <a:ext cx="1424067" cy="910360"/>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02C4978-DE78-86DD-79D9-AA8C4BEDAA89}"/>
              </a:ext>
            </a:extLst>
          </p:cNvPr>
          <p:cNvCxnSpPr>
            <a:cxnSpLocks/>
          </p:cNvCxnSpPr>
          <p:nvPr/>
        </p:nvCxnSpPr>
        <p:spPr>
          <a:xfrm flipH="1" flipV="1">
            <a:off x="5311606" y="4554790"/>
            <a:ext cx="655516" cy="33147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373789A-D1F4-AC19-8063-1265DB5AFF06}"/>
              </a:ext>
            </a:extLst>
          </p:cNvPr>
          <p:cNvCxnSpPr>
            <a:cxnSpLocks/>
          </p:cNvCxnSpPr>
          <p:nvPr/>
        </p:nvCxnSpPr>
        <p:spPr>
          <a:xfrm flipH="1" flipV="1">
            <a:off x="6583117" y="4002607"/>
            <a:ext cx="634429" cy="100971"/>
          </a:xfrm>
          <a:prstGeom prst="straightConnector1">
            <a:avLst/>
          </a:prstGeom>
          <a:ln w="28575"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5D84A11-5CF6-2654-985F-CEA6BE2FACE1}"/>
              </a:ext>
            </a:extLst>
          </p:cNvPr>
          <p:cNvSpPr txBox="1"/>
          <p:nvPr/>
        </p:nvSpPr>
        <p:spPr>
          <a:xfrm>
            <a:off x="1487059" y="4720525"/>
            <a:ext cx="2358316" cy="1400383"/>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prepositions (e.g. bigger/smaller; nearer/further) to describe and interpret locations.</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Use directional language (not left and right) to describe and interpret directions.</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Recognise that drawings are not the same size of features in real life.</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round objects to make a plan view of them, and identify objects from a plan photograph/drawing of them.</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678374FC-1D1F-2CFD-523F-ADDA3B8FE824}"/>
              </a:ext>
            </a:extLst>
          </p:cNvPr>
          <p:cNvSpPr txBox="1"/>
          <p:nvPr/>
        </p:nvSpPr>
        <p:spPr>
          <a:xfrm>
            <a:off x="1410881" y="1059400"/>
            <a:ext cx="1469283" cy="110286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Recognise that our home, our school and our community are at the local scale.</a:t>
            </a:r>
          </a:p>
          <a:p>
            <a:pPr marR="0" lvl="0" algn="l" defTabSz="914400" rtl="0" eaLnBrk="1" fontAlgn="auto" latinLnBrk="0" hangingPunct="1">
              <a:lnSpc>
                <a:spcPct val="100000"/>
              </a:lnSpc>
              <a:spcBef>
                <a:spcPts val="0"/>
              </a:spcBef>
              <a:spcAft>
                <a:spcPts val="200"/>
              </a:spcAft>
              <a:buClrTx/>
              <a:buSzTx/>
              <a:tabLst/>
              <a:defRPr/>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Interpret and give locations and directions using language of left, right, near and far.</a:t>
            </a:r>
            <a:endParaRPr lang="en-GB" sz="800">
              <a:solidFill>
                <a:schemeClr val="accent3"/>
              </a:solidFill>
            </a:endParaRPr>
          </a:p>
        </p:txBody>
      </p:sp>
      <p:sp>
        <p:nvSpPr>
          <p:cNvPr id="40" name="TextBox 39">
            <a:extLst>
              <a:ext uri="{FF2B5EF4-FFF2-40B4-BE49-F238E27FC236}">
                <a16:creationId xmlns:a16="http://schemas.microsoft.com/office/drawing/2014/main" id="{3F4F64E8-9915-3416-9ECD-50E795EC8761}"/>
              </a:ext>
            </a:extLst>
          </p:cNvPr>
          <p:cNvSpPr txBox="1"/>
          <p:nvPr/>
        </p:nvSpPr>
        <p:spPr>
          <a:xfrm>
            <a:off x="2957329" y="1044761"/>
            <a:ext cx="1331483"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3"/>
                </a:solidFill>
                <a:latin typeface="Roboto" panose="02000000000000000000" pitchFamily="2" charset="0"/>
                <a:ea typeface="Roboto" panose="02000000000000000000" pitchFamily="2" charset="0"/>
              </a:rPr>
              <a:t>Recognise that our home, our school and our community are at the local scale, UK and countries are at the </a:t>
            </a:r>
            <a:r>
              <a:rPr lang="en-US" sz="800" b="0">
                <a:solidFill>
                  <a:schemeClr val="accent3"/>
                </a:solidFill>
                <a:latin typeface="Roboto" panose="02000000000000000000" pitchFamily="2" charset="0"/>
                <a:ea typeface="Roboto" panose="02000000000000000000" pitchFamily="2" charset="0"/>
              </a:rPr>
              <a:t>national scale.</a:t>
            </a:r>
          </a:p>
        </p:txBody>
      </p:sp>
      <p:sp>
        <p:nvSpPr>
          <p:cNvPr id="44" name="TextBox 43">
            <a:extLst>
              <a:ext uri="{FF2B5EF4-FFF2-40B4-BE49-F238E27FC236}">
                <a16:creationId xmlns:a16="http://schemas.microsoft.com/office/drawing/2014/main" id="{A35C5AE3-9D24-D70B-5A83-EB3D83DBCDDF}"/>
              </a:ext>
            </a:extLst>
          </p:cNvPr>
          <p:cNvSpPr txBox="1"/>
          <p:nvPr/>
        </p:nvSpPr>
        <p:spPr>
          <a:xfrm>
            <a:off x="4236647" y="1053832"/>
            <a:ext cx="1620676"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3"/>
                </a:solidFill>
                <a:latin typeface="Roboto" panose="02000000000000000000" pitchFamily="2" charset="0"/>
                <a:ea typeface="Roboto" panose="02000000000000000000" pitchFamily="2" charset="0"/>
              </a:rPr>
              <a:t>Recognise that our home, our school and our community are at the local scale; UK and countries are at the </a:t>
            </a:r>
            <a:r>
              <a:rPr lang="en-US" sz="800" b="0">
                <a:solidFill>
                  <a:schemeClr val="accent3"/>
                </a:solidFill>
                <a:latin typeface="Roboto" panose="02000000000000000000" pitchFamily="2" charset="0"/>
                <a:ea typeface="Roboto" panose="02000000000000000000" pitchFamily="2" charset="0"/>
              </a:rPr>
              <a:t>national scale; and </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continents are at the global scale.</a:t>
            </a:r>
          </a:p>
        </p:txBody>
      </p:sp>
      <p:sp>
        <p:nvSpPr>
          <p:cNvPr id="49" name="TextBox 48">
            <a:extLst>
              <a:ext uri="{FF2B5EF4-FFF2-40B4-BE49-F238E27FC236}">
                <a16:creationId xmlns:a16="http://schemas.microsoft.com/office/drawing/2014/main" id="{D6798E06-751C-793A-1DFF-E19042B4059E}"/>
              </a:ext>
            </a:extLst>
          </p:cNvPr>
          <p:cNvSpPr txBox="1"/>
          <p:nvPr/>
        </p:nvSpPr>
        <p:spPr>
          <a:xfrm>
            <a:off x="6231086" y="1054419"/>
            <a:ext cx="2734595" cy="882293"/>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routes between locations on playground on squared paper using scale 1 square : 1 pace (or 1 </a:t>
            </a:r>
            <a:r>
              <a:rPr lang="en-US" sz="800" err="1">
                <a:solidFill>
                  <a:schemeClr val="accent3"/>
                </a:solidFill>
                <a:latin typeface="Roboto" panose="02000000000000000000" pitchFamily="2" charset="0"/>
                <a:ea typeface="Roboto" panose="02000000000000000000" pitchFamily="2" charset="0"/>
                <a:cs typeface="Roboto" panose="02000000000000000000" pitchFamily="2" charset="0"/>
              </a:rPr>
              <a:t>metre</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 if pupils have learned this in </a:t>
            </a:r>
            <a:r>
              <a:rPr lang="en-US" sz="800" err="1">
                <a:solidFill>
                  <a:schemeClr val="accent3"/>
                </a:solidFill>
                <a:latin typeface="Roboto" panose="02000000000000000000" pitchFamily="2" charset="0"/>
                <a:ea typeface="Roboto" panose="02000000000000000000" pitchFamily="2" charset="0"/>
                <a:cs typeface="Roboto" panose="02000000000000000000" pitchFamily="2" charset="0"/>
              </a:rPr>
              <a:t>maths</a:t>
            </a: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 by this stage in Y2).</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sketch map of a route with some approximate scale and features in correct order.</a:t>
            </a:r>
          </a:p>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Know that scale is used to show size proportionally.</a:t>
            </a:r>
          </a:p>
        </p:txBody>
      </p:sp>
      <p:sp>
        <p:nvSpPr>
          <p:cNvPr id="53" name="TextBox 52">
            <a:extLst>
              <a:ext uri="{FF2B5EF4-FFF2-40B4-BE49-F238E27FC236}">
                <a16:creationId xmlns:a16="http://schemas.microsoft.com/office/drawing/2014/main" id="{C19E964B-CACA-99A8-D36A-551924E67F83}"/>
              </a:ext>
            </a:extLst>
          </p:cNvPr>
          <p:cNvSpPr txBox="1"/>
          <p:nvPr/>
        </p:nvSpPr>
        <p:spPr>
          <a:xfrm>
            <a:off x="4122164" y="5117379"/>
            <a:ext cx="1506279" cy="707886"/>
          </a:xfrm>
          <a:prstGeom prst="rect">
            <a:avLst/>
          </a:prstGeom>
          <a:noFill/>
        </p:spPr>
        <p:txBody>
          <a:bodyPr wrap="square">
            <a:spAutoFit/>
          </a:bodyPr>
          <a:lstStyle/>
          <a:p>
            <a:pPr>
              <a:spcAft>
                <a:spcPts val="200"/>
              </a:spcAft>
            </a:pP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Recognise that world maps can be drawn from different perspectives, and different perspectives are useful for different tasks.</a:t>
            </a:r>
          </a:p>
        </p:txBody>
      </p:sp>
      <p:sp>
        <p:nvSpPr>
          <p:cNvPr id="56" name="TextBox 55">
            <a:extLst>
              <a:ext uri="{FF2B5EF4-FFF2-40B4-BE49-F238E27FC236}">
                <a16:creationId xmlns:a16="http://schemas.microsoft.com/office/drawing/2014/main" id="{5F86F184-85ED-DAAF-F1D5-D6B45181C906}"/>
              </a:ext>
            </a:extLst>
          </p:cNvPr>
          <p:cNvSpPr txBox="1"/>
          <p:nvPr/>
        </p:nvSpPr>
        <p:spPr>
          <a:xfrm>
            <a:off x="5967122" y="4817508"/>
            <a:ext cx="1593803" cy="6104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b="0" strike="noStrike">
                <a:solidFill>
                  <a:schemeClr val="accent3"/>
                </a:solidFill>
                <a:latin typeface="Roboto" panose="02000000000000000000" pitchFamily="2" charset="0"/>
                <a:ea typeface="Roboto" panose="02000000000000000000" pitchFamily="2" charset="0"/>
                <a:cs typeface="Roboto" panose="02000000000000000000" pitchFamily="2" charset="0"/>
              </a:rPr>
              <a:t>Say whether a map is at the local, national or global scale.</a:t>
            </a:r>
          </a:p>
          <a:p>
            <a:pPr marR="0" lvl="0" algn="l" defTabSz="914400" rtl="0" eaLnBrk="1" fontAlgn="auto" latinLnBrk="0" hangingPunct="1">
              <a:lnSpc>
                <a:spcPct val="100000"/>
              </a:lnSpc>
              <a:spcBef>
                <a:spcPts val="0"/>
              </a:spcBef>
              <a:spcAft>
                <a:spcPts val="200"/>
              </a:spcAft>
              <a:buClrTx/>
              <a:buSzTx/>
              <a:tabLst/>
              <a:defRPr/>
            </a:pPr>
            <a:r>
              <a:rPr lang="en-US" sz="800" b="0" strike="noStrike">
                <a:solidFill>
                  <a:schemeClr val="accent3"/>
                </a:solidFill>
                <a:latin typeface="Roboto" panose="02000000000000000000" pitchFamily="2" charset="0"/>
                <a:ea typeface="Roboto" panose="02000000000000000000" pitchFamily="2" charset="0"/>
                <a:cs typeface="Roboto" panose="02000000000000000000" pitchFamily="2" charset="0"/>
              </a:rPr>
              <a:t>Spatially match locations on maps of different scales.</a:t>
            </a:r>
          </a:p>
        </p:txBody>
      </p:sp>
      <p:sp>
        <p:nvSpPr>
          <p:cNvPr id="58" name="TextBox 57">
            <a:extLst>
              <a:ext uri="{FF2B5EF4-FFF2-40B4-BE49-F238E27FC236}">
                <a16:creationId xmlns:a16="http://schemas.microsoft.com/office/drawing/2014/main" id="{EDE8A540-EC43-A53F-D39C-595C5EAE166E}"/>
              </a:ext>
            </a:extLst>
          </p:cNvPr>
          <p:cNvSpPr txBox="1"/>
          <p:nvPr/>
        </p:nvSpPr>
        <p:spPr>
          <a:xfrm>
            <a:off x="7131986" y="3212129"/>
            <a:ext cx="1322812"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an object (trees in the tropical rainforest) to scale.</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61" name="TextBox 60">
            <a:extLst>
              <a:ext uri="{FF2B5EF4-FFF2-40B4-BE49-F238E27FC236}">
                <a16:creationId xmlns:a16="http://schemas.microsoft.com/office/drawing/2014/main" id="{2C0BFD2E-17CE-99C8-9744-57E10F4F0379}"/>
              </a:ext>
            </a:extLst>
          </p:cNvPr>
          <p:cNvSpPr txBox="1"/>
          <p:nvPr/>
        </p:nvSpPr>
        <p:spPr>
          <a:xfrm>
            <a:off x="7125869" y="2157480"/>
            <a:ext cx="1461829"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Calculate distances on a map using scale (1 unit : 1, 2, 4, 5 or 10 units)</a:t>
            </a:r>
            <a:r>
              <a:rPr lang="en-GB" sz="800">
                <a:solidFill>
                  <a:schemeClr val="accent3"/>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
        <p:nvSpPr>
          <p:cNvPr id="64" name="TextBox 63">
            <a:extLst>
              <a:ext uri="{FF2B5EF4-FFF2-40B4-BE49-F238E27FC236}">
                <a16:creationId xmlns:a16="http://schemas.microsoft.com/office/drawing/2014/main" id="{C7171EAF-20E6-8E4B-00FA-9FDB7C6AE05A}"/>
              </a:ext>
            </a:extLst>
          </p:cNvPr>
          <p:cNvSpPr txBox="1"/>
          <p:nvPr/>
        </p:nvSpPr>
        <p:spPr>
          <a:xfrm>
            <a:off x="7125869" y="3967751"/>
            <a:ext cx="1154906" cy="461665"/>
          </a:xfrm>
          <a:prstGeom prst="rect">
            <a:avLst/>
          </a:prstGeom>
          <a:noFill/>
        </p:spPr>
        <p:txBody>
          <a:bodyPr wrap="square">
            <a:spAutoFit/>
          </a:bodyPr>
          <a:lstStyle/>
          <a:p>
            <a:pPr>
              <a:spcAft>
                <a:spcPts val="200"/>
              </a:spcAft>
            </a:pPr>
            <a:r>
              <a:rPr lang="en-US" sz="800">
                <a:solidFill>
                  <a:schemeClr val="accent3"/>
                </a:solidFill>
                <a:latin typeface="Roboto" panose="02000000000000000000" pitchFamily="2" charset="0"/>
                <a:ea typeface="Roboto" panose="02000000000000000000" pitchFamily="2" charset="0"/>
                <a:cs typeface="Roboto" panose="02000000000000000000" pitchFamily="2" charset="0"/>
              </a:rPr>
              <a:t>Draw a basic map to scale (1 unit : 1, 2, 4, 5 or 10 units).</a:t>
            </a:r>
            <a:endParaRPr lang="en-GB" sz="800">
              <a:solidFill>
                <a:schemeClr val="accent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06387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5A07-CC54-2291-72A9-AFDF056D67D7}"/>
              </a:ext>
            </a:extLst>
          </p:cNvPr>
          <p:cNvSpPr>
            <a:spLocks noGrp="1"/>
          </p:cNvSpPr>
          <p:nvPr>
            <p:ph type="body" sz="quarter" idx="10"/>
          </p:nvPr>
        </p:nvSpPr>
        <p:spPr/>
        <p:txBody>
          <a:bodyPr/>
          <a:lstStyle/>
          <a:p>
            <a:r>
              <a:rPr lang="en-GB"/>
              <a:t>Disciplinary Knowledge</a:t>
            </a:r>
          </a:p>
        </p:txBody>
      </p:sp>
      <p:graphicFrame>
        <p:nvGraphicFramePr>
          <p:cNvPr id="5" name="Content Placeholder 4">
            <a:extLst>
              <a:ext uri="{FF2B5EF4-FFF2-40B4-BE49-F238E27FC236}">
                <a16:creationId xmlns:a16="http://schemas.microsoft.com/office/drawing/2014/main" id="{1E5EE89B-608A-2E70-CB6B-2596A8C7829B}"/>
              </a:ext>
            </a:extLst>
          </p:cNvPr>
          <p:cNvGraphicFramePr>
            <a:graphicFrameLocks/>
          </p:cNvGraphicFramePr>
          <p:nvPr>
            <p:extLst>
              <p:ext uri="{D42A27DB-BD31-4B8C-83A1-F6EECF244321}">
                <p14:modId xmlns:p14="http://schemas.microsoft.com/office/powerpoint/2010/main" val="35353707"/>
              </p:ext>
            </p:extLst>
          </p:nvPr>
        </p:nvGraphicFramePr>
        <p:xfrm>
          <a:off x="203201" y="819844"/>
          <a:ext cx="9252000" cy="5563136"/>
        </p:xfrm>
        <a:graphic>
          <a:graphicData uri="http://schemas.openxmlformats.org/drawingml/2006/table">
            <a:tbl>
              <a:tblPr firstRow="1" firstCol="1" bandRow="1"/>
              <a:tblGrid>
                <a:gridCol w="432000">
                  <a:extLst>
                    <a:ext uri="{9D8B030D-6E8A-4147-A177-3AD203B41FA5}">
                      <a16:colId xmlns:a16="http://schemas.microsoft.com/office/drawing/2014/main" val="20000"/>
                    </a:ext>
                  </a:extLst>
                </a:gridCol>
                <a:gridCol w="1764000">
                  <a:extLst>
                    <a:ext uri="{9D8B030D-6E8A-4147-A177-3AD203B41FA5}">
                      <a16:colId xmlns:a16="http://schemas.microsoft.com/office/drawing/2014/main" val="2321000353"/>
                    </a:ext>
                  </a:extLst>
                </a:gridCol>
                <a:gridCol w="2088000">
                  <a:extLst>
                    <a:ext uri="{9D8B030D-6E8A-4147-A177-3AD203B41FA5}">
                      <a16:colId xmlns:a16="http://schemas.microsoft.com/office/drawing/2014/main" val="4195290232"/>
                    </a:ext>
                  </a:extLst>
                </a:gridCol>
                <a:gridCol w="2808000">
                  <a:extLst>
                    <a:ext uri="{9D8B030D-6E8A-4147-A177-3AD203B41FA5}">
                      <a16:colId xmlns:a16="http://schemas.microsoft.com/office/drawing/2014/main" val="3952933073"/>
                    </a:ext>
                  </a:extLst>
                </a:gridCol>
                <a:gridCol w="2160000">
                  <a:extLst>
                    <a:ext uri="{9D8B030D-6E8A-4147-A177-3AD203B41FA5}">
                      <a16:colId xmlns:a16="http://schemas.microsoft.com/office/drawing/2014/main" val="2890530610"/>
                    </a:ext>
                  </a:extLst>
                </a:gridCol>
              </a:tblGrid>
              <a:tr h="143286">
                <a:tc>
                  <a:txBody>
                    <a:bodyPr/>
                    <a:lstStyle/>
                    <a:p>
                      <a:pPr algn="ctr">
                        <a:lnSpc>
                          <a:spcPct val="115000"/>
                        </a:lnSpc>
                        <a:spcAft>
                          <a:spcPts val="1000"/>
                        </a:spcAft>
                      </a:pPr>
                      <a:endPar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20" marR="59120"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Enquiry &amp; Fieldwork</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Making Comparisons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Interconnections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1000" b="0" kern="1200">
                          <a:solidFill>
                            <a:schemeClr val="bg1"/>
                          </a:solidFill>
                          <a:effectLst/>
                          <a:latin typeface="United Curriculum" charset="0"/>
                          <a:ea typeface="Calibri" panose="020F0502020204030204" pitchFamily="34" charset="0"/>
                          <a:cs typeface="Times New Roman"/>
                        </a:rPr>
                        <a:t>Forming Judgements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077850305"/>
                  </a:ext>
                </a:extLst>
              </a:tr>
              <a:tr h="382272">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Show care and concern for living things in the environment.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Identify similarities and differences between my local area and another place at the same scale (southwest Kenya).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Identifying patterns in the world around us.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Humans can affect and may be influenced by different places and physical processes.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520184053"/>
                  </a:ext>
                </a:extLst>
              </a:tr>
              <a:tr h="808136">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Recognise simple hazards and steps we can take to avoid them.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Draw a basic field sketch of one area.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Observe and name features in the environment.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Identify similarities and differences between capital cities and our local area</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Comparing features of urban, rural and coastal areas.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Identify similarities and differences between my local area and other places at the same scale (Nairobi and </a:t>
                      </a:r>
                      <a:r>
                        <a:rPr lang="en-US" sz="800" b="0" i="0" kern="1200" err="1">
                          <a:solidFill>
                            <a:schemeClr val="bg1"/>
                          </a:solidFill>
                          <a:effectLst/>
                          <a:latin typeface="Roboto" panose="02000000000000000000" pitchFamily="2" charset="0"/>
                          <a:ea typeface="Roboto" panose="02000000000000000000" pitchFamily="2" charset="0"/>
                          <a:cs typeface="+mn-cs"/>
                        </a:rPr>
                        <a:t>Naro</a:t>
                      </a:r>
                      <a:r>
                        <a:rPr lang="en-US" sz="800" b="0" i="0" kern="1200">
                          <a:solidFill>
                            <a:schemeClr val="bg1"/>
                          </a:solidFill>
                          <a:effectLst/>
                          <a:latin typeface="Roboto" panose="02000000000000000000" pitchFamily="2" charset="0"/>
                          <a:ea typeface="Roboto" panose="02000000000000000000" pitchFamily="2" charset="0"/>
                          <a:cs typeface="+mn-cs"/>
                        </a:rPr>
                        <a:t> </a:t>
                      </a:r>
                      <a:r>
                        <a:rPr lang="en-US" sz="800" b="0" i="0" kern="1200" err="1">
                          <a:solidFill>
                            <a:schemeClr val="bg1"/>
                          </a:solidFill>
                          <a:effectLst/>
                          <a:latin typeface="Roboto" panose="02000000000000000000" pitchFamily="2" charset="0"/>
                          <a:ea typeface="Roboto" panose="02000000000000000000" pitchFamily="2" charset="0"/>
                          <a:cs typeface="+mn-cs"/>
                        </a:rPr>
                        <a:t>Moru</a:t>
                      </a:r>
                      <a:r>
                        <a:rPr lang="en-US" sz="800" b="0" i="0" kern="1200">
                          <a:solidFill>
                            <a:schemeClr val="bg1"/>
                          </a:solidFill>
                          <a:effectLst/>
                          <a:latin typeface="Roboto" panose="02000000000000000000" pitchFamily="2" charset="0"/>
                          <a:ea typeface="Roboto" panose="02000000000000000000" pitchFamily="2" charset="0"/>
                          <a:cs typeface="+mn-cs"/>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Settlements are influenced by both human and physical features.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Humans are affected by physical features everyday (e.g. weather).</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kern="1200">
                          <a:solidFill>
                            <a:schemeClr val="bg1"/>
                          </a:solidFill>
                          <a:effectLst/>
                          <a:latin typeface="Roboto" panose="02000000000000000000" pitchFamily="2" charset="0"/>
                          <a:ea typeface="Roboto" panose="02000000000000000000" pitchFamily="2" charset="0"/>
                          <a:cs typeface="+mn-cs"/>
                        </a:rPr>
                        <a:t>Land use varies due to changes in human and physical features.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kern="1200">
                        <a:solidFill>
                          <a:schemeClr val="bg1"/>
                        </a:solidFill>
                        <a:effectLst/>
                        <a:latin typeface="Roboto" panose="02000000000000000000" pitchFamily="2" charset="0"/>
                        <a:ea typeface="Roboto" panose="02000000000000000000" pitchFamily="2" charset="0"/>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4228206591"/>
                  </a:ext>
                </a:extLst>
              </a:tr>
              <a:tr h="488738">
                <a:tc>
                  <a:txBody>
                    <a:bodyPr/>
                    <a:lstStyle/>
                    <a:p>
                      <a:pPr algn="ctr">
                        <a:lnSpc>
                          <a:spcPct val="115000"/>
                        </a:lnSpc>
                        <a:spcAft>
                          <a:spcPts val="1000"/>
                        </a:spcAft>
                      </a:pPr>
                      <a:r>
                        <a:rPr lang="en-US" sz="1000" b="1">
                          <a:solidFill>
                            <a:schemeClr val="bg1"/>
                          </a:solidFill>
                          <a:effectLst/>
                          <a:latin typeface="United Curriculum" charset="0"/>
                          <a:cs typeface="Times New Roman" panose="02020603050405020304" pitchFamily="18" charset="0"/>
                        </a:rPr>
                        <a:t>Y</a:t>
                      </a:r>
                      <a:r>
                        <a:rPr lang="en-GB" sz="1000" b="1">
                          <a:solidFill>
                            <a:schemeClr val="bg1"/>
                          </a:solidFill>
                          <a:effectLst/>
                          <a:latin typeface="United Curriculum"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Measuring a route around our school site.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Use an enquiry question to conduct fieldwork on the school site.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Identify similarities and differences between two non-local places (Sahara Desert and Antarctic Desert).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features are often shaped by physical features.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Climate is long term weather patterns, a physical process, that can be influenced by human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001"/>
                  </a:ext>
                </a:extLst>
              </a:tr>
              <a:tr h="808136">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[As appropriate; fieldwork in local area]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Explain similarities and differences (between human settlements around Etna and La Soufriere), using geographical knowledge.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Comparing the impacts of tourism on three different locations.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Overfishing is damaging biodiversity in the oceans. Sustainable management of fishing is needed to protect species.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Physical features can affect human development e.g. living near volcanoes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There are similarities and differences between places, even if they have similar physical and/or human features.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Evaluate the positives and negatives associated with living near volcanoes.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701670">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Y4</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[As appropriate; fieldwork in local area]</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Comparing the responses to Earthquakes in Haiti and Japan.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 activity can affect physical features (e.g. deforestation of Amazon).</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Scale is used to identify the different impacts of change (small scale vs large scale logging).</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Similarities and differences between LICs, MICs and HICs.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Humans adapt to living in earthquake-prone areas.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Recognise that people have differing opinions about environmental issues (the issue of deforestation in the Amazon Rainforest).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1590544"/>
                  </a:ext>
                </a:extLst>
              </a:tr>
              <a:tr h="649138">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Y5</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Interpret and construct climate graphs.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Many places at the local, national and global scale rely on trading with other places across the world.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Climate change and global warming happen due to both naturally occurring events and human activity.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Express opinions about fairtrade (benefits and drawbacks).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Express opinions about environmental issues (Fair Trade) with reasons.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8770398"/>
                  </a:ext>
                </a:extLst>
              </a:tr>
              <a:tr h="649138">
                <a:tc>
                  <a:txBody>
                    <a:bodyPr/>
                    <a:lstStyle/>
                    <a:p>
                      <a:pPr algn="ctr">
                        <a:lnSpc>
                          <a:spcPct val="115000"/>
                        </a:lnSpc>
                        <a:spcAft>
                          <a:spcPts val="1000"/>
                        </a:spcAft>
                      </a:pPr>
                      <a:r>
                        <a:rPr lang="en-US" sz="1000" b="1">
                          <a:solidFill>
                            <a:schemeClr val="bg1"/>
                          </a:solidFill>
                          <a:effectLst/>
                          <a:latin typeface="United Curriculum" charset="0"/>
                          <a:ea typeface="Calibri" panose="020F0502020204030204" pitchFamily="34" charset="0"/>
                          <a:cs typeface="Times New Roman" panose="02020603050405020304" pitchFamily="18" charset="0"/>
                        </a:rPr>
                        <a:t>Y6</a:t>
                      </a:r>
                      <a:endParaRPr lang="en-GB" sz="1000" b="1">
                        <a:solidFill>
                          <a:schemeClr val="bg1"/>
                        </a:solidFill>
                        <a:effectLst/>
                        <a:latin typeface="United Curriculum"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Create questionnaires and surveys.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Produce a detailed risk assessment.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Both human and physical processes can affect the climate creating changes which need to be sustainably managed.</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Migration is usually the result of a related set of push and pull factors these can be both physical and human factors.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Evaluate responses to environmental issues (UK’s response to plastic waste).</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Explain how actions can reduce the impacts of climate change.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52238610"/>
                  </a:ext>
                </a:extLst>
              </a:tr>
              <a:tr h="382272">
                <a:tc>
                  <a:txBody>
                    <a:bodyPr/>
                    <a:lstStyle/>
                    <a:p>
                      <a:pPr algn="ctr">
                        <a:lnSpc>
                          <a:spcPct val="115000"/>
                        </a:lnSpc>
                        <a:spcAft>
                          <a:spcPts val="1000"/>
                        </a:spcAft>
                      </a:pPr>
                      <a:r>
                        <a:rPr lang="en-GB" sz="1000" b="1">
                          <a:solidFill>
                            <a:schemeClr val="bg1"/>
                          </a:solidFill>
                          <a:effectLst/>
                          <a:latin typeface="United Curriculum" charset="0"/>
                          <a:ea typeface="Calibri" panose="020F0502020204030204" pitchFamily="34" charset="0"/>
                          <a:cs typeface="Times New Roman" panose="02020603050405020304" pitchFamily="18" charset="0"/>
                        </a:rPr>
                        <a:t>KS3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a:solidFill>
                            <a:schemeClr val="bg1"/>
                          </a:solidFill>
                          <a:effectLst/>
                          <a:latin typeface="Roboto" panose="02000000000000000000" pitchFamily="2" charset="0"/>
                          <a:ea typeface="Roboto" panose="02000000000000000000" pitchFamily="2" charset="0"/>
                        </a:rPr>
                        <a:t>Applying deeper understanding of geographical concepts to fieldwork of increasing complexity.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Make comparisons between places using increasingly complex set of factors.</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b="0" i="0">
                        <a:solidFill>
                          <a:schemeClr val="bg1"/>
                        </a:solidFill>
                        <a:effectLst/>
                        <a:latin typeface="Roboto" panose="02000000000000000000" pitchFamily="2" charset="0"/>
                        <a:ea typeface="Roboto" panose="02000000000000000000"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Make connections between an increasingly large and complex set of factors (e.g. development; population; physical features).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a:solidFill>
                            <a:schemeClr val="bg1"/>
                          </a:solidFill>
                          <a:effectLst/>
                          <a:latin typeface="Roboto" panose="02000000000000000000" pitchFamily="2" charset="0"/>
                          <a:ea typeface="Roboto" panose="02000000000000000000" pitchFamily="2" charset="0"/>
                        </a:rPr>
                        <a:t>Forming judgements and making decisions about the best course of action.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526389437"/>
                  </a:ext>
                </a:extLst>
              </a:tr>
            </a:tbl>
          </a:graphicData>
        </a:graphic>
      </p:graphicFrame>
    </p:spTree>
    <p:extLst>
      <p:ext uri="{BB962C8B-B14F-4D97-AF65-F5344CB8AC3E}">
        <p14:creationId xmlns:p14="http://schemas.microsoft.com/office/powerpoint/2010/main" val="395581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4606984"/>
            <a:chOff x="273657" y="-474493"/>
            <a:chExt cx="980829" cy="460698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36992" y="4525674"/>
            <a:ext cx="1054158" cy="173178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25862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2" name="Straight Arrow Connector 1">
            <a:extLst>
              <a:ext uri="{FF2B5EF4-FFF2-40B4-BE49-F238E27FC236}">
                <a16:creationId xmlns:a16="http://schemas.microsoft.com/office/drawing/2014/main" id="{6B792CD1-DD17-4AEB-3FD5-8842C2EAE4D0}"/>
              </a:ext>
            </a:extLst>
          </p:cNvPr>
          <p:cNvCxnSpPr>
            <a:cxnSpLocks/>
          </p:cNvCxnSpPr>
          <p:nvPr/>
        </p:nvCxnSpPr>
        <p:spPr>
          <a:xfrm>
            <a:off x="2427087" y="2345834"/>
            <a:ext cx="440260" cy="1444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0A8BC1-C8BB-5615-21B8-0FB1D1580435}"/>
              </a:ext>
            </a:extLst>
          </p:cNvPr>
          <p:cNvCxnSpPr>
            <a:cxnSpLocks/>
          </p:cNvCxnSpPr>
          <p:nvPr/>
        </p:nvCxnSpPr>
        <p:spPr>
          <a:xfrm flipV="1">
            <a:off x="3943513" y="2553051"/>
            <a:ext cx="508220" cy="264504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982779-E976-37B7-30A0-C254FC31A321}"/>
              </a:ext>
            </a:extLst>
          </p:cNvPr>
          <p:cNvCxnSpPr>
            <a:cxnSpLocks/>
          </p:cNvCxnSpPr>
          <p:nvPr/>
        </p:nvCxnSpPr>
        <p:spPr>
          <a:xfrm>
            <a:off x="3324216" y="1856149"/>
            <a:ext cx="357257" cy="125663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854FA6-CA22-1296-AA89-C759715437EB}"/>
              </a:ext>
            </a:extLst>
          </p:cNvPr>
          <p:cNvCxnSpPr>
            <a:cxnSpLocks/>
            <a:stCxn id="33" idx="1"/>
          </p:cNvCxnSpPr>
          <p:nvPr/>
        </p:nvCxnSpPr>
        <p:spPr>
          <a:xfrm flipH="1">
            <a:off x="6591260" y="2199898"/>
            <a:ext cx="396737" cy="32815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D66D4A-15A7-7AEA-F6EC-34F7DCA54CDB}"/>
              </a:ext>
            </a:extLst>
          </p:cNvPr>
          <p:cNvCxnSpPr>
            <a:cxnSpLocks/>
          </p:cNvCxnSpPr>
          <p:nvPr/>
        </p:nvCxnSpPr>
        <p:spPr>
          <a:xfrm flipH="1">
            <a:off x="6591260" y="3586803"/>
            <a:ext cx="734992" cy="5399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A0F1FAD-3C68-2623-CA79-6991C0470910}"/>
              </a:ext>
            </a:extLst>
          </p:cNvPr>
          <p:cNvSpPr txBox="1"/>
          <p:nvPr/>
        </p:nvSpPr>
        <p:spPr>
          <a:xfrm>
            <a:off x="1684525" y="1782986"/>
            <a:ext cx="1225340" cy="584775"/>
          </a:xfrm>
          <a:prstGeom prst="rect">
            <a:avLst/>
          </a:prstGeom>
          <a:noFill/>
          <a:ln>
            <a:noFill/>
          </a:ln>
        </p:spPr>
        <p:txBody>
          <a:bodyPr wrap="square">
            <a:spAutoFit/>
          </a:bodyPr>
          <a:lstStyle/>
          <a:p>
            <a:pPr marR="0" lvl="0" algn="l" defTabSz="914400" rtl="0" eaLnBrk="1" fontAlgn="auto" latinLnBrk="0" hangingPunct="1">
              <a:lnSpc>
                <a:spcPct val="100000"/>
              </a:lnSpc>
              <a:spcBef>
                <a:spcPts val="0"/>
              </a:spcBef>
              <a:spcAft>
                <a:spcPts val="20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Show care and concern for living things in the environment.</a:t>
            </a:r>
          </a:p>
        </p:txBody>
      </p:sp>
      <p:sp>
        <p:nvSpPr>
          <p:cNvPr id="28" name="TextBox 27">
            <a:extLst>
              <a:ext uri="{FF2B5EF4-FFF2-40B4-BE49-F238E27FC236}">
                <a16:creationId xmlns:a16="http://schemas.microsoft.com/office/drawing/2014/main" id="{2C2248AC-5D48-7454-18BF-79B72A1D5EBB}"/>
              </a:ext>
            </a:extLst>
          </p:cNvPr>
          <p:cNvSpPr txBox="1"/>
          <p:nvPr/>
        </p:nvSpPr>
        <p:spPr>
          <a:xfrm>
            <a:off x="3062176" y="1112698"/>
            <a:ext cx="2615864" cy="636072"/>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Recognise simple hazards and steps we can take to avoid them.</a:t>
            </a:r>
          </a:p>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Draw a basic field sketch of one area.</a:t>
            </a:r>
          </a:p>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Observe and name features in the environment.</a:t>
            </a:r>
          </a:p>
        </p:txBody>
      </p:sp>
      <p:sp>
        <p:nvSpPr>
          <p:cNvPr id="30" name="TextBox 29">
            <a:extLst>
              <a:ext uri="{FF2B5EF4-FFF2-40B4-BE49-F238E27FC236}">
                <a16:creationId xmlns:a16="http://schemas.microsoft.com/office/drawing/2014/main" id="{2EE83014-A114-29B7-2B61-95E736FD2EA2}"/>
              </a:ext>
            </a:extLst>
          </p:cNvPr>
          <p:cNvSpPr txBox="1"/>
          <p:nvPr/>
        </p:nvSpPr>
        <p:spPr>
          <a:xfrm>
            <a:off x="3193982" y="5227593"/>
            <a:ext cx="2070476" cy="487313"/>
          </a:xfrm>
          <a:prstGeom prst="rect">
            <a:avLst/>
          </a:prstGeom>
          <a:noFill/>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Measuring a route around our school site.</a:t>
            </a:r>
          </a:p>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Use an enquiry question to conduct fieldwork on the school site. </a:t>
            </a:r>
          </a:p>
        </p:txBody>
      </p:sp>
      <p:sp>
        <p:nvSpPr>
          <p:cNvPr id="33" name="TextBox 32">
            <a:extLst>
              <a:ext uri="{FF2B5EF4-FFF2-40B4-BE49-F238E27FC236}">
                <a16:creationId xmlns:a16="http://schemas.microsoft.com/office/drawing/2014/main" id="{CA6B0131-E5E2-4B61-71D8-487561157A71}"/>
              </a:ext>
            </a:extLst>
          </p:cNvPr>
          <p:cNvSpPr txBox="1"/>
          <p:nvPr/>
        </p:nvSpPr>
        <p:spPr>
          <a:xfrm>
            <a:off x="6987997" y="2030621"/>
            <a:ext cx="1225340" cy="338554"/>
          </a:xfrm>
          <a:prstGeom prst="rect">
            <a:avLst/>
          </a:prstGeom>
          <a:noFill/>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Interpret and construct climate graphs.</a:t>
            </a:r>
          </a:p>
        </p:txBody>
      </p:sp>
      <p:sp>
        <p:nvSpPr>
          <p:cNvPr id="36" name="TextBox 35">
            <a:extLst>
              <a:ext uri="{FF2B5EF4-FFF2-40B4-BE49-F238E27FC236}">
                <a16:creationId xmlns:a16="http://schemas.microsoft.com/office/drawing/2014/main" id="{C6B6F24D-E64E-25A4-CE6F-34BD56F4EADB}"/>
              </a:ext>
            </a:extLst>
          </p:cNvPr>
          <p:cNvSpPr txBox="1"/>
          <p:nvPr/>
        </p:nvSpPr>
        <p:spPr>
          <a:xfrm>
            <a:off x="7326252" y="3151496"/>
            <a:ext cx="997140" cy="856645"/>
          </a:xfrm>
          <a:prstGeom prst="rect">
            <a:avLst/>
          </a:prstGeom>
          <a:noFill/>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Create questionnaires and surveys.</a:t>
            </a:r>
          </a:p>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Produce a detailed risk assessment.</a:t>
            </a:r>
          </a:p>
        </p:txBody>
      </p:sp>
    </p:spTree>
    <p:extLst>
      <p:ext uri="{BB962C8B-B14F-4D97-AF65-F5344CB8AC3E}">
        <p14:creationId xmlns:p14="http://schemas.microsoft.com/office/powerpoint/2010/main" val="1411680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4606984"/>
            <a:chOff x="273657" y="-474493"/>
            <a:chExt cx="980829" cy="460698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36992" y="4904255"/>
            <a:ext cx="1054158" cy="127793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346227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2" name="Straight Arrow Connector 1">
            <a:extLst>
              <a:ext uri="{FF2B5EF4-FFF2-40B4-BE49-F238E27FC236}">
                <a16:creationId xmlns:a16="http://schemas.microsoft.com/office/drawing/2014/main" id="{530D3217-5573-4496-1366-52E2C8F22864}"/>
              </a:ext>
            </a:extLst>
          </p:cNvPr>
          <p:cNvCxnSpPr>
            <a:cxnSpLocks/>
          </p:cNvCxnSpPr>
          <p:nvPr/>
        </p:nvCxnSpPr>
        <p:spPr>
          <a:xfrm flipV="1">
            <a:off x="3943513" y="4380614"/>
            <a:ext cx="794862" cy="817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0C4CA0-5899-A49E-F5A4-FB9A8635FE8D}"/>
              </a:ext>
            </a:extLst>
          </p:cNvPr>
          <p:cNvCxnSpPr>
            <a:cxnSpLocks/>
          </p:cNvCxnSpPr>
          <p:nvPr/>
        </p:nvCxnSpPr>
        <p:spPr>
          <a:xfrm>
            <a:off x="3190640" y="1700145"/>
            <a:ext cx="549125" cy="82730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BA6EE29-E62C-00C6-A472-71E56C47BC12}"/>
              </a:ext>
            </a:extLst>
          </p:cNvPr>
          <p:cNvCxnSpPr>
            <a:cxnSpLocks/>
          </p:cNvCxnSpPr>
          <p:nvPr/>
        </p:nvCxnSpPr>
        <p:spPr>
          <a:xfrm flipH="1" flipV="1">
            <a:off x="5301220" y="4531525"/>
            <a:ext cx="598438" cy="47795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52C527-78D7-128F-0B1B-A09BE98DE2B5}"/>
              </a:ext>
            </a:extLst>
          </p:cNvPr>
          <p:cNvCxnSpPr>
            <a:cxnSpLocks/>
          </p:cNvCxnSpPr>
          <p:nvPr/>
        </p:nvCxnSpPr>
        <p:spPr>
          <a:xfrm flipH="1" flipV="1">
            <a:off x="5718971" y="3202321"/>
            <a:ext cx="1766350" cy="15249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C2A0BD-B218-033F-8251-C3FA5CDDE051}"/>
              </a:ext>
            </a:extLst>
          </p:cNvPr>
          <p:cNvSpPr txBox="1"/>
          <p:nvPr/>
        </p:nvSpPr>
        <p:spPr>
          <a:xfrm>
            <a:off x="7485321" y="3062423"/>
            <a:ext cx="1403498" cy="461665"/>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Comparing the responses to Earthquakes in Haiti and Japan.</a:t>
            </a:r>
          </a:p>
        </p:txBody>
      </p:sp>
      <p:sp>
        <p:nvSpPr>
          <p:cNvPr id="25" name="TextBox 24">
            <a:extLst>
              <a:ext uri="{FF2B5EF4-FFF2-40B4-BE49-F238E27FC236}">
                <a16:creationId xmlns:a16="http://schemas.microsoft.com/office/drawing/2014/main" id="{A9DE727D-0C8B-1B67-DCFF-3D9DD72C3C30}"/>
              </a:ext>
            </a:extLst>
          </p:cNvPr>
          <p:cNvSpPr txBox="1"/>
          <p:nvPr/>
        </p:nvSpPr>
        <p:spPr>
          <a:xfrm>
            <a:off x="5899658" y="4820010"/>
            <a:ext cx="1816822" cy="338554"/>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Comparing the impacts of tourism on three different locations.</a:t>
            </a:r>
          </a:p>
        </p:txBody>
      </p:sp>
      <p:sp>
        <p:nvSpPr>
          <p:cNvPr id="29" name="TextBox 28">
            <a:extLst>
              <a:ext uri="{FF2B5EF4-FFF2-40B4-BE49-F238E27FC236}">
                <a16:creationId xmlns:a16="http://schemas.microsoft.com/office/drawing/2014/main" id="{1A3A807C-B717-1058-BDD1-F0446162F231}"/>
              </a:ext>
            </a:extLst>
          </p:cNvPr>
          <p:cNvSpPr txBox="1"/>
          <p:nvPr/>
        </p:nvSpPr>
        <p:spPr>
          <a:xfrm>
            <a:off x="3259167" y="5198094"/>
            <a:ext cx="1845493" cy="584775"/>
          </a:xfrm>
          <a:prstGeom prst="rect">
            <a:avLst/>
          </a:prstGeom>
          <a:noFill/>
        </p:spPr>
        <p:txBody>
          <a:bodyPr wrap="square">
            <a:spAutoFit/>
          </a:bodyPr>
          <a:lstStyle/>
          <a:p>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Explain similarities and differences (between human settlements around Etna and La Soufriere), using geographical knowledge</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0B151451-0CED-A478-092D-EA0287AAD769}"/>
              </a:ext>
            </a:extLst>
          </p:cNvPr>
          <p:cNvSpPr txBox="1"/>
          <p:nvPr/>
        </p:nvSpPr>
        <p:spPr>
          <a:xfrm>
            <a:off x="4568225" y="1082400"/>
            <a:ext cx="1811310" cy="584775"/>
          </a:xfrm>
          <a:prstGeom prst="rect">
            <a:avLst/>
          </a:prstGeom>
          <a:noFill/>
        </p:spPr>
        <p:txBody>
          <a:bodyPr wrap="square">
            <a:spAutoFit/>
          </a:bodyPr>
          <a:lstStyle/>
          <a:p>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two non-local places (Sahara Desert and Antarctic Desert).</a:t>
            </a:r>
          </a:p>
        </p:txBody>
      </p:sp>
      <p:cxnSp>
        <p:nvCxnSpPr>
          <p:cNvPr id="33" name="Straight Arrow Connector 32">
            <a:extLst>
              <a:ext uri="{FF2B5EF4-FFF2-40B4-BE49-F238E27FC236}">
                <a16:creationId xmlns:a16="http://schemas.microsoft.com/office/drawing/2014/main" id="{01C8BB0B-00C9-843F-C659-1E57D14F60DE}"/>
              </a:ext>
            </a:extLst>
          </p:cNvPr>
          <p:cNvCxnSpPr>
            <a:cxnSpLocks/>
          </p:cNvCxnSpPr>
          <p:nvPr/>
        </p:nvCxnSpPr>
        <p:spPr>
          <a:xfrm flipH="1">
            <a:off x="4953000" y="1495566"/>
            <a:ext cx="392096" cy="117502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0FFEB00-AC8A-1BFF-1ED5-214BDDF0E428}"/>
              </a:ext>
            </a:extLst>
          </p:cNvPr>
          <p:cNvSpPr txBox="1"/>
          <p:nvPr/>
        </p:nvSpPr>
        <p:spPr>
          <a:xfrm>
            <a:off x="2278455" y="1082400"/>
            <a:ext cx="1552354" cy="70788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other places at the same scale (Nairobi and </a:t>
            </a:r>
            <a:r>
              <a:rPr lang="en-US" sz="800" err="1">
                <a:solidFill>
                  <a:schemeClr val="accent5"/>
                </a:solidFill>
                <a:latin typeface="Roboto" panose="02000000000000000000" pitchFamily="2" charset="0"/>
                <a:ea typeface="Roboto" panose="02000000000000000000" pitchFamily="2" charset="0"/>
                <a:cs typeface="Roboto" panose="02000000000000000000" pitchFamily="2" charset="0"/>
              </a:rPr>
              <a:t>Naro</a:t>
            </a: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 </a:t>
            </a:r>
            <a:r>
              <a:rPr lang="en-US" sz="800" err="1">
                <a:solidFill>
                  <a:schemeClr val="accent5"/>
                </a:solidFill>
                <a:latin typeface="Roboto" panose="02000000000000000000" pitchFamily="2" charset="0"/>
                <a:ea typeface="Roboto" panose="02000000000000000000" pitchFamily="2" charset="0"/>
                <a:cs typeface="Roboto" panose="02000000000000000000" pitchFamily="2" charset="0"/>
              </a:rPr>
              <a:t>Moru</a:t>
            </a: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a:t>
            </a:r>
          </a:p>
        </p:txBody>
      </p:sp>
      <p:sp>
        <p:nvSpPr>
          <p:cNvPr id="39" name="TextBox 38">
            <a:extLst>
              <a:ext uri="{FF2B5EF4-FFF2-40B4-BE49-F238E27FC236}">
                <a16:creationId xmlns:a16="http://schemas.microsoft.com/office/drawing/2014/main" id="{E9B6E355-5B2A-8C65-2740-F1860780D8A8}"/>
              </a:ext>
            </a:extLst>
          </p:cNvPr>
          <p:cNvSpPr txBox="1"/>
          <p:nvPr/>
        </p:nvSpPr>
        <p:spPr>
          <a:xfrm>
            <a:off x="1515153" y="2569981"/>
            <a:ext cx="1192306" cy="9541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capital cities and our local area.</a:t>
            </a:r>
          </a:p>
          <a:p>
            <a:pPr marR="0" lvl="0" algn="l" defTabSz="914400" rtl="0" eaLnBrk="1" fontAlgn="auto" latinLnBrk="0" hangingPunct="1">
              <a:lnSpc>
                <a:spcPct val="100000"/>
              </a:lnSpc>
              <a:spcBef>
                <a:spcPts val="0"/>
              </a:spcBef>
              <a:spcAft>
                <a:spcPts val="0"/>
              </a:spcAft>
              <a:buClrTx/>
              <a:buSzTx/>
              <a:tabLst/>
              <a:defRPr/>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Comparing features of urban, rural and coastal areas.</a:t>
            </a:r>
            <a:endParaRPr lang="en-US" sz="800" b="0">
              <a:solidFill>
                <a:schemeClr val="accent5"/>
              </a:solidFill>
              <a:latin typeface="Roboto" panose="02000000000000000000" pitchFamily="2" charset="0"/>
              <a:ea typeface="Roboto" panose="02000000000000000000" pitchFamily="2" charset="0"/>
            </a:endParaRPr>
          </a:p>
        </p:txBody>
      </p:sp>
      <p:cxnSp>
        <p:nvCxnSpPr>
          <p:cNvPr id="40" name="Straight Arrow Connector 39">
            <a:extLst>
              <a:ext uri="{FF2B5EF4-FFF2-40B4-BE49-F238E27FC236}">
                <a16:creationId xmlns:a16="http://schemas.microsoft.com/office/drawing/2014/main" id="{28D74970-2580-9D5F-9094-2B7409056AB5}"/>
              </a:ext>
            </a:extLst>
          </p:cNvPr>
          <p:cNvCxnSpPr>
            <a:cxnSpLocks/>
          </p:cNvCxnSpPr>
          <p:nvPr/>
        </p:nvCxnSpPr>
        <p:spPr>
          <a:xfrm flipV="1">
            <a:off x="2560417" y="2922667"/>
            <a:ext cx="1135472" cy="12276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7CE3CC0-DDF6-6F73-1543-4725A343E5C6}"/>
              </a:ext>
            </a:extLst>
          </p:cNvPr>
          <p:cNvSpPr txBox="1"/>
          <p:nvPr/>
        </p:nvSpPr>
        <p:spPr>
          <a:xfrm>
            <a:off x="1552132" y="4767151"/>
            <a:ext cx="1688379" cy="584775"/>
          </a:xfrm>
          <a:prstGeom prst="rect">
            <a:avLst/>
          </a:prstGeom>
          <a:noFill/>
        </p:spPr>
        <p:txBody>
          <a:bodyPr wrap="square">
            <a:spAutoFit/>
          </a:bodyPr>
          <a:lstStyle/>
          <a:p>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Identify similarities and differences between my local area and another place at the same scale (southwest Kenya).</a:t>
            </a:r>
          </a:p>
        </p:txBody>
      </p:sp>
      <p:cxnSp>
        <p:nvCxnSpPr>
          <p:cNvPr id="45" name="Straight Arrow Connector 44">
            <a:extLst>
              <a:ext uri="{FF2B5EF4-FFF2-40B4-BE49-F238E27FC236}">
                <a16:creationId xmlns:a16="http://schemas.microsoft.com/office/drawing/2014/main" id="{ECF7185D-E15E-CE70-099F-F2D53F041F76}"/>
              </a:ext>
            </a:extLst>
          </p:cNvPr>
          <p:cNvCxnSpPr>
            <a:cxnSpLocks/>
          </p:cNvCxnSpPr>
          <p:nvPr/>
        </p:nvCxnSpPr>
        <p:spPr>
          <a:xfrm flipV="1">
            <a:off x="2139723" y="4288491"/>
            <a:ext cx="736844" cy="48515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746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4606984"/>
            <a:chOff x="273657" y="-474493"/>
            <a:chExt cx="980829" cy="460698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36992" y="5293479"/>
            <a:ext cx="1054158" cy="88870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3869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2" name="Straight Arrow Connector 1">
            <a:extLst>
              <a:ext uri="{FF2B5EF4-FFF2-40B4-BE49-F238E27FC236}">
                <a16:creationId xmlns:a16="http://schemas.microsoft.com/office/drawing/2014/main" id="{2A7296E1-C70A-84A2-B33B-BD2E1665D680}"/>
              </a:ext>
            </a:extLst>
          </p:cNvPr>
          <p:cNvCxnSpPr>
            <a:cxnSpLocks/>
          </p:cNvCxnSpPr>
          <p:nvPr/>
        </p:nvCxnSpPr>
        <p:spPr>
          <a:xfrm>
            <a:off x="2224041" y="1721484"/>
            <a:ext cx="1499950" cy="136254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162F2B-7557-3791-6B31-E7FBC276D1F8}"/>
              </a:ext>
            </a:extLst>
          </p:cNvPr>
          <p:cNvCxnSpPr>
            <a:cxnSpLocks/>
          </p:cNvCxnSpPr>
          <p:nvPr/>
        </p:nvCxnSpPr>
        <p:spPr>
          <a:xfrm flipV="1">
            <a:off x="2401179" y="4330166"/>
            <a:ext cx="534087" cy="38583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F5BEB2-2E3D-0180-8B63-B877787AF79C}"/>
              </a:ext>
            </a:extLst>
          </p:cNvPr>
          <p:cNvCxnSpPr>
            <a:cxnSpLocks/>
          </p:cNvCxnSpPr>
          <p:nvPr/>
        </p:nvCxnSpPr>
        <p:spPr>
          <a:xfrm flipH="1" flipV="1">
            <a:off x="5703755" y="3614555"/>
            <a:ext cx="628876" cy="127808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8700A9-9452-BD31-9C0B-CF2C148031C3}"/>
              </a:ext>
            </a:extLst>
          </p:cNvPr>
          <p:cNvCxnSpPr>
            <a:cxnSpLocks/>
            <a:stCxn id="51" idx="1"/>
          </p:cNvCxnSpPr>
          <p:nvPr/>
        </p:nvCxnSpPr>
        <p:spPr>
          <a:xfrm flipH="1">
            <a:off x="5743235" y="2930702"/>
            <a:ext cx="1472132" cy="25277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C5D2CBA-1CB0-D4C3-FF89-56EAEACB2B68}"/>
              </a:ext>
            </a:extLst>
          </p:cNvPr>
          <p:cNvCxnSpPr>
            <a:cxnSpLocks/>
          </p:cNvCxnSpPr>
          <p:nvPr/>
        </p:nvCxnSpPr>
        <p:spPr>
          <a:xfrm>
            <a:off x="3403321" y="1853413"/>
            <a:ext cx="320670" cy="83297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5D14FDB-3EC4-20FD-36D3-45338E58F9F4}"/>
              </a:ext>
            </a:extLst>
          </p:cNvPr>
          <p:cNvCxnSpPr>
            <a:cxnSpLocks/>
          </p:cNvCxnSpPr>
          <p:nvPr/>
        </p:nvCxnSpPr>
        <p:spPr>
          <a:xfrm flipV="1">
            <a:off x="3403321" y="3175322"/>
            <a:ext cx="1112294" cy="2396989"/>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5F9207-A05C-3250-DA0B-38B9C3310EAD}"/>
              </a:ext>
            </a:extLst>
          </p:cNvPr>
          <p:cNvCxnSpPr>
            <a:cxnSpLocks/>
          </p:cNvCxnSpPr>
          <p:nvPr/>
        </p:nvCxnSpPr>
        <p:spPr>
          <a:xfrm flipH="1" flipV="1">
            <a:off x="5358751" y="4579663"/>
            <a:ext cx="269158" cy="8615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1F5A57-1621-D37B-1A64-37837DEF3A54}"/>
              </a:ext>
            </a:extLst>
          </p:cNvPr>
          <p:cNvCxnSpPr>
            <a:cxnSpLocks/>
          </p:cNvCxnSpPr>
          <p:nvPr/>
        </p:nvCxnSpPr>
        <p:spPr>
          <a:xfrm flipH="1">
            <a:off x="4854996" y="1816980"/>
            <a:ext cx="243402" cy="101777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9CD0AF-41F7-4340-F1A4-CFF3635803D9}"/>
              </a:ext>
            </a:extLst>
          </p:cNvPr>
          <p:cNvCxnSpPr>
            <a:cxnSpLocks/>
          </p:cNvCxnSpPr>
          <p:nvPr/>
        </p:nvCxnSpPr>
        <p:spPr>
          <a:xfrm flipV="1">
            <a:off x="4515615" y="4394096"/>
            <a:ext cx="220332" cy="47654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EFB686-3D67-A7AD-FD14-937B0720BFE7}"/>
              </a:ext>
            </a:extLst>
          </p:cNvPr>
          <p:cNvCxnSpPr>
            <a:cxnSpLocks/>
            <a:stCxn id="54" idx="1"/>
          </p:cNvCxnSpPr>
          <p:nvPr/>
        </p:nvCxnSpPr>
        <p:spPr>
          <a:xfrm flipH="1">
            <a:off x="5692898" y="1755604"/>
            <a:ext cx="1522469" cy="652808"/>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5DA341C-45AC-D2D7-B6C3-55880FD5D353}"/>
              </a:ext>
            </a:extLst>
          </p:cNvPr>
          <p:cNvSpPr txBox="1"/>
          <p:nvPr/>
        </p:nvSpPr>
        <p:spPr>
          <a:xfrm>
            <a:off x="1475071" y="4716001"/>
            <a:ext cx="1603259" cy="733534"/>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Identifying patterns in the world around us.</a:t>
            </a:r>
          </a:p>
          <a:p>
            <a:pPr marR="0" lvl="0" algn="l" defTabSz="914400" rtl="0" eaLnBrk="1" fontAlgn="auto" latinLnBrk="0" hangingPunct="1">
              <a:spcAft>
                <a:spcPts val="200"/>
              </a:spcAft>
              <a:buClrTx/>
              <a:buSzTx/>
              <a:tabLst/>
              <a:defRPr/>
            </a:pPr>
            <a:r>
              <a:rPr lang="en-GB" sz="800" kern="1200">
                <a:solidFill>
                  <a:schemeClr val="accent5"/>
                </a:solidFill>
                <a:effectLst/>
                <a:latin typeface="Roboto"/>
                <a:ea typeface="Roboto"/>
                <a:cs typeface="Roboto"/>
              </a:rPr>
              <a:t>Humans can affect and may be influenced by different places and physical processes.</a:t>
            </a:r>
            <a:endParaRPr lang="en-US" sz="800" b="0" i="0" kern="1200">
              <a:solidFill>
                <a:schemeClr val="accent5"/>
              </a:solidFill>
              <a:effectLst/>
              <a:latin typeface="Roboto" panose="02000000000000000000" pitchFamily="2" charset="0"/>
              <a:ea typeface="Roboto" panose="02000000000000000000" pitchFamily="2" charset="0"/>
              <a:cs typeface="+mn-cs"/>
            </a:endParaRPr>
          </a:p>
        </p:txBody>
      </p:sp>
      <p:sp>
        <p:nvSpPr>
          <p:cNvPr id="31" name="TextBox 30">
            <a:extLst>
              <a:ext uri="{FF2B5EF4-FFF2-40B4-BE49-F238E27FC236}">
                <a16:creationId xmlns:a16="http://schemas.microsoft.com/office/drawing/2014/main" id="{48C52E53-0A13-41AA-4A1C-041AC13B5248}"/>
              </a:ext>
            </a:extLst>
          </p:cNvPr>
          <p:cNvSpPr txBox="1"/>
          <p:nvPr/>
        </p:nvSpPr>
        <p:spPr>
          <a:xfrm>
            <a:off x="1590999" y="1268638"/>
            <a:ext cx="1137684" cy="584775"/>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Settlements are influenced by both human and physical features.</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AE494146-B099-46C4-1114-3A456275E95D}"/>
              </a:ext>
            </a:extLst>
          </p:cNvPr>
          <p:cNvSpPr txBox="1"/>
          <p:nvPr/>
        </p:nvSpPr>
        <p:spPr>
          <a:xfrm>
            <a:off x="2814674" y="1155260"/>
            <a:ext cx="1992930" cy="610424"/>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Humans are affected by physical features everyday (e.g. weather).</a:t>
            </a:r>
          </a:p>
          <a:p>
            <a:pPr marR="0" lvl="0" algn="l" defTabSz="914400" rtl="0" eaLnBrk="1" fontAlgn="auto" latinLnBrk="0" hangingPunct="1">
              <a:spcAft>
                <a:spcPts val="200"/>
              </a:spcAft>
              <a:buClrTx/>
              <a:buSzTx/>
              <a:tabLst/>
              <a:defRPr/>
            </a:pPr>
            <a:r>
              <a:rPr lang="en-US" sz="800" b="0" i="0" kern="1200">
                <a:solidFill>
                  <a:schemeClr val="accent5"/>
                </a:solidFill>
                <a:effectLst/>
                <a:latin typeface="Roboto" panose="02000000000000000000" pitchFamily="2" charset="0"/>
                <a:ea typeface="Roboto" panose="02000000000000000000" pitchFamily="2" charset="0"/>
                <a:cs typeface="+mn-cs"/>
              </a:rPr>
              <a:t>Land use varies due to changes in human and physical features.</a:t>
            </a:r>
          </a:p>
        </p:txBody>
      </p:sp>
      <p:sp>
        <p:nvSpPr>
          <p:cNvPr id="35" name="TextBox 34">
            <a:extLst>
              <a:ext uri="{FF2B5EF4-FFF2-40B4-BE49-F238E27FC236}">
                <a16:creationId xmlns:a16="http://schemas.microsoft.com/office/drawing/2014/main" id="{B9946405-01DE-BDF3-2FC7-EAAA1D1EF432}"/>
              </a:ext>
            </a:extLst>
          </p:cNvPr>
          <p:cNvSpPr txBox="1"/>
          <p:nvPr/>
        </p:nvSpPr>
        <p:spPr>
          <a:xfrm>
            <a:off x="4626884" y="1163811"/>
            <a:ext cx="2524470" cy="61042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Human features are often shaped by physical features.</a:t>
            </a:r>
          </a:p>
          <a:p>
            <a:pPr>
              <a:spcAft>
                <a:spcPts val="200"/>
              </a:spcAft>
            </a:pPr>
            <a:r>
              <a:rPr lang="en-US" sz="800" b="0">
                <a:solidFill>
                  <a:schemeClr val="accent5"/>
                </a:solidFill>
                <a:latin typeface="Roboto" panose="02000000000000000000" pitchFamily="2" charset="0"/>
                <a:ea typeface="Roboto" panose="02000000000000000000" pitchFamily="2" charset="0"/>
              </a:rPr>
              <a:t>Climate is long term weather patterns, a physical process, that can be influenced by human activity.</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A8F33F5B-C352-8890-0676-AA8A3DBDC30A}"/>
              </a:ext>
            </a:extLst>
          </p:cNvPr>
          <p:cNvSpPr txBox="1"/>
          <p:nvPr/>
        </p:nvSpPr>
        <p:spPr>
          <a:xfrm>
            <a:off x="2633502" y="5572311"/>
            <a:ext cx="1603258" cy="707886"/>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Overfishing is damaging</a:t>
            </a:r>
            <a:r>
              <a:rPr lang="en-US" sz="800" b="1">
                <a:solidFill>
                  <a:schemeClr val="accent5"/>
                </a:solidFill>
                <a:latin typeface="Roboto" panose="02000000000000000000" pitchFamily="2" charset="0"/>
                <a:ea typeface="Roboto" panose="02000000000000000000" pitchFamily="2" charset="0"/>
              </a:rPr>
              <a:t> </a:t>
            </a:r>
            <a:r>
              <a:rPr lang="en-US" sz="800">
                <a:solidFill>
                  <a:schemeClr val="accent5"/>
                </a:solidFill>
                <a:latin typeface="Roboto" panose="02000000000000000000" pitchFamily="2" charset="0"/>
                <a:ea typeface="Roboto" panose="02000000000000000000" pitchFamily="2" charset="0"/>
              </a:rPr>
              <a:t>biodiversity in the oceans. Sustainable management of fishing is needed to </a:t>
            </a:r>
            <a:r>
              <a:rPr lang="en-US" sz="800" b="0">
                <a:solidFill>
                  <a:schemeClr val="accent5"/>
                </a:solidFill>
                <a:latin typeface="Roboto" panose="02000000000000000000" pitchFamily="2" charset="0"/>
                <a:ea typeface="Roboto" panose="02000000000000000000" pitchFamily="2" charset="0"/>
              </a:rPr>
              <a:t>protect species. </a:t>
            </a:r>
          </a:p>
        </p:txBody>
      </p:sp>
      <p:sp>
        <p:nvSpPr>
          <p:cNvPr id="43" name="TextBox 42">
            <a:extLst>
              <a:ext uri="{FF2B5EF4-FFF2-40B4-BE49-F238E27FC236}">
                <a16:creationId xmlns:a16="http://schemas.microsoft.com/office/drawing/2014/main" id="{933E24A6-4453-EAB0-3392-1CB31C2842A1}"/>
              </a:ext>
            </a:extLst>
          </p:cNvPr>
          <p:cNvSpPr txBox="1"/>
          <p:nvPr/>
        </p:nvSpPr>
        <p:spPr>
          <a:xfrm>
            <a:off x="3908531" y="4829930"/>
            <a:ext cx="1464932" cy="461665"/>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cs typeface="Roboto" panose="02000000000000000000" pitchFamily="2" charset="0"/>
              </a:rPr>
              <a:t>Physical features can affect human development e.g. living near volcanoes.</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46" name="TextBox 45">
            <a:extLst>
              <a:ext uri="{FF2B5EF4-FFF2-40B4-BE49-F238E27FC236}">
                <a16:creationId xmlns:a16="http://schemas.microsoft.com/office/drawing/2014/main" id="{A9E7EDFA-123E-C7E0-485A-DEC6E3469DBE}"/>
              </a:ext>
            </a:extLst>
          </p:cNvPr>
          <p:cNvSpPr txBox="1"/>
          <p:nvPr/>
        </p:nvSpPr>
        <p:spPr>
          <a:xfrm>
            <a:off x="5190501" y="5441243"/>
            <a:ext cx="1819903" cy="584775"/>
          </a:xfrm>
          <a:prstGeom prst="rect">
            <a:avLst/>
          </a:prstGeom>
          <a:noFill/>
        </p:spPr>
        <p:txBody>
          <a:bodyPr wrap="square">
            <a:spAutoFit/>
          </a:bodyPr>
          <a:lstStyle/>
          <a:p>
            <a:pPr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There are similarities and differences between places, even if they have similar physical and/or human features.</a:t>
            </a:r>
          </a:p>
        </p:txBody>
      </p:sp>
      <p:sp>
        <p:nvSpPr>
          <p:cNvPr id="49" name="TextBox 48">
            <a:extLst>
              <a:ext uri="{FF2B5EF4-FFF2-40B4-BE49-F238E27FC236}">
                <a16:creationId xmlns:a16="http://schemas.microsoft.com/office/drawing/2014/main" id="{7B34B490-D02E-F3DC-DA02-1B9AB861E259}"/>
              </a:ext>
            </a:extLst>
          </p:cNvPr>
          <p:cNvSpPr txBox="1"/>
          <p:nvPr/>
        </p:nvSpPr>
        <p:spPr>
          <a:xfrm>
            <a:off x="5782517" y="4874989"/>
            <a:ext cx="2044235" cy="33855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Human activity can affect physical features (e.g. deforestation of Amazon).</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63872400-7FB9-F571-CBE9-AC9B353C7C59}"/>
              </a:ext>
            </a:extLst>
          </p:cNvPr>
          <p:cNvSpPr txBox="1"/>
          <p:nvPr/>
        </p:nvSpPr>
        <p:spPr>
          <a:xfrm>
            <a:off x="7215367" y="2625490"/>
            <a:ext cx="2160000" cy="610424"/>
          </a:xfrm>
          <a:prstGeom prst="rect">
            <a:avLst/>
          </a:prstGeom>
          <a:noFill/>
        </p:spPr>
        <p:txBody>
          <a:bodyPr wrap="square">
            <a:spAutoFit/>
          </a:bodyPr>
          <a:lstStyle/>
          <a:p>
            <a:pPr>
              <a:spcAft>
                <a:spcPts val="200"/>
              </a:spcAft>
            </a:pPr>
            <a:r>
              <a:rPr lang="en-US" sz="800" b="0">
                <a:solidFill>
                  <a:schemeClr val="accent5"/>
                </a:solidFill>
                <a:latin typeface="Roboto" panose="02000000000000000000" pitchFamily="2" charset="0"/>
                <a:ea typeface="Roboto" panose="02000000000000000000" pitchFamily="2" charset="0"/>
              </a:rPr>
              <a:t>Similarities and differences between LICs, MICs and HICs.</a:t>
            </a:r>
          </a:p>
          <a:p>
            <a:pPr marL="0" marR="0" lvl="0" algn="l" defTabSz="914400" rtl="0" eaLnBrk="1" fontAlgn="auto" latinLnBrk="0" hangingPunct="1">
              <a:spcAft>
                <a:spcPts val="200"/>
              </a:spcAft>
              <a:buClrTx/>
              <a:buSzTx/>
              <a:tabLst/>
              <a:defRPr/>
            </a:pPr>
            <a:r>
              <a:rPr lang="en-US" sz="800" b="0">
                <a:solidFill>
                  <a:schemeClr val="accent5"/>
                </a:solidFill>
                <a:latin typeface="Roboto" panose="02000000000000000000" pitchFamily="2" charset="0"/>
                <a:ea typeface="Roboto" panose="02000000000000000000" pitchFamily="2" charset="0"/>
              </a:rPr>
              <a:t>Humans adapt to living in earthquake-prone areas.</a:t>
            </a:r>
          </a:p>
        </p:txBody>
      </p:sp>
      <p:sp>
        <p:nvSpPr>
          <p:cNvPr id="54" name="TextBox 53">
            <a:extLst>
              <a:ext uri="{FF2B5EF4-FFF2-40B4-BE49-F238E27FC236}">
                <a16:creationId xmlns:a16="http://schemas.microsoft.com/office/drawing/2014/main" id="{15A05BDB-DB1F-8990-D6C1-A2768DE799E0}"/>
              </a:ext>
            </a:extLst>
          </p:cNvPr>
          <p:cNvSpPr txBox="1"/>
          <p:nvPr/>
        </p:nvSpPr>
        <p:spPr>
          <a:xfrm>
            <a:off x="7215367" y="1524771"/>
            <a:ext cx="2160000" cy="461665"/>
          </a:xfrm>
          <a:prstGeom prst="rect">
            <a:avLst/>
          </a:prstGeom>
          <a:noFill/>
        </p:spPr>
        <p:txBody>
          <a:bodyPr wrap="square">
            <a:spAutoFit/>
          </a:bodyPr>
          <a:lstStyle/>
          <a:p>
            <a:pPr marL="0">
              <a:spcAft>
                <a:spcPts val="200"/>
              </a:spcAft>
            </a:pPr>
            <a:r>
              <a:rPr lang="en-US" sz="800" b="0">
                <a:solidFill>
                  <a:schemeClr val="accent5"/>
                </a:solidFill>
                <a:latin typeface="Roboto" panose="02000000000000000000" pitchFamily="2" charset="0"/>
                <a:ea typeface="Roboto" panose="02000000000000000000" pitchFamily="2" charset="0"/>
              </a:rPr>
              <a:t>Many places at the local, national and global scale rely on trading with other places across the world.</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57" name="TextBox 56">
            <a:extLst>
              <a:ext uri="{FF2B5EF4-FFF2-40B4-BE49-F238E27FC236}">
                <a16:creationId xmlns:a16="http://schemas.microsoft.com/office/drawing/2014/main" id="{13FC6361-D876-7890-9E67-B31E558D7613}"/>
              </a:ext>
            </a:extLst>
          </p:cNvPr>
          <p:cNvSpPr txBox="1"/>
          <p:nvPr/>
        </p:nvSpPr>
        <p:spPr>
          <a:xfrm>
            <a:off x="7215367" y="2077523"/>
            <a:ext cx="2160000" cy="461665"/>
          </a:xfrm>
          <a:prstGeom prst="rect">
            <a:avLst/>
          </a:prstGeom>
          <a:noFill/>
        </p:spPr>
        <p:txBody>
          <a:bodyPr wrap="square">
            <a:spAutoFit/>
          </a:bodyPr>
          <a:lstStyle/>
          <a:p>
            <a:pPr marL="0">
              <a:spcAft>
                <a:spcPts val="200"/>
              </a:spcAft>
            </a:pP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Climate change and global warming happen due to both naturally occurring events and human activity.</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58" name="Straight Arrow Connector 57">
            <a:extLst>
              <a:ext uri="{FF2B5EF4-FFF2-40B4-BE49-F238E27FC236}">
                <a16:creationId xmlns:a16="http://schemas.microsoft.com/office/drawing/2014/main" id="{ADF9D5B8-58EE-B70D-33E8-990E84899C38}"/>
              </a:ext>
            </a:extLst>
          </p:cNvPr>
          <p:cNvCxnSpPr>
            <a:cxnSpLocks/>
            <a:stCxn id="57" idx="1"/>
          </p:cNvCxnSpPr>
          <p:nvPr/>
        </p:nvCxnSpPr>
        <p:spPr>
          <a:xfrm flipH="1">
            <a:off x="6601050" y="2308356"/>
            <a:ext cx="614317" cy="122257"/>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6AF1032-DA6B-4724-3AC9-A72BAD158E86}"/>
              </a:ext>
            </a:extLst>
          </p:cNvPr>
          <p:cNvSpPr txBox="1"/>
          <p:nvPr/>
        </p:nvSpPr>
        <p:spPr>
          <a:xfrm>
            <a:off x="7215367" y="3445923"/>
            <a:ext cx="2160000" cy="461665"/>
          </a:xfrm>
          <a:prstGeom prst="rect">
            <a:avLst/>
          </a:prstGeom>
          <a:noFill/>
        </p:spPr>
        <p:txBody>
          <a:bodyPr wrap="square">
            <a:spAutoFit/>
          </a:bodyPr>
          <a:lstStyle/>
          <a:p>
            <a:pPr marL="0">
              <a:spcAft>
                <a:spcPts val="200"/>
              </a:spcAft>
            </a:pPr>
            <a:r>
              <a:rPr lang="en-GB" sz="800" b="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B</a:t>
            </a:r>
            <a:r>
              <a:rPr lang="en-GB" sz="800" kern="1200">
                <a:solidFill>
                  <a:schemeClr val="accent5"/>
                </a:solidFill>
                <a:effectLst/>
                <a:latin typeface="Roboto" panose="02000000000000000000" pitchFamily="2" charset="0"/>
                <a:ea typeface="Roboto" panose="02000000000000000000" pitchFamily="2" charset="0"/>
                <a:cs typeface="Roboto" panose="02000000000000000000" pitchFamily="2" charset="0"/>
              </a:rPr>
              <a:t>oth human and physical processes can affect the climate creating changes which need to be sustainably managed.</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67" name="Straight Arrow Connector 66">
            <a:extLst>
              <a:ext uri="{FF2B5EF4-FFF2-40B4-BE49-F238E27FC236}">
                <a16:creationId xmlns:a16="http://schemas.microsoft.com/office/drawing/2014/main" id="{42EF118F-E037-C610-ADD4-FCCC90F79815}"/>
              </a:ext>
            </a:extLst>
          </p:cNvPr>
          <p:cNvCxnSpPr>
            <a:cxnSpLocks/>
            <a:stCxn id="61" idx="1"/>
          </p:cNvCxnSpPr>
          <p:nvPr/>
        </p:nvCxnSpPr>
        <p:spPr>
          <a:xfrm flipH="1" flipV="1">
            <a:off x="6601050" y="3241203"/>
            <a:ext cx="614317" cy="435553"/>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44C0977-5B03-EE39-F799-2B85D2E0AE01}"/>
              </a:ext>
            </a:extLst>
          </p:cNvPr>
          <p:cNvSpPr txBox="1"/>
          <p:nvPr/>
        </p:nvSpPr>
        <p:spPr>
          <a:xfrm>
            <a:off x="7215367" y="4095337"/>
            <a:ext cx="2160000" cy="461665"/>
          </a:xfrm>
          <a:prstGeom prst="rect">
            <a:avLst/>
          </a:prstGeom>
          <a:noFill/>
        </p:spPr>
        <p:txBody>
          <a:bodyPr wrap="square">
            <a:spAutoFit/>
          </a:bodyPr>
          <a:lstStyle/>
          <a:p>
            <a:pPr marL="0">
              <a:spcAft>
                <a:spcPts val="200"/>
              </a:spcAft>
            </a:pPr>
            <a:r>
              <a:rPr lang="en-US" sz="800" b="0">
                <a:solidFill>
                  <a:schemeClr val="accent5"/>
                </a:solidFill>
                <a:latin typeface="Roboto" panose="02000000000000000000" pitchFamily="2" charset="0"/>
                <a:ea typeface="Roboto" panose="02000000000000000000" pitchFamily="2" charset="0"/>
              </a:rPr>
              <a:t>Migration is usually the result of a related set of push and pull factors these can be both physical and human factors.</a:t>
            </a: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cxnSp>
        <p:nvCxnSpPr>
          <p:cNvPr id="71" name="Straight Arrow Connector 70">
            <a:extLst>
              <a:ext uri="{FF2B5EF4-FFF2-40B4-BE49-F238E27FC236}">
                <a16:creationId xmlns:a16="http://schemas.microsoft.com/office/drawing/2014/main" id="{8CCCB381-294F-A913-7B0E-1AD1935ACAB7}"/>
              </a:ext>
            </a:extLst>
          </p:cNvPr>
          <p:cNvCxnSpPr>
            <a:cxnSpLocks/>
            <a:stCxn id="70" idx="1"/>
          </p:cNvCxnSpPr>
          <p:nvPr/>
        </p:nvCxnSpPr>
        <p:spPr>
          <a:xfrm flipH="1" flipV="1">
            <a:off x="6601050" y="3614555"/>
            <a:ext cx="614317" cy="711615"/>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612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7E6F5-0370-BB22-287C-3FD61242B460}"/>
              </a:ext>
            </a:extLst>
          </p:cNvPr>
          <p:cNvSpPr>
            <a:spLocks noGrp="1"/>
          </p:cNvSpPr>
          <p:nvPr>
            <p:ph type="body" sz="quarter" idx="10"/>
          </p:nvPr>
        </p:nvSpPr>
        <p:spPr/>
        <p:txBody>
          <a:bodyPr/>
          <a:lstStyle/>
          <a:p>
            <a:r>
              <a:rPr lang="en-GB"/>
              <a:t>Progression in Geography</a:t>
            </a:r>
          </a:p>
        </p:txBody>
      </p:sp>
      <p:grpSp>
        <p:nvGrpSpPr>
          <p:cNvPr id="4" name="Group 3">
            <a:extLst>
              <a:ext uri="{FF2B5EF4-FFF2-40B4-BE49-F238E27FC236}">
                <a16:creationId xmlns:a16="http://schemas.microsoft.com/office/drawing/2014/main" id="{09039C73-7BC5-A2BF-20EF-A79B0621D613}"/>
              </a:ext>
            </a:extLst>
          </p:cNvPr>
          <p:cNvGrpSpPr/>
          <p:nvPr/>
        </p:nvGrpSpPr>
        <p:grpSpPr>
          <a:xfrm>
            <a:off x="273657" y="1088347"/>
            <a:ext cx="980829" cy="4606984"/>
            <a:chOff x="273657" y="-474493"/>
            <a:chExt cx="980829" cy="4606984"/>
          </a:xfrm>
        </p:grpSpPr>
        <p:sp>
          <p:nvSpPr>
            <p:cNvPr id="5" name="Rectangle 4">
              <a:extLst>
                <a:ext uri="{FF2B5EF4-FFF2-40B4-BE49-F238E27FC236}">
                  <a16:creationId xmlns:a16="http://schemas.microsoft.com/office/drawing/2014/main" id="{13E0C481-9E8C-DB0C-1A5E-A871DDC0FC00}"/>
                </a:ext>
              </a:extLst>
            </p:cNvPr>
            <p:cNvSpPr/>
            <p:nvPr/>
          </p:nvSpPr>
          <p:spPr>
            <a:xfrm>
              <a:off x="273657" y="-474493"/>
              <a:ext cx="980829" cy="360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Vertical Concepts</a:t>
              </a:r>
              <a:endParaRPr lang="en-GB" sz="900">
                <a:solidFill>
                  <a:schemeClr val="tx1"/>
                </a:solidFill>
                <a:latin typeface="United Curriculum" panose="020B0604020202020204" charset="0"/>
              </a:endParaRPr>
            </a:p>
          </p:txBody>
        </p:sp>
        <p:sp>
          <p:nvSpPr>
            <p:cNvPr id="6" name="Rectangle 5">
              <a:extLst>
                <a:ext uri="{FF2B5EF4-FFF2-40B4-BE49-F238E27FC236}">
                  <a16:creationId xmlns:a16="http://schemas.microsoft.com/office/drawing/2014/main" id="{90975ECE-AF98-04BA-1BA3-9087202E6D7E}"/>
                </a:ext>
              </a:extLst>
            </p:cNvPr>
            <p:cNvSpPr/>
            <p:nvPr/>
          </p:nvSpPr>
          <p:spPr>
            <a:xfrm>
              <a:off x="273657" y="2148406"/>
              <a:ext cx="980828" cy="360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Disciplinary Knowledge</a:t>
              </a:r>
              <a:endParaRPr lang="en-GB" sz="900">
                <a:solidFill>
                  <a:schemeClr val="tx1"/>
                </a:solidFill>
                <a:latin typeface="United Curriculum" panose="020B0604020202020204" charset="0"/>
              </a:endParaRPr>
            </a:p>
          </p:txBody>
        </p:sp>
        <p:sp>
          <p:nvSpPr>
            <p:cNvPr id="7" name="Rectangle 6">
              <a:extLst>
                <a:ext uri="{FF2B5EF4-FFF2-40B4-BE49-F238E27FC236}">
                  <a16:creationId xmlns:a16="http://schemas.microsoft.com/office/drawing/2014/main" id="{7C419E13-D4A4-ED67-9656-B6008E46EF69}"/>
                </a:ext>
              </a:extLst>
            </p:cNvPr>
            <p:cNvSpPr/>
            <p:nvPr/>
          </p:nvSpPr>
          <p:spPr>
            <a:xfrm>
              <a:off x="273657" y="-6727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Human Processes</a:t>
              </a:r>
              <a:endParaRPr lang="en-GB" sz="900">
                <a:solidFill>
                  <a:schemeClr val="bg1"/>
                </a:solidFill>
                <a:latin typeface="United Curriculum" panose="020B0604020202020204" charset="0"/>
              </a:endParaRPr>
            </a:p>
          </p:txBody>
        </p:sp>
        <p:sp>
          <p:nvSpPr>
            <p:cNvPr id="8" name="Rectangle 7">
              <a:extLst>
                <a:ext uri="{FF2B5EF4-FFF2-40B4-BE49-F238E27FC236}">
                  <a16:creationId xmlns:a16="http://schemas.microsoft.com/office/drawing/2014/main" id="{160E951E-01D2-FCDA-02B4-134BAD041943}"/>
                </a:ext>
              </a:extLst>
            </p:cNvPr>
            <p:cNvSpPr/>
            <p:nvPr/>
          </p:nvSpPr>
          <p:spPr>
            <a:xfrm>
              <a:off x="273657" y="33994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Physical Processes</a:t>
              </a:r>
              <a:endParaRPr lang="en-GB" sz="900">
                <a:solidFill>
                  <a:schemeClr val="bg1"/>
                </a:solidFill>
                <a:latin typeface="United Curriculum" panose="020B0604020202020204" charset="0"/>
              </a:endParaRPr>
            </a:p>
          </p:txBody>
        </p:sp>
        <p:sp>
          <p:nvSpPr>
            <p:cNvPr id="9" name="Rectangle 8">
              <a:extLst>
                <a:ext uri="{FF2B5EF4-FFF2-40B4-BE49-F238E27FC236}">
                  <a16:creationId xmlns:a16="http://schemas.microsoft.com/office/drawing/2014/main" id="{B23CDC7C-1A09-A43D-C525-6EB2A460CFB0}"/>
                </a:ext>
              </a:extLst>
            </p:cNvPr>
            <p:cNvSpPr/>
            <p:nvPr/>
          </p:nvSpPr>
          <p:spPr>
            <a:xfrm>
              <a:off x="273657" y="747164"/>
              <a:ext cx="980829" cy="36058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Space &amp; Place</a:t>
              </a:r>
              <a:endParaRPr lang="en-GB" sz="900">
                <a:solidFill>
                  <a:schemeClr val="bg1"/>
                </a:solidFill>
                <a:latin typeface="United Curriculum" panose="020B0604020202020204" charset="0"/>
              </a:endParaRPr>
            </a:p>
          </p:txBody>
        </p:sp>
        <p:sp>
          <p:nvSpPr>
            <p:cNvPr id="10" name="Rectangle 9">
              <a:extLst>
                <a:ext uri="{FF2B5EF4-FFF2-40B4-BE49-F238E27FC236}">
                  <a16:creationId xmlns:a16="http://schemas.microsoft.com/office/drawing/2014/main" id="{549EA6F5-500E-4242-1969-ECA963C081B4}"/>
                </a:ext>
              </a:extLst>
            </p:cNvPr>
            <p:cNvSpPr/>
            <p:nvPr/>
          </p:nvSpPr>
          <p:spPr>
            <a:xfrm>
              <a:off x="273657" y="2555620"/>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Enquiry &amp; Fieldwork</a:t>
              </a:r>
              <a:endParaRPr lang="en-GB" sz="900">
                <a:solidFill>
                  <a:schemeClr val="bg1"/>
                </a:solidFill>
                <a:latin typeface="United Curriculum" panose="020B0604020202020204" charset="0"/>
              </a:endParaRPr>
            </a:p>
          </p:txBody>
        </p:sp>
        <p:sp>
          <p:nvSpPr>
            <p:cNvPr id="11" name="Rectangle 10">
              <a:extLst>
                <a:ext uri="{FF2B5EF4-FFF2-40B4-BE49-F238E27FC236}">
                  <a16:creationId xmlns:a16="http://schemas.microsoft.com/office/drawing/2014/main" id="{2FF870E2-E204-B5BA-9270-FFBCF2F06909}"/>
                </a:ext>
              </a:extLst>
            </p:cNvPr>
            <p:cNvSpPr/>
            <p:nvPr/>
          </p:nvSpPr>
          <p:spPr>
            <a:xfrm>
              <a:off x="273657" y="296283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Comparisons</a:t>
              </a:r>
              <a:endParaRPr lang="en-GB" sz="900">
                <a:solidFill>
                  <a:schemeClr val="bg1"/>
                </a:solidFill>
                <a:latin typeface="United Curriculum" panose="020B0604020202020204" charset="0"/>
              </a:endParaRPr>
            </a:p>
          </p:txBody>
        </p:sp>
        <p:sp>
          <p:nvSpPr>
            <p:cNvPr id="12" name="Rectangle 11">
              <a:extLst>
                <a:ext uri="{FF2B5EF4-FFF2-40B4-BE49-F238E27FC236}">
                  <a16:creationId xmlns:a16="http://schemas.microsoft.com/office/drawing/2014/main" id="{73A1F6E6-D095-C03D-4413-060214F3103D}"/>
                </a:ext>
              </a:extLst>
            </p:cNvPr>
            <p:cNvSpPr/>
            <p:nvPr/>
          </p:nvSpPr>
          <p:spPr>
            <a:xfrm>
              <a:off x="273657" y="3370056"/>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900">
                  <a:solidFill>
                    <a:schemeClr val="bg1"/>
                  </a:solidFill>
                  <a:latin typeface="United Curriculum" panose="020B0604020202020204" charset="0"/>
                </a:rPr>
                <a:t>Interconnections</a:t>
              </a:r>
              <a:endParaRPr lang="en-GB" sz="900">
                <a:solidFill>
                  <a:schemeClr val="bg1"/>
                </a:solidFill>
                <a:latin typeface="United Curriculum" panose="020B0604020202020204" charset="0"/>
              </a:endParaRPr>
            </a:p>
          </p:txBody>
        </p:sp>
        <p:sp>
          <p:nvSpPr>
            <p:cNvPr id="13" name="Rectangle 12">
              <a:extLst>
                <a:ext uri="{FF2B5EF4-FFF2-40B4-BE49-F238E27FC236}">
                  <a16:creationId xmlns:a16="http://schemas.microsoft.com/office/drawing/2014/main" id="{3AE70EC8-DD14-DA7B-0981-9A3AC1676B60}"/>
                </a:ext>
              </a:extLst>
            </p:cNvPr>
            <p:cNvSpPr/>
            <p:nvPr/>
          </p:nvSpPr>
          <p:spPr>
            <a:xfrm>
              <a:off x="273657" y="3771908"/>
              <a:ext cx="980829" cy="3605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bg1"/>
                  </a:solidFill>
                  <a:latin typeface="United Curriculum" panose="020B0604020202020204" charset="0"/>
                </a:rPr>
                <a:t>Forming Judgements</a:t>
              </a:r>
              <a:endParaRPr lang="en-GB" sz="900">
                <a:solidFill>
                  <a:schemeClr val="bg1"/>
                </a:solidFill>
                <a:latin typeface="United Curriculum" panose="020B0604020202020204" charset="0"/>
              </a:endParaRPr>
            </a:p>
          </p:txBody>
        </p:sp>
        <p:sp>
          <p:nvSpPr>
            <p:cNvPr id="15" name="Rectangle 14">
              <a:extLst>
                <a:ext uri="{FF2B5EF4-FFF2-40B4-BE49-F238E27FC236}">
                  <a16:creationId xmlns:a16="http://schemas.microsoft.com/office/drawing/2014/main" id="{9D7A76A0-F225-6490-FB4B-59BDB9CED549}"/>
                </a:ext>
              </a:extLst>
            </p:cNvPr>
            <p:cNvSpPr/>
            <p:nvPr/>
          </p:nvSpPr>
          <p:spPr>
            <a:xfrm>
              <a:off x="273657" y="1432191"/>
              <a:ext cx="980829" cy="360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latin typeface="United Curriculum" panose="020B0604020202020204" charset="0"/>
                </a:rPr>
                <a:t>Procedural Knowledge</a:t>
              </a:r>
              <a:endParaRPr lang="en-GB" sz="900">
                <a:solidFill>
                  <a:schemeClr val="tx1"/>
                </a:solidFill>
                <a:latin typeface="United Curriculum" panose="020B0604020202020204" charset="0"/>
              </a:endParaRPr>
            </a:p>
          </p:txBody>
        </p:sp>
      </p:grpSp>
      <p:sp>
        <p:nvSpPr>
          <p:cNvPr id="16" name="Rectangle 15">
            <a:extLst>
              <a:ext uri="{FF2B5EF4-FFF2-40B4-BE49-F238E27FC236}">
                <a16:creationId xmlns:a16="http://schemas.microsoft.com/office/drawing/2014/main" id="{93E2B7AA-972D-7C08-6AB1-0765DAC11FB4}"/>
              </a:ext>
            </a:extLst>
          </p:cNvPr>
          <p:cNvSpPr/>
          <p:nvPr/>
        </p:nvSpPr>
        <p:spPr>
          <a:xfrm>
            <a:off x="216016" y="4474221"/>
            <a:ext cx="1054158" cy="86052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A50E8B-FA18-D8E6-4B36-5B4288081671}"/>
              </a:ext>
            </a:extLst>
          </p:cNvPr>
          <p:cNvSpPr/>
          <p:nvPr/>
        </p:nvSpPr>
        <p:spPr>
          <a:xfrm>
            <a:off x="216016" y="1016767"/>
            <a:ext cx="1054158" cy="346227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6400B19-2C10-DD90-C5B9-6C9F923F4511}"/>
              </a:ext>
            </a:extLst>
          </p:cNvPr>
          <p:cNvPicPr>
            <a:picLocks noChangeAspect="1"/>
          </p:cNvPicPr>
          <p:nvPr/>
        </p:nvPicPr>
        <p:blipFill>
          <a:blip r:embed="rId2"/>
          <a:stretch>
            <a:fillRect/>
          </a:stretch>
        </p:blipFill>
        <p:spPr>
          <a:xfrm>
            <a:off x="2707459" y="2029511"/>
            <a:ext cx="3955464" cy="2650601"/>
          </a:xfrm>
          <a:prstGeom prst="rect">
            <a:avLst/>
          </a:prstGeom>
        </p:spPr>
      </p:pic>
      <p:cxnSp>
        <p:nvCxnSpPr>
          <p:cNvPr id="2" name="Straight Arrow Connector 1">
            <a:extLst>
              <a:ext uri="{FF2B5EF4-FFF2-40B4-BE49-F238E27FC236}">
                <a16:creationId xmlns:a16="http://schemas.microsoft.com/office/drawing/2014/main" id="{6C2E5D2B-F346-554E-1754-AC0A837E9038}"/>
              </a:ext>
            </a:extLst>
          </p:cNvPr>
          <p:cNvCxnSpPr>
            <a:cxnSpLocks/>
          </p:cNvCxnSpPr>
          <p:nvPr/>
        </p:nvCxnSpPr>
        <p:spPr>
          <a:xfrm flipV="1">
            <a:off x="3943513" y="4380614"/>
            <a:ext cx="794862" cy="81748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4EBFCA9-C224-0A35-78C1-E663D9376F8A}"/>
              </a:ext>
            </a:extLst>
          </p:cNvPr>
          <p:cNvCxnSpPr>
            <a:cxnSpLocks/>
          </p:cNvCxnSpPr>
          <p:nvPr/>
        </p:nvCxnSpPr>
        <p:spPr>
          <a:xfrm>
            <a:off x="5380074" y="1902784"/>
            <a:ext cx="220365" cy="352531"/>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5763C8-B39B-A644-26C3-FEE3A85CDB49}"/>
              </a:ext>
            </a:extLst>
          </p:cNvPr>
          <p:cNvCxnSpPr>
            <a:cxnSpLocks/>
          </p:cNvCxnSpPr>
          <p:nvPr/>
        </p:nvCxnSpPr>
        <p:spPr>
          <a:xfrm flipH="1" flipV="1">
            <a:off x="5718971" y="3635001"/>
            <a:ext cx="665208" cy="1478186"/>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08281C6-2D11-0260-C4E9-6F89AD7743B7}"/>
              </a:ext>
            </a:extLst>
          </p:cNvPr>
          <p:cNvSpPr txBox="1"/>
          <p:nvPr/>
        </p:nvSpPr>
        <p:spPr>
          <a:xfrm>
            <a:off x="3289041" y="5190825"/>
            <a:ext cx="1308943" cy="584775"/>
          </a:xfrm>
          <a:prstGeom prst="rect">
            <a:avLst/>
          </a:prstGeom>
          <a:noFill/>
          <a:ln>
            <a:noFill/>
          </a:ln>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Evaluate the positives and negatives associated with living near volcanoes.</a:t>
            </a:r>
          </a:p>
        </p:txBody>
      </p:sp>
      <p:sp>
        <p:nvSpPr>
          <p:cNvPr id="27" name="TextBox 26">
            <a:extLst>
              <a:ext uri="{FF2B5EF4-FFF2-40B4-BE49-F238E27FC236}">
                <a16:creationId xmlns:a16="http://schemas.microsoft.com/office/drawing/2014/main" id="{709E5B3A-3B55-3097-3477-8176635095B8}"/>
              </a:ext>
            </a:extLst>
          </p:cNvPr>
          <p:cNvSpPr txBox="1"/>
          <p:nvPr/>
        </p:nvSpPr>
        <p:spPr>
          <a:xfrm>
            <a:off x="6002509" y="5113187"/>
            <a:ext cx="2051225" cy="584775"/>
          </a:xfrm>
          <a:prstGeom prst="rect">
            <a:avLst/>
          </a:prstGeom>
          <a:noFill/>
          <a:ln>
            <a:noFill/>
          </a:ln>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Recognise that people have differing opinions about environmental issues (the issue of deforestation in the Amazon Rainforest)</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34" name="TextBox 33">
            <a:extLst>
              <a:ext uri="{FF2B5EF4-FFF2-40B4-BE49-F238E27FC236}">
                <a16:creationId xmlns:a16="http://schemas.microsoft.com/office/drawing/2014/main" id="{48D060D1-94A2-9786-1EF3-29425CA64D69}"/>
              </a:ext>
            </a:extLst>
          </p:cNvPr>
          <p:cNvSpPr txBox="1"/>
          <p:nvPr/>
        </p:nvSpPr>
        <p:spPr>
          <a:xfrm>
            <a:off x="5073360" y="1006393"/>
            <a:ext cx="1589563" cy="1005403"/>
          </a:xfrm>
          <a:prstGeom prst="rect">
            <a:avLst/>
          </a:prstGeom>
          <a:noFill/>
          <a:ln>
            <a:noFill/>
          </a:ln>
        </p:spPr>
        <p:txBody>
          <a:bodyPr wrap="square">
            <a:spAutoFit/>
          </a:bodyPr>
          <a:lstStyle/>
          <a:p>
            <a:pPr>
              <a:spcAft>
                <a:spcPts val="200"/>
              </a:spcAft>
            </a:pP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Express opinions about fairtrade (benefits and drawbacks).</a:t>
            </a:r>
          </a:p>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Express opinions about environmental issues (Fair Trade) with reasons</a:t>
            </a:r>
            <a:r>
              <a:rPr lang="en-GB" sz="800">
                <a:solidFill>
                  <a:schemeClr val="accent5"/>
                </a:solidFill>
                <a:latin typeface="Roboto" panose="02000000000000000000" pitchFamily="2" charset="0"/>
                <a:ea typeface="Roboto" panose="02000000000000000000" pitchFamily="2" charset="0"/>
                <a:cs typeface="Roboto" panose="02000000000000000000" pitchFamily="2" charset="0"/>
              </a:rPr>
              <a:t>.</a:t>
            </a: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a:p>
            <a:pPr>
              <a:spcAft>
                <a:spcPts val="200"/>
              </a:spcAft>
            </a:pPr>
            <a:endParaRPr lang="en-GB" sz="800">
              <a:solidFill>
                <a:schemeClr val="accent5"/>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C8EA92FA-D9AE-E0A4-7BF3-55D4CF54DE1E}"/>
              </a:ext>
            </a:extLst>
          </p:cNvPr>
          <p:cNvSpPr txBox="1"/>
          <p:nvPr/>
        </p:nvSpPr>
        <p:spPr>
          <a:xfrm>
            <a:off x="7049387" y="3429000"/>
            <a:ext cx="1574786" cy="1128514"/>
          </a:xfrm>
          <a:prstGeom prst="rect">
            <a:avLst/>
          </a:prstGeom>
          <a:noFill/>
          <a:ln>
            <a:noFill/>
          </a:ln>
        </p:spPr>
        <p:txBody>
          <a:bodyPr wrap="square">
            <a:spAutoFit/>
          </a:bodyPr>
          <a:lstStyle/>
          <a:p>
            <a:pPr>
              <a:spcAft>
                <a:spcPts val="200"/>
              </a:spcAft>
            </a:pPr>
            <a:r>
              <a:rPr lang="en-US" sz="800">
                <a:solidFill>
                  <a:schemeClr val="accent5"/>
                </a:solidFill>
                <a:latin typeface="Roboto" panose="02000000000000000000" pitchFamily="2" charset="0"/>
                <a:ea typeface="Roboto" panose="02000000000000000000" pitchFamily="2" charset="0"/>
                <a:cs typeface="Roboto" panose="02000000000000000000" pitchFamily="2" charset="0"/>
              </a:rPr>
              <a:t>Evaluate responses to environmental issues (UK government’s response to plastic waste).</a:t>
            </a:r>
          </a:p>
          <a:p>
            <a:pPr>
              <a:spcAft>
                <a:spcPts val="200"/>
              </a:spcAft>
            </a:pPr>
            <a:endParaRPr lang="en-US" sz="800">
              <a:solidFill>
                <a:schemeClr val="accent5"/>
              </a:solidFill>
              <a:latin typeface="Roboto" panose="02000000000000000000" pitchFamily="2" charset="0"/>
              <a:ea typeface="Roboto" panose="02000000000000000000" pitchFamily="2" charset="0"/>
              <a:cs typeface="Roboto" panose="02000000000000000000" pitchFamily="2" charset="0"/>
            </a:endParaRPr>
          </a:p>
          <a:p>
            <a:pPr marR="0" lvl="0" algn="l" defTabSz="914400" rtl="0" eaLnBrk="1" fontAlgn="auto" latinLnBrk="0" hangingPunct="1">
              <a:spcBef>
                <a:spcPts val="0"/>
              </a:spcBef>
              <a:spcAft>
                <a:spcPts val="200"/>
              </a:spcAft>
              <a:buClrTx/>
              <a:buSzTx/>
              <a:tabLst/>
              <a:defRPr/>
            </a:pPr>
            <a:r>
              <a:rPr lang="en-GB" sz="800" i="0">
                <a:solidFill>
                  <a:schemeClr val="accent5"/>
                </a:solidFill>
                <a:effectLst/>
                <a:latin typeface="Roboto" panose="02000000000000000000" pitchFamily="2" charset="0"/>
                <a:ea typeface="Roboto" panose="02000000000000000000" pitchFamily="2" charset="0"/>
                <a:cs typeface="Times New Roman" panose="02020603050405020304" pitchFamily="18" charset="0"/>
              </a:rPr>
              <a:t>Explain how actions can reduce the impacts of climate change.</a:t>
            </a:r>
          </a:p>
        </p:txBody>
      </p:sp>
      <p:cxnSp>
        <p:nvCxnSpPr>
          <p:cNvPr id="39" name="Straight Arrow Connector 38">
            <a:extLst>
              <a:ext uri="{FF2B5EF4-FFF2-40B4-BE49-F238E27FC236}">
                <a16:creationId xmlns:a16="http://schemas.microsoft.com/office/drawing/2014/main" id="{88EA2BDA-00C6-E01A-481C-E0D44B10D893}"/>
              </a:ext>
            </a:extLst>
          </p:cNvPr>
          <p:cNvCxnSpPr>
            <a:cxnSpLocks/>
          </p:cNvCxnSpPr>
          <p:nvPr/>
        </p:nvCxnSpPr>
        <p:spPr>
          <a:xfrm flipH="1" flipV="1">
            <a:off x="6616553" y="3156936"/>
            <a:ext cx="479424" cy="603200"/>
          </a:xfrm>
          <a:prstGeom prst="straightConnector1">
            <a:avLst/>
          </a:prstGeom>
          <a:ln w="28575" cmpd="sng">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920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to the National Curriculum (KS1)</a:t>
            </a:r>
            <a:endParaRPr lang="en-GB" sz="2800"/>
          </a:p>
        </p:txBody>
      </p:sp>
      <p:graphicFrame>
        <p:nvGraphicFramePr>
          <p:cNvPr id="3" name="Table 2">
            <a:extLst>
              <a:ext uri="{FF2B5EF4-FFF2-40B4-BE49-F238E27FC236}">
                <a16:creationId xmlns:a16="http://schemas.microsoft.com/office/drawing/2014/main" id="{4870E8E0-1BFD-4C5A-828D-B2DF88EFA01F}"/>
              </a:ext>
            </a:extLst>
          </p:cNvPr>
          <p:cNvGraphicFramePr>
            <a:graphicFrameLocks noGrp="1"/>
          </p:cNvGraphicFramePr>
          <p:nvPr>
            <p:extLst>
              <p:ext uri="{D42A27DB-BD31-4B8C-83A1-F6EECF244321}">
                <p14:modId xmlns:p14="http://schemas.microsoft.com/office/powerpoint/2010/main" val="2920161992"/>
              </p:ext>
            </p:extLst>
          </p:nvPr>
        </p:nvGraphicFramePr>
        <p:xfrm>
          <a:off x="256564" y="1528165"/>
          <a:ext cx="9133840" cy="4576078"/>
        </p:xfrm>
        <a:graphic>
          <a:graphicData uri="http://schemas.openxmlformats.org/drawingml/2006/table">
            <a:tbl>
              <a:tblPr firstRow="1" bandRow="1"/>
              <a:tblGrid>
                <a:gridCol w="7124194">
                  <a:extLst>
                    <a:ext uri="{9D8B030D-6E8A-4147-A177-3AD203B41FA5}">
                      <a16:colId xmlns:a16="http://schemas.microsoft.com/office/drawing/2014/main" val="1335714826"/>
                    </a:ext>
                  </a:extLst>
                </a:gridCol>
                <a:gridCol w="2009646">
                  <a:extLst>
                    <a:ext uri="{9D8B030D-6E8A-4147-A177-3AD203B41FA5}">
                      <a16:colId xmlns:a16="http://schemas.microsoft.com/office/drawing/2014/main" val="4037097178"/>
                    </a:ext>
                  </a:extLst>
                </a:gridCol>
              </a:tblGrid>
              <a:tr h="189199">
                <a:tc gridSpan="2">
                  <a:txBody>
                    <a:bodyPr/>
                    <a:lstStyle/>
                    <a:p>
                      <a:r>
                        <a:rPr lang="en-US" sz="1200" b="1">
                          <a:solidFill>
                            <a:schemeClr val="tx1"/>
                          </a:solidFill>
                          <a:latin typeface="United Curriculum" pitchFamily="2" charset="0"/>
                          <a:ea typeface="Roboto" panose="02000000000000000000" pitchFamily="2" charset="0"/>
                        </a:rPr>
                        <a:t>Locational knowledge</a:t>
                      </a:r>
                      <a:endParaRPr lang="en-GB" sz="1200" b="1">
                        <a:solidFill>
                          <a:schemeClr val="tx1"/>
                        </a:solidFill>
                        <a:latin typeface="United Curriculum" pitchFamily="2" charset="0"/>
                        <a:ea typeface="Roboto" panose="02000000000000000000" pitchFamily="2" charset="0"/>
                      </a:endParaRP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sz="1200"/>
                    </a:p>
                  </a:txBody>
                  <a:tcPr marL="36000" marR="36000" marT="36000" marB="36000">
                    <a:solidFill>
                      <a:srgbClr val="0079BC"/>
                    </a:solidFill>
                  </a:tcPr>
                </a:tc>
                <a:extLst>
                  <a:ext uri="{0D108BD9-81ED-4DB2-BD59-A6C34878D82A}">
                    <a16:rowId xmlns:a16="http://schemas.microsoft.com/office/drawing/2014/main" val="3249849227"/>
                  </a:ext>
                </a:extLst>
              </a:tr>
              <a:tr h="222479">
                <a:tc>
                  <a:txBody>
                    <a:bodyPr/>
                    <a:lstStyle/>
                    <a:p>
                      <a:r>
                        <a:rPr lang="en-US" sz="1000">
                          <a:solidFill>
                            <a:schemeClr val="bg1"/>
                          </a:solidFill>
                          <a:latin typeface="Roboto" panose="02000000000000000000" pitchFamily="2" charset="0"/>
                          <a:ea typeface="Roboto" panose="02000000000000000000" pitchFamily="2" charset="0"/>
                        </a:rPr>
                        <a:t>Name and locate the world’s seven continents and five oceans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Sum: </a:t>
                      </a:r>
                      <a:r>
                        <a:rPr lang="en-US" sz="1000">
                          <a:solidFill>
                            <a:schemeClr val="bg1"/>
                          </a:solidFill>
                          <a:latin typeface="Roboto" panose="02000000000000000000" pitchFamily="2" charset="0"/>
                          <a:ea typeface="Roboto" panose="02000000000000000000" pitchFamily="2" charset="0"/>
                        </a:rPr>
                        <a:t>There you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94586">
                <a:tc>
                  <a:txBody>
                    <a:bodyPr/>
                    <a:lstStyle/>
                    <a:p>
                      <a:r>
                        <a:rPr lang="en-US" sz="1000">
                          <a:solidFill>
                            <a:schemeClr val="bg1"/>
                          </a:solidFill>
                          <a:latin typeface="Roboto" panose="02000000000000000000" pitchFamily="2" charset="0"/>
                          <a:ea typeface="Roboto" panose="02000000000000000000" pitchFamily="2" charset="0"/>
                        </a:rPr>
                        <a:t>Name, locate and identify characteristics of the four countries and capital cities of the United Kingdom and its surrounding seas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Spr: </a:t>
                      </a:r>
                      <a:r>
                        <a:rPr lang="en-US" sz="1000">
                          <a:solidFill>
                            <a:schemeClr val="bg1"/>
                          </a:solidFill>
                          <a:latin typeface="Roboto" panose="02000000000000000000" pitchFamily="2" charset="0"/>
                          <a:ea typeface="Roboto" panose="02000000000000000000" pitchFamily="2" charset="0"/>
                        </a:rPr>
                        <a:t>Where we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189199">
                <a:tc gridSpan="2">
                  <a:txBody>
                    <a:bodyPr/>
                    <a:lstStyle/>
                    <a:p>
                      <a:r>
                        <a:rPr lang="en-US" sz="1200" b="1">
                          <a:solidFill>
                            <a:schemeClr val="tx1"/>
                          </a:solidFill>
                          <a:latin typeface="United Curriculum" pitchFamily="2" charset="0"/>
                          <a:ea typeface="Roboto" panose="02000000000000000000" pitchFamily="2" charset="0"/>
                        </a:rPr>
                        <a:t>Place knowledge</a:t>
                      </a:r>
                      <a:endParaRPr lang="en-GB" sz="12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739035515"/>
                  </a:ext>
                </a:extLst>
              </a:tr>
              <a:tr h="294586">
                <a:tc>
                  <a:txBody>
                    <a:bodyPr/>
                    <a:lstStyle/>
                    <a:p>
                      <a:r>
                        <a:rPr lang="en-US" sz="1000">
                          <a:solidFill>
                            <a:schemeClr val="bg1"/>
                          </a:solidFill>
                          <a:latin typeface="Roboto" panose="02000000000000000000" pitchFamily="2" charset="0"/>
                          <a:ea typeface="Roboto" panose="02000000000000000000" pitchFamily="2" charset="0"/>
                        </a:rPr>
                        <a:t>Understand geographical similarities and differences through studying the human and physical geography of a small area of the United Kingdom, and of a small area in a contrasting non-European country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Sum: </a:t>
                      </a:r>
                      <a:r>
                        <a:rPr lang="en-US" sz="1000">
                          <a:solidFill>
                            <a:schemeClr val="bg1"/>
                          </a:solidFill>
                          <a:latin typeface="Roboto" panose="02000000000000000000" pitchFamily="2" charset="0"/>
                          <a:ea typeface="Roboto" panose="02000000000000000000" pitchFamily="2" charset="0"/>
                        </a:rPr>
                        <a:t>There You Are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89199">
                <a:tc gridSpan="2">
                  <a:txBody>
                    <a:bodyPr/>
                    <a:lstStyle/>
                    <a:p>
                      <a:r>
                        <a:rPr lang="en-US" sz="1200" b="1">
                          <a:solidFill>
                            <a:schemeClr val="tx1"/>
                          </a:solidFill>
                          <a:latin typeface="United Curriculum" pitchFamily="2" charset="0"/>
                          <a:ea typeface="Roboto" panose="02000000000000000000" pitchFamily="2" charset="0"/>
                        </a:rPr>
                        <a:t>Human and physical geography</a:t>
                      </a:r>
                      <a:endParaRPr lang="en-GB" sz="12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34395341"/>
                  </a:ext>
                </a:extLst>
              </a:tr>
              <a:tr h="198154">
                <a:tc>
                  <a:txBody>
                    <a:bodyPr/>
                    <a:lstStyle/>
                    <a:p>
                      <a:r>
                        <a:rPr lang="en-GB" sz="1000">
                          <a:solidFill>
                            <a:schemeClr val="bg1"/>
                          </a:solidFill>
                          <a:latin typeface="Roboto" panose="02000000000000000000" pitchFamily="2" charset="0"/>
                          <a:ea typeface="Roboto" panose="02000000000000000000" pitchFamily="2" charset="0"/>
                          <a:cs typeface="Roboto" panose="02000000000000000000" pitchFamily="2" charset="0"/>
                        </a:rPr>
                        <a:t>Identify seasonal and daily weather patterns in the United Kingdom</a:t>
                      </a: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000" b="1" err="1">
                          <a:solidFill>
                            <a:schemeClr val="accent2"/>
                          </a:solidFill>
                          <a:latin typeface="Roboto" panose="02000000000000000000" pitchFamily="2" charset="0"/>
                          <a:ea typeface="Roboto" panose="02000000000000000000" pitchFamily="2" charset="0"/>
                        </a:rPr>
                        <a:t>Y1</a:t>
                      </a:r>
                      <a:r>
                        <a:rPr lang="en-GB" sz="1000" b="1">
                          <a:solidFill>
                            <a:schemeClr val="accent2"/>
                          </a:solidFill>
                          <a:latin typeface="Roboto" panose="02000000000000000000" pitchFamily="2" charset="0"/>
                          <a:ea typeface="Roboto" panose="02000000000000000000" pitchFamily="2" charset="0"/>
                        </a:rPr>
                        <a:t> </a:t>
                      </a:r>
                      <a:r>
                        <a:rPr lang="en-GB" sz="1000" b="1" err="1">
                          <a:solidFill>
                            <a:schemeClr val="accent2"/>
                          </a:solidFill>
                          <a:latin typeface="Roboto" panose="02000000000000000000" pitchFamily="2" charset="0"/>
                          <a:ea typeface="Roboto" panose="02000000000000000000" pitchFamily="2" charset="0"/>
                        </a:rPr>
                        <a:t>Aut2</a:t>
                      </a:r>
                      <a:r>
                        <a:rPr lang="en-GB" sz="1000" b="1">
                          <a:solidFill>
                            <a:schemeClr val="accent2"/>
                          </a:solidFill>
                          <a:latin typeface="Roboto" panose="02000000000000000000" pitchFamily="2" charset="0"/>
                          <a:ea typeface="Roboto" panose="02000000000000000000" pitchFamily="2" charset="0"/>
                        </a:rPr>
                        <a:t> Science</a:t>
                      </a:r>
                      <a:r>
                        <a:rPr lang="en-GB" sz="1000">
                          <a:solidFill>
                            <a:schemeClr val="bg1"/>
                          </a:solidFill>
                          <a:latin typeface="Roboto" panose="02000000000000000000" pitchFamily="2" charset="0"/>
                          <a:ea typeface="Roboto" panose="02000000000000000000" pitchFamily="2" charset="0"/>
                        </a:rPr>
                        <a:t>: Seasonal changes</a:t>
                      </a: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07274459"/>
                  </a:ext>
                </a:extLst>
              </a:tr>
              <a:tr h="162852">
                <a:tc>
                  <a:txBody>
                    <a:bodyPr/>
                    <a:lstStyle/>
                    <a:p>
                      <a:r>
                        <a:rPr lang="en-US" sz="1000">
                          <a:solidFill>
                            <a:schemeClr val="bg1"/>
                          </a:solidFill>
                          <a:latin typeface="Roboto" panose="02000000000000000000" pitchFamily="2" charset="0"/>
                          <a:ea typeface="Roboto" panose="02000000000000000000" pitchFamily="2" charset="0"/>
                        </a:rPr>
                        <a:t>Identify the location of hot and cold areas of the world in relation to the Equator and the North and South Poles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err="1">
                          <a:solidFill>
                            <a:schemeClr val="bg1"/>
                          </a:solidFill>
                          <a:latin typeface="Roboto" panose="02000000000000000000" pitchFamily="2" charset="0"/>
                          <a:ea typeface="Roboto" panose="02000000000000000000" pitchFamily="2" charset="0"/>
                        </a:rPr>
                        <a:t>Y2</a:t>
                      </a:r>
                      <a:r>
                        <a:rPr lang="en-US" sz="1000" b="1">
                          <a:solidFill>
                            <a:schemeClr val="bg1"/>
                          </a:solidFill>
                          <a:latin typeface="Roboto" panose="02000000000000000000" pitchFamily="2" charset="0"/>
                          <a:ea typeface="Roboto" panose="02000000000000000000" pitchFamily="2" charset="0"/>
                        </a:rPr>
                        <a:t> </a:t>
                      </a:r>
                      <a:r>
                        <a:rPr lang="en-US" sz="1000" b="1" err="1">
                          <a:solidFill>
                            <a:schemeClr val="bg1"/>
                          </a:solidFill>
                          <a:latin typeface="Roboto" panose="02000000000000000000" pitchFamily="2" charset="0"/>
                          <a:ea typeface="Roboto" panose="02000000000000000000" pitchFamily="2" charset="0"/>
                        </a:rPr>
                        <a:t>Spr</a:t>
                      </a:r>
                      <a:r>
                        <a:rPr lang="en-US" sz="1000" b="1">
                          <a:solidFill>
                            <a:schemeClr val="bg1"/>
                          </a:solidFill>
                          <a:latin typeface="Roboto" panose="02000000000000000000" pitchFamily="2" charset="0"/>
                          <a:ea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rPr>
                        <a:t>Hot and cold deserts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558054">
                <a:tc>
                  <a:txBody>
                    <a:bodyPr/>
                    <a:lstStyle/>
                    <a:p>
                      <a:r>
                        <a:rPr lang="en-US" sz="1000">
                          <a:solidFill>
                            <a:schemeClr val="bg1"/>
                          </a:solidFill>
                          <a:latin typeface="Roboto" panose="02000000000000000000" pitchFamily="2" charset="0"/>
                          <a:ea typeface="Roboto" panose="02000000000000000000" pitchFamily="2" charset="0"/>
                        </a:rPr>
                        <a:t>Use basic geographical vocabulary to refer to:</a:t>
                      </a:r>
                    </a:p>
                    <a:p>
                      <a:pPr marL="171450" indent="-171450">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Key physical features, including: beach, cliff, coast, forest, hill, mountain, sea, ocean, river, soil, valley, vegetation, season and weather</a:t>
                      </a:r>
                    </a:p>
                    <a:p>
                      <a:pPr marL="171450" indent="-171450">
                        <a:buFont typeface="Arial" panose="020B0604020202020204" pitchFamily="34" charset="0"/>
                        <a:buChar char="•"/>
                      </a:pPr>
                      <a:r>
                        <a:rPr lang="en-US" sz="1000">
                          <a:solidFill>
                            <a:schemeClr val="bg1"/>
                          </a:solidFill>
                          <a:latin typeface="Roboto" panose="02000000000000000000" pitchFamily="2" charset="0"/>
                          <a:ea typeface="Roboto" panose="02000000000000000000" pitchFamily="2" charset="0"/>
                        </a:rPr>
                        <a:t>Key human features, including: city, town, village, factory, farm, house, office, port, harbour and port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Aut: </a:t>
                      </a:r>
                      <a:r>
                        <a:rPr lang="en-US" sz="1000">
                          <a:solidFill>
                            <a:schemeClr val="bg1"/>
                          </a:solidFill>
                          <a:latin typeface="Roboto" panose="02000000000000000000" pitchFamily="2" charset="0"/>
                          <a:ea typeface="Roboto" panose="02000000000000000000" pitchFamily="2" charset="0"/>
                        </a:rPr>
                        <a:t>Here I am</a:t>
                      </a:r>
                    </a:p>
                    <a:p>
                      <a:r>
                        <a:rPr lang="en-US" sz="1000" b="1">
                          <a:solidFill>
                            <a:schemeClr val="bg1"/>
                          </a:solidFill>
                          <a:latin typeface="Roboto" panose="02000000000000000000" pitchFamily="2" charset="0"/>
                          <a:ea typeface="Roboto" panose="02000000000000000000" pitchFamily="2" charset="0"/>
                        </a:rPr>
                        <a:t>Y1 Spr: </a:t>
                      </a:r>
                      <a:r>
                        <a:rPr lang="en-US" sz="1000">
                          <a:solidFill>
                            <a:schemeClr val="bg1"/>
                          </a:solidFill>
                          <a:latin typeface="Roboto" panose="02000000000000000000" pitchFamily="2" charset="0"/>
                          <a:ea typeface="Roboto" panose="02000000000000000000" pitchFamily="2" charset="0"/>
                        </a:rPr>
                        <a:t>Where we are</a:t>
                      </a:r>
                    </a:p>
                    <a:p>
                      <a:r>
                        <a:rPr lang="en-US" sz="1000" b="1">
                          <a:solidFill>
                            <a:schemeClr val="bg1"/>
                          </a:solidFill>
                          <a:latin typeface="Roboto" panose="02000000000000000000" pitchFamily="2" charset="0"/>
                          <a:ea typeface="Roboto" panose="02000000000000000000" pitchFamily="2" charset="0"/>
                        </a:rPr>
                        <a:t>Y2 Sum: </a:t>
                      </a:r>
                      <a:r>
                        <a:rPr lang="en-US" sz="1000">
                          <a:solidFill>
                            <a:schemeClr val="bg1"/>
                          </a:solidFill>
                          <a:latin typeface="Roboto" panose="02000000000000000000" pitchFamily="2" charset="0"/>
                          <a:ea typeface="Roboto" panose="02000000000000000000" pitchFamily="2" charset="0"/>
                        </a:rPr>
                        <a:t>Rivers, seas and oceans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89199">
                <a:tc gridSpan="2">
                  <a:txBody>
                    <a:bodyPr/>
                    <a:lstStyle/>
                    <a:p>
                      <a:pPr marL="0" indent="0">
                        <a:buFont typeface="Arial" panose="020B0604020202020204" pitchFamily="34" charset="0"/>
                        <a:buNone/>
                      </a:pPr>
                      <a:r>
                        <a:rPr lang="en-US" sz="1200" b="1">
                          <a:solidFill>
                            <a:schemeClr val="tx1"/>
                          </a:solidFill>
                          <a:latin typeface="United Curriculum" pitchFamily="2" charset="0"/>
                          <a:ea typeface="Roboto" panose="02000000000000000000" pitchFamily="2" charset="0"/>
                        </a:rPr>
                        <a:t>Geographical skills and fieldwork</a:t>
                      </a:r>
                      <a:endParaRPr lang="en-GB" sz="12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pPr marL="0" indent="0">
                        <a:buFont typeface="Arial" panose="020B0604020202020204" pitchFamily="34" charset="0"/>
                        <a:buNone/>
                      </a:pPr>
                      <a:endParaRPr lang="en-GB" sz="1200" b="1">
                        <a:solidFill>
                          <a:schemeClr val="bg1"/>
                        </a:solidFill>
                      </a:endParaRPr>
                    </a:p>
                  </a:txBody>
                  <a:tcPr marL="36000" marR="36000" marT="36000" marB="36000">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world maps, atlases and globes to identify the United Kingdom and its countries, as well as the countries, continents and oceans studied at this key stage</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1000" b="1">
                          <a:solidFill>
                            <a:schemeClr val="bg1"/>
                          </a:solidFill>
                          <a:latin typeface="Roboto" panose="02000000000000000000" pitchFamily="2" charset="0"/>
                          <a:ea typeface="Roboto" panose="02000000000000000000" pitchFamily="2" charset="0"/>
                        </a:rPr>
                        <a:t>Y1 Sum: </a:t>
                      </a:r>
                      <a:r>
                        <a:rPr lang="en-GB" sz="1000" b="0">
                          <a:solidFill>
                            <a:schemeClr val="bg1"/>
                          </a:solidFill>
                          <a:latin typeface="Roboto" panose="02000000000000000000" pitchFamily="2" charset="0"/>
                          <a:ea typeface="Roboto" panose="02000000000000000000" pitchFamily="2" charset="0"/>
                        </a:rPr>
                        <a:t>There you are</a:t>
                      </a:r>
                    </a:p>
                    <a:p>
                      <a:r>
                        <a:rPr lang="en-GB" sz="1000" b="1">
                          <a:solidFill>
                            <a:schemeClr val="bg1"/>
                          </a:solidFill>
                          <a:latin typeface="Roboto" panose="02000000000000000000" pitchFamily="2" charset="0"/>
                          <a:ea typeface="Roboto" panose="02000000000000000000" pitchFamily="2" charset="0"/>
                        </a:rPr>
                        <a:t>Y2 Sum:</a:t>
                      </a:r>
                      <a:r>
                        <a:rPr lang="en-GB" sz="1000" b="0">
                          <a:solidFill>
                            <a:schemeClr val="bg1"/>
                          </a:solidFill>
                          <a:latin typeface="Roboto" panose="02000000000000000000" pitchFamily="2" charset="0"/>
                          <a:ea typeface="Roboto" panose="02000000000000000000" pitchFamily="2" charset="0"/>
                        </a:rPr>
                        <a:t> Rivers, seas and oceans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62852">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simple compass directions (North, South, East and West) </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Aut: </a:t>
                      </a:r>
                      <a:r>
                        <a:rPr lang="en-US" sz="1000" b="0" err="1">
                          <a:solidFill>
                            <a:schemeClr val="bg1"/>
                          </a:solidFill>
                          <a:latin typeface="Roboto" panose="02000000000000000000" pitchFamily="2" charset="0"/>
                          <a:ea typeface="Roboto" panose="02000000000000000000" pitchFamily="2" charset="0"/>
                        </a:rPr>
                        <a:t>Minimappers</a:t>
                      </a:r>
                      <a:r>
                        <a:rPr lang="en-US" sz="1000" b="0">
                          <a:solidFill>
                            <a:schemeClr val="bg1"/>
                          </a:solidFill>
                          <a:latin typeface="Roboto" panose="02000000000000000000" pitchFamily="2" charset="0"/>
                          <a:ea typeface="Roboto" panose="02000000000000000000" pitchFamily="2" charset="0"/>
                        </a:rPr>
                        <a:t> </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locational and directional language (for example, near and far; left and right), to describe the location of features and routes on a map</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Aut: </a:t>
                      </a:r>
                      <a:r>
                        <a:rPr lang="en-US" sz="1000" b="0">
                          <a:solidFill>
                            <a:schemeClr val="bg1"/>
                          </a:solidFill>
                          <a:latin typeface="Roboto" panose="02000000000000000000" pitchFamily="2" charset="0"/>
                          <a:ea typeface="Roboto" panose="02000000000000000000" pitchFamily="2" charset="0"/>
                        </a:rPr>
                        <a:t>Here I am</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62852">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aerial photographs and plan perspectives to </a:t>
                      </a:r>
                      <a:r>
                        <a:rPr lang="en-US" sz="1000" err="1">
                          <a:solidFill>
                            <a:schemeClr val="bg1"/>
                          </a:solidFill>
                          <a:latin typeface="Roboto" panose="02000000000000000000" pitchFamily="2" charset="0"/>
                          <a:ea typeface="Roboto" panose="02000000000000000000" pitchFamily="2" charset="0"/>
                        </a:rPr>
                        <a:t>recognise</a:t>
                      </a:r>
                      <a:r>
                        <a:rPr lang="en-US" sz="1000">
                          <a:solidFill>
                            <a:schemeClr val="bg1"/>
                          </a:solidFill>
                          <a:latin typeface="Roboto" panose="02000000000000000000" pitchFamily="2" charset="0"/>
                          <a:ea typeface="Roboto" panose="02000000000000000000" pitchFamily="2" charset="0"/>
                        </a:rPr>
                        <a:t> landmarks and basic human and physical features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Sum: </a:t>
                      </a:r>
                      <a:r>
                        <a:rPr lang="en-US" sz="1000" b="0">
                          <a:solidFill>
                            <a:schemeClr val="bg1"/>
                          </a:solidFill>
                          <a:latin typeface="Roboto" panose="02000000000000000000" pitchFamily="2" charset="0"/>
                          <a:ea typeface="Roboto" panose="02000000000000000000" pitchFamily="2" charset="0"/>
                        </a:rPr>
                        <a:t>Rivers, seas and oceans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222479">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Devise a simple map; use and construct basic symbols in a key</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Y2 </a:t>
                      </a:r>
                      <a:r>
                        <a:rPr lang="en-US" sz="1000" b="1" err="1">
                          <a:solidFill>
                            <a:schemeClr val="bg1"/>
                          </a:solidFill>
                          <a:latin typeface="Roboto" panose="02000000000000000000" pitchFamily="2" charset="0"/>
                          <a:ea typeface="Roboto" panose="02000000000000000000" pitchFamily="2" charset="0"/>
                        </a:rPr>
                        <a:t>Aut</a:t>
                      </a:r>
                      <a:r>
                        <a:rPr lang="en-US" sz="1000" b="1">
                          <a:solidFill>
                            <a:schemeClr val="bg1"/>
                          </a:solidFill>
                          <a:latin typeface="Roboto" panose="02000000000000000000" pitchFamily="2" charset="0"/>
                          <a:ea typeface="Roboto" panose="02000000000000000000" pitchFamily="2" charset="0"/>
                        </a:rPr>
                        <a:t>: </a:t>
                      </a:r>
                      <a:r>
                        <a:rPr lang="en-US" sz="1000" b="0" err="1">
                          <a:solidFill>
                            <a:schemeClr val="bg1"/>
                          </a:solidFill>
                          <a:latin typeface="Roboto" panose="02000000000000000000" pitchFamily="2" charset="0"/>
                          <a:ea typeface="Roboto" panose="02000000000000000000" pitchFamily="2" charset="0"/>
                        </a:rPr>
                        <a:t>Minimappers</a:t>
                      </a:r>
                      <a:endParaRPr lang="en-GB" sz="1000" b="1">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294586">
                <a:tc>
                  <a:txBody>
                    <a:bodyPr/>
                    <a:lstStyle/>
                    <a:p>
                      <a:pPr marL="0" indent="0">
                        <a:buFont typeface="Arial" panose="020B0604020202020204" pitchFamily="34" charset="0"/>
                        <a:buNone/>
                      </a:pPr>
                      <a:r>
                        <a:rPr lang="en-US" sz="1000">
                          <a:solidFill>
                            <a:schemeClr val="bg1"/>
                          </a:solidFill>
                          <a:latin typeface="Roboto" panose="02000000000000000000" pitchFamily="2" charset="0"/>
                          <a:ea typeface="Roboto" panose="02000000000000000000" pitchFamily="2" charset="0"/>
                        </a:rPr>
                        <a:t>Use simple fieldwork and observational skills to study the geography of their school and its grounds and the key human and physical features of its surrounding environment</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1000" b="1">
                          <a:solidFill>
                            <a:schemeClr val="bg1"/>
                          </a:solidFill>
                          <a:latin typeface="Roboto" panose="02000000000000000000" pitchFamily="2" charset="0"/>
                          <a:ea typeface="Roboto" panose="02000000000000000000" pitchFamily="2" charset="0"/>
                        </a:rPr>
                        <a:t>Y1 Aut: </a:t>
                      </a:r>
                      <a:r>
                        <a:rPr lang="en-US" sz="1000" b="0">
                          <a:solidFill>
                            <a:schemeClr val="bg1"/>
                          </a:solidFill>
                          <a:latin typeface="Roboto" panose="02000000000000000000" pitchFamily="2" charset="0"/>
                          <a:ea typeface="Roboto" panose="02000000000000000000" pitchFamily="2" charset="0"/>
                        </a:rPr>
                        <a:t>Here I am</a:t>
                      </a:r>
                      <a:endParaRPr lang="en-US" sz="1000" b="1">
                        <a:solidFill>
                          <a:schemeClr val="bg1"/>
                        </a:solidFill>
                        <a:latin typeface="Roboto" panose="02000000000000000000" pitchFamily="2" charset="0"/>
                        <a:ea typeface="Roboto" panose="02000000000000000000" pitchFamily="2" charset="0"/>
                      </a:endParaRPr>
                    </a:p>
                    <a:p>
                      <a:r>
                        <a:rPr lang="en-US" sz="1000" b="1">
                          <a:solidFill>
                            <a:schemeClr val="bg1"/>
                          </a:solidFill>
                          <a:latin typeface="Roboto" panose="02000000000000000000" pitchFamily="2" charset="0"/>
                          <a:ea typeface="Roboto" panose="02000000000000000000" pitchFamily="2" charset="0"/>
                        </a:rPr>
                        <a:t>Y2 Aut</a:t>
                      </a:r>
                      <a:r>
                        <a:rPr lang="en-US" sz="1000">
                          <a:solidFill>
                            <a:schemeClr val="bg1"/>
                          </a:solidFill>
                          <a:latin typeface="Roboto" panose="02000000000000000000" pitchFamily="2" charset="0"/>
                          <a:ea typeface="Roboto" panose="02000000000000000000" pitchFamily="2" charset="0"/>
                        </a:rPr>
                        <a:t>: </a:t>
                      </a:r>
                      <a:r>
                        <a:rPr lang="en-US" sz="1000" err="1">
                          <a:solidFill>
                            <a:schemeClr val="bg1"/>
                          </a:solidFill>
                          <a:latin typeface="Roboto" panose="02000000000000000000" pitchFamily="2" charset="0"/>
                          <a:ea typeface="Roboto" panose="02000000000000000000" pitchFamily="2" charset="0"/>
                        </a:rPr>
                        <a:t>Minimappers</a:t>
                      </a:r>
                      <a:endParaRPr lang="en-GB" sz="100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mpd="sng">
                      <a:solidFill>
                        <a:sysClr val="window" lastClr="FFFFFF"/>
                      </a:solid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bl>
          </a:graphicData>
        </a:graphic>
      </p:graphicFrame>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13093" y="887069"/>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u="sng">
                <a:solidFill>
                  <a:schemeClr val="bg1"/>
                </a:solidFill>
                <a:latin typeface="Roboto" panose="02000000000000000000" pitchFamily="2" charset="0"/>
                <a:ea typeface="Roboto" panose="02000000000000000000" pitchFamily="2" charset="0"/>
              </a:rPr>
              <a:t>first taught</a:t>
            </a:r>
            <a:r>
              <a:rPr lang="en-US" sz="1200" b="1">
                <a:solidFill>
                  <a:schemeClr val="bg1"/>
                </a:solidFill>
                <a:latin typeface="Roboto" panose="02000000000000000000" pitchFamily="2" charset="0"/>
                <a:ea typeface="Roboto" panose="02000000000000000000" pitchFamily="2" charset="0"/>
              </a:rPr>
              <a:t> across KS1 or KS2. The curriculum has been sequenced so that much of the content is reviewed in subsequent units.</a:t>
            </a:r>
            <a:endParaRPr lang="en-GB"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8279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7D194C7-FA06-02CE-C4E6-77A2115282FF}"/>
              </a:ext>
            </a:extLst>
          </p:cNvPr>
          <p:cNvSpPr>
            <a:spLocks noGrp="1"/>
          </p:cNvSpPr>
          <p:nvPr>
            <p:ph type="body" sz="quarter" idx="10"/>
          </p:nvPr>
        </p:nvSpPr>
        <p:spPr>
          <a:xfrm>
            <a:off x="203201" y="234234"/>
            <a:ext cx="7701237" cy="458089"/>
          </a:xfrm>
        </p:spPr>
        <p:txBody>
          <a:bodyPr/>
          <a:lstStyle/>
          <a:p>
            <a:r>
              <a:rPr lang="en-US" altLang="en-US" dirty="0"/>
              <a:t>Structuring the Geography Curriculum</a:t>
            </a:r>
            <a:endParaRPr lang="en-GB" dirty="0"/>
          </a:p>
        </p:txBody>
      </p:sp>
      <p:sp>
        <p:nvSpPr>
          <p:cNvPr id="13" name="TextBox 12">
            <a:extLst>
              <a:ext uri="{FF2B5EF4-FFF2-40B4-BE49-F238E27FC236}">
                <a16:creationId xmlns:a16="http://schemas.microsoft.com/office/drawing/2014/main" id="{E0D0102A-D948-4321-7882-D557839F3B04}"/>
              </a:ext>
            </a:extLst>
          </p:cNvPr>
          <p:cNvSpPr txBox="1"/>
          <p:nvPr/>
        </p:nvSpPr>
        <p:spPr>
          <a:xfrm>
            <a:off x="203199" y="767337"/>
            <a:ext cx="5663447" cy="463716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The United Curriculum for Geography has three strands:</a:t>
            </a:r>
          </a:p>
          <a:p>
            <a:pPr marL="0" marR="0" lvl="0" indent="0" algn="l" defTabSz="180000" rtl="0" eaLnBrk="1" fontAlgn="auto" latinLnBrk="0" hangingPunct="1">
              <a:lnSpc>
                <a:spcPct val="100000"/>
              </a:lnSpc>
              <a:spcBef>
                <a:spcPts val="0"/>
              </a:spcBef>
              <a:spcAft>
                <a:spcPts val="400"/>
              </a:spcAft>
              <a:buClrTx/>
              <a:buSzTx/>
              <a:buFontTx/>
              <a:buNone/>
              <a:tabLst/>
              <a:defRPr/>
            </a:pP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Substantive Knowledge </a:t>
            </a:r>
            <a:r>
              <a:rPr kumimoji="0" lang="en-US" sz="1200" b="1" i="0" u="none" strike="noStrike" kern="1200" cap="none" spc="0" normalizeH="0" baseline="0" noProof="0" dirty="0">
                <a:ln>
                  <a:noFill/>
                </a:ln>
                <a:solidFill>
                  <a:srgbClr val="565656"/>
                </a:solidFill>
                <a:effectLst/>
                <a:uLnTx/>
                <a:uFillTx/>
                <a:latin typeface="Roboto" panose="02000000000000000000" pitchFamily="2" charset="0"/>
                <a:ea typeface="Roboto" panose="02000000000000000000" pitchFamily="2" charset="0"/>
                <a:cs typeface="Arial"/>
              </a:rPr>
              <a:t>(Conceptual and Procedural)</a:t>
            </a: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In the United Curriculum for Geography, we have categorised substantive knowledge into two types:</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Conceptual</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Procedural</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By conceptual knowledge we mean the core geographical facts of a particular unit, for example that </a:t>
            </a:r>
            <a:r>
              <a:rPr kumimoji="0" lang="en-US" sz="1000" b="0" i="1"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Biomes are large ecosystems that contain specific species of organisms</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Procedural knowledge refers to the skills of being a geographer, such as how to use different types of map, or interpret and construct graphs.</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of these two areas of substantive knowledge is outlined on slides 10 – 31. </a:t>
            </a:r>
          </a:p>
          <a:p>
            <a:pPr marL="0" marR="0" lvl="0" indent="0" algn="l" defTabSz="180000" rtl="0" eaLnBrk="1" fontAlgn="auto" latinLnBrk="0" hangingPunct="1">
              <a:lnSpc>
                <a:spcPct val="100000"/>
              </a:lnSpc>
              <a:spcBef>
                <a:spcPts val="0"/>
              </a:spcBef>
              <a:spcAft>
                <a:spcPts val="400"/>
              </a:spcAft>
              <a:buClrTx/>
              <a:buSzTx/>
              <a:buFontTx/>
              <a:buNone/>
              <a:tabLst/>
              <a:defRPr/>
            </a:pPr>
            <a:endPar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endParaRP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Disciplinary Knowledge </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Disciplinary knowledge refers to how geographers carry out their discipline and the thought processes required to do so. In the United Curriculum, disciplinary knowledge has been </a:t>
            </a:r>
            <a:r>
              <a:rPr kumimoji="0" lang="en-US" sz="10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Arial"/>
              </a:rPr>
              <a:t>organised</a:t>
            </a: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 to cover:</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Enquiry &amp; Fieldwork</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Making Comparisons</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Interconnections</a:t>
            </a:r>
          </a:p>
          <a:p>
            <a:pPr marL="171450" marR="0" lvl="0" indent="-171450" algn="l" defTabSz="1800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Forming Judgements</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area of disciplinary knowledge is outlined on </a:t>
            </a:r>
            <a:r>
              <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Arial"/>
              </a:rPr>
              <a:t>slides 45 – 49.</a:t>
            </a:r>
            <a:endPar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endParaRPr>
          </a:p>
        </p:txBody>
      </p:sp>
      <p:sp>
        <p:nvSpPr>
          <p:cNvPr id="14" name="TextBox 13">
            <a:extLst>
              <a:ext uri="{FF2B5EF4-FFF2-40B4-BE49-F238E27FC236}">
                <a16:creationId xmlns:a16="http://schemas.microsoft.com/office/drawing/2014/main" id="{CFD09444-382F-6D5E-BEC2-BCD3B262AAA1}"/>
              </a:ext>
            </a:extLst>
          </p:cNvPr>
          <p:cNvSpPr txBox="1"/>
          <p:nvPr/>
        </p:nvSpPr>
        <p:spPr>
          <a:xfrm>
            <a:off x="222410" y="5479518"/>
            <a:ext cx="5952392" cy="841256"/>
          </a:xfrm>
          <a:prstGeom prst="rect">
            <a:avLst/>
          </a:prstGeom>
          <a:noFill/>
        </p:spPr>
        <p:txBody>
          <a:bodyPr wrap="square" anchor="t">
            <a:spAutoFit/>
          </a:bodyPr>
          <a:lstStyle/>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a:ln>
                  <a:noFill/>
                </a:ln>
                <a:solidFill>
                  <a:srgbClr val="8262A6"/>
                </a:solidFill>
                <a:effectLst/>
                <a:uLnTx/>
                <a:uFillTx/>
                <a:latin typeface="Roboto" panose="02000000000000000000" pitchFamily="2" charset="0"/>
                <a:ea typeface="Roboto" panose="02000000000000000000" pitchFamily="2" charset="0"/>
                <a:cs typeface="Arial"/>
              </a:rPr>
              <a:t>Vertical Concepts</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Vertical concepts are the more abstract ideas or threads that build gradually and with increasing depth across the multiple contexts encountered by pupils as they move through our curriculum.</a:t>
            </a:r>
          </a:p>
          <a:p>
            <a:pPr marL="0" marR="0" lvl="0" indent="0" algn="l" defTabSz="180000" rtl="0" eaLnBrk="1" fontAlgn="auto" latinLnBrk="0" hangingPunct="1">
              <a:lnSpc>
                <a:spcPct val="100000"/>
              </a:lnSpc>
              <a:spcBef>
                <a:spcPts val="0"/>
              </a:spcBef>
              <a:spcAft>
                <a:spcPts val="4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a:rPr>
              <a:t>Progression in each vertical concept is outlined on slides 32 – 44.</a:t>
            </a:r>
            <a:endParaRPr kumimoji="0" lang="en-US" sz="1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Arial"/>
            </a:endParaRPr>
          </a:p>
        </p:txBody>
      </p:sp>
      <p:grpSp>
        <p:nvGrpSpPr>
          <p:cNvPr id="2" name="Group 1">
            <a:extLst>
              <a:ext uri="{FF2B5EF4-FFF2-40B4-BE49-F238E27FC236}">
                <a16:creationId xmlns:a16="http://schemas.microsoft.com/office/drawing/2014/main" id="{FC8A7B2E-57B3-972B-80D9-369F1700CEB3}"/>
              </a:ext>
            </a:extLst>
          </p:cNvPr>
          <p:cNvGrpSpPr/>
          <p:nvPr/>
        </p:nvGrpSpPr>
        <p:grpSpPr>
          <a:xfrm>
            <a:off x="6230577" y="4716168"/>
            <a:ext cx="3159648" cy="1515879"/>
            <a:chOff x="3958452" y="1707284"/>
            <a:chExt cx="2899622" cy="1515879"/>
          </a:xfrm>
        </p:grpSpPr>
        <p:sp>
          <p:nvSpPr>
            <p:cNvPr id="3" name="Rectangle 2">
              <a:extLst>
                <a:ext uri="{FF2B5EF4-FFF2-40B4-BE49-F238E27FC236}">
                  <a16:creationId xmlns:a16="http://schemas.microsoft.com/office/drawing/2014/main" id="{A1DBA3B6-E02A-E650-5F72-2E12AEF07913}"/>
                </a:ext>
              </a:extLst>
            </p:cNvPr>
            <p:cNvSpPr/>
            <p:nvPr/>
          </p:nvSpPr>
          <p:spPr>
            <a:xfrm>
              <a:off x="3959364" y="1863288"/>
              <a:ext cx="2898710" cy="1359875"/>
            </a:xfrm>
            <a:prstGeom prst="rect">
              <a:avLst/>
            </a:prstGeom>
            <a:solidFill>
              <a:srgbClr val="E6E6E6"/>
            </a:solidFill>
            <a:ln w="19050" cap="flat" cmpd="sng" algn="ctr">
              <a:noFill/>
              <a:prstDash val="solid"/>
              <a:miter lim="800000"/>
            </a:ln>
            <a:effectLst/>
          </p:spPr>
          <p:txBody>
            <a:bodyPr lIns="108000" tIns="252000" rIns="72000" bIns="72000" rtlCol="0" anchor="t"/>
            <a:lstStyle/>
            <a:p>
              <a:pPr marL="10800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endParaRPr>
            </a:p>
          </p:txBody>
        </p:sp>
        <p:sp>
          <p:nvSpPr>
            <p:cNvPr id="4" name="Rectangle 21">
              <a:extLst>
                <a:ext uri="{FF2B5EF4-FFF2-40B4-BE49-F238E27FC236}">
                  <a16:creationId xmlns:a16="http://schemas.microsoft.com/office/drawing/2014/main" id="{C72438F9-F76D-9710-D118-67E23DFD94FE}"/>
                </a:ext>
              </a:extLst>
            </p:cNvPr>
            <p:cNvSpPr/>
            <p:nvPr/>
          </p:nvSpPr>
          <p:spPr>
            <a:xfrm>
              <a:off x="3958452" y="1707284"/>
              <a:ext cx="2814089" cy="30829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rPr>
                <a:t>Vertical Concepts in Geography</a:t>
              </a:r>
              <a:endParaRPr kumimoji="0" lang="en-GB" sz="1600" b="0"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endParaRPr>
            </a:p>
          </p:txBody>
        </p:sp>
      </p:grpSp>
      <p:grpSp>
        <p:nvGrpSpPr>
          <p:cNvPr id="5" name="Group 4">
            <a:extLst>
              <a:ext uri="{FF2B5EF4-FFF2-40B4-BE49-F238E27FC236}">
                <a16:creationId xmlns:a16="http://schemas.microsoft.com/office/drawing/2014/main" id="{A999D255-C262-EDF4-61B4-EB96018B9CAA}"/>
              </a:ext>
            </a:extLst>
          </p:cNvPr>
          <p:cNvGrpSpPr/>
          <p:nvPr/>
        </p:nvGrpSpPr>
        <p:grpSpPr>
          <a:xfrm>
            <a:off x="6230577" y="1646634"/>
            <a:ext cx="3159648" cy="1613925"/>
            <a:chOff x="3958452" y="1710994"/>
            <a:chExt cx="2899622" cy="1613925"/>
          </a:xfrm>
        </p:grpSpPr>
        <p:sp>
          <p:nvSpPr>
            <p:cNvPr id="6" name="Rectangle 5">
              <a:extLst>
                <a:ext uri="{FF2B5EF4-FFF2-40B4-BE49-F238E27FC236}">
                  <a16:creationId xmlns:a16="http://schemas.microsoft.com/office/drawing/2014/main" id="{0E24236A-79F3-AD04-75D5-011DFF2AA68F}"/>
                </a:ext>
              </a:extLst>
            </p:cNvPr>
            <p:cNvSpPr/>
            <p:nvPr/>
          </p:nvSpPr>
          <p:spPr>
            <a:xfrm>
              <a:off x="3959364" y="1863289"/>
              <a:ext cx="2898710" cy="1461630"/>
            </a:xfrm>
            <a:prstGeom prst="rect">
              <a:avLst/>
            </a:prstGeom>
            <a:solidFill>
              <a:srgbClr val="E6E6E6"/>
            </a:solidFill>
            <a:ln w="19050" cap="flat" cmpd="sng" algn="ctr">
              <a:noFill/>
              <a:prstDash val="solid"/>
              <a:miter lim="800000"/>
            </a:ln>
            <a:effectLst/>
          </p:spPr>
          <p:txBody>
            <a:bodyPr lIns="108000" tIns="252000" rIns="72000" bIns="72000" rtlCol="0" anchor="t"/>
            <a:lstStyle/>
            <a:p>
              <a:pPr marL="10800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Open Sans" panose="020B0606030504020204" pitchFamily="34" charset="0"/>
              </a:endParaRPr>
            </a:p>
          </p:txBody>
        </p:sp>
        <p:sp>
          <p:nvSpPr>
            <p:cNvPr id="7" name="Rectangle 21">
              <a:extLst>
                <a:ext uri="{FF2B5EF4-FFF2-40B4-BE49-F238E27FC236}">
                  <a16:creationId xmlns:a16="http://schemas.microsoft.com/office/drawing/2014/main" id="{996A1E72-5AE0-EB44-BF50-2B24A66904B4}"/>
                </a:ext>
              </a:extLst>
            </p:cNvPr>
            <p:cNvSpPr/>
            <p:nvPr/>
          </p:nvSpPr>
          <p:spPr>
            <a:xfrm>
              <a:off x="3958452" y="1710994"/>
              <a:ext cx="2183118" cy="30458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rPr>
                <a:t>Terminology</a:t>
              </a:r>
              <a:endParaRPr kumimoji="0" lang="en-GB" sz="1600" b="0" i="0" u="none" strike="noStrike" kern="0" cap="none" spc="0" normalizeH="0" baseline="0" noProof="0" dirty="0">
                <a:ln>
                  <a:noFill/>
                </a:ln>
                <a:solidFill>
                  <a:srgbClr val="FFFFFF"/>
                </a:solidFill>
                <a:effectLst/>
                <a:uLnTx/>
                <a:uFillTx/>
                <a:latin typeface="ABeeZee" panose="02000000000000000000" pitchFamily="2" charset="0"/>
                <a:ea typeface="Roboto" panose="02000000000000000000" pitchFamily="2" charset="0"/>
                <a:cs typeface="+mn-cs"/>
              </a:endParaRPr>
            </a:p>
          </p:txBody>
        </p:sp>
      </p:grpSp>
      <p:sp>
        <p:nvSpPr>
          <p:cNvPr id="20" name="TextBox 19">
            <a:extLst>
              <a:ext uri="{FF2B5EF4-FFF2-40B4-BE49-F238E27FC236}">
                <a16:creationId xmlns:a16="http://schemas.microsoft.com/office/drawing/2014/main" id="{984154D9-D993-EFAC-F5E4-A463BCF70AA0}"/>
              </a:ext>
            </a:extLst>
          </p:cNvPr>
          <p:cNvSpPr txBox="1"/>
          <p:nvPr/>
        </p:nvSpPr>
        <p:spPr>
          <a:xfrm>
            <a:off x="6267011" y="1937119"/>
            <a:ext cx="3123214"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Providing you ensure a shared understanding across your school, and update all relevant documents, you can of course adapt the terminology used for a particular type of knowledge in our curriculum as you see fit.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For example, you may choose to use the term skills to refer to the procedural aspects identified here. </a:t>
            </a:r>
          </a:p>
        </p:txBody>
      </p:sp>
      <p:sp>
        <p:nvSpPr>
          <p:cNvPr id="11" name="TextBox 10">
            <a:extLst>
              <a:ext uri="{FF2B5EF4-FFF2-40B4-BE49-F238E27FC236}">
                <a16:creationId xmlns:a16="http://schemas.microsoft.com/office/drawing/2014/main" id="{F7A45C77-6D19-5D39-C3D4-415B60F104EF}"/>
              </a:ext>
            </a:extLst>
          </p:cNvPr>
          <p:cNvSpPr txBox="1"/>
          <p:nvPr/>
        </p:nvSpPr>
        <p:spPr>
          <a:xfrm>
            <a:off x="6267011" y="5044450"/>
            <a:ext cx="3066445"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Substantive knowledge – both conceptual and procedural – is selected to build pupils’ understanding of three geographical vertical concepts: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Space and Place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Physical Processes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Human Processes</a:t>
            </a:r>
          </a:p>
        </p:txBody>
      </p:sp>
    </p:spTree>
    <p:extLst>
      <p:ext uri="{BB962C8B-B14F-4D97-AF65-F5344CB8AC3E}">
        <p14:creationId xmlns:p14="http://schemas.microsoft.com/office/powerpoint/2010/main" val="175045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a:xfrm>
            <a:off x="203201" y="234234"/>
            <a:ext cx="8056879" cy="458089"/>
          </a:xfrm>
        </p:spPr>
        <p:txBody>
          <a:bodyPr/>
          <a:lstStyle/>
          <a:p>
            <a:r>
              <a:rPr lang="en-US" sz="2800"/>
              <a:t>Alignment to the National Curriculum (KS2)</a:t>
            </a:r>
            <a:endParaRPr lang="en-GB" sz="2800"/>
          </a:p>
        </p:txBody>
      </p:sp>
      <p:graphicFrame>
        <p:nvGraphicFramePr>
          <p:cNvPr id="3" name="Table 2">
            <a:extLst>
              <a:ext uri="{FF2B5EF4-FFF2-40B4-BE49-F238E27FC236}">
                <a16:creationId xmlns:a16="http://schemas.microsoft.com/office/drawing/2014/main" id="{4870E8E0-1BFD-4C5A-828D-B2DF88EFA01F}"/>
              </a:ext>
            </a:extLst>
          </p:cNvPr>
          <p:cNvGraphicFramePr>
            <a:graphicFrameLocks noGrp="1"/>
          </p:cNvGraphicFramePr>
          <p:nvPr>
            <p:extLst>
              <p:ext uri="{D42A27DB-BD31-4B8C-83A1-F6EECF244321}">
                <p14:modId xmlns:p14="http://schemas.microsoft.com/office/powerpoint/2010/main" val="1298107471"/>
              </p:ext>
            </p:extLst>
          </p:nvPr>
        </p:nvGraphicFramePr>
        <p:xfrm>
          <a:off x="256564" y="828675"/>
          <a:ext cx="9133840" cy="5565446"/>
        </p:xfrm>
        <a:graphic>
          <a:graphicData uri="http://schemas.openxmlformats.org/drawingml/2006/table">
            <a:tbl>
              <a:tblPr firstRow="1" bandRow="1"/>
              <a:tblGrid>
                <a:gridCol w="6763995">
                  <a:extLst>
                    <a:ext uri="{9D8B030D-6E8A-4147-A177-3AD203B41FA5}">
                      <a16:colId xmlns:a16="http://schemas.microsoft.com/office/drawing/2014/main" val="1335714826"/>
                    </a:ext>
                  </a:extLst>
                </a:gridCol>
                <a:gridCol w="2369845">
                  <a:extLst>
                    <a:ext uri="{9D8B030D-6E8A-4147-A177-3AD203B41FA5}">
                      <a16:colId xmlns:a16="http://schemas.microsoft.com/office/drawing/2014/main" val="3405652937"/>
                    </a:ext>
                  </a:extLst>
                </a:gridCol>
              </a:tblGrid>
              <a:tr h="197773">
                <a:tc gridSpan="2">
                  <a:txBody>
                    <a:bodyPr/>
                    <a:lstStyle/>
                    <a:p>
                      <a:r>
                        <a:rPr lang="en-US" sz="1000" b="1">
                          <a:solidFill>
                            <a:schemeClr val="tx1"/>
                          </a:solidFill>
                          <a:latin typeface="United Curriculum" pitchFamily="2" charset="0"/>
                          <a:ea typeface="Roboto" panose="02000000000000000000" pitchFamily="2" charset="0"/>
                        </a:rPr>
                        <a:t>Locational knowledge</a:t>
                      </a:r>
                      <a:endParaRPr lang="en-GB" sz="1000" b="1">
                        <a:solidFill>
                          <a:schemeClr val="tx1"/>
                        </a:solidFill>
                        <a:latin typeface="United Curriculum" pitchFamily="2" charset="0"/>
                        <a:ea typeface="Roboto" panose="02000000000000000000" pitchFamily="2" charset="0"/>
                      </a:endParaRPr>
                    </a:p>
                  </a:txBody>
                  <a:tcPr marL="36000" marR="36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3249849227"/>
                  </a:ext>
                </a:extLst>
              </a:tr>
              <a:tr h="725711">
                <a:tc>
                  <a:txBody>
                    <a:bodyPr/>
                    <a:lstStyle/>
                    <a:p>
                      <a:r>
                        <a:rPr lang="en-US" sz="860">
                          <a:solidFill>
                            <a:schemeClr val="bg1"/>
                          </a:solidFill>
                          <a:latin typeface="Roboto" panose="02000000000000000000" pitchFamily="2" charset="0"/>
                          <a:ea typeface="Roboto" panose="02000000000000000000" pitchFamily="2" charset="0"/>
                        </a:rPr>
                        <a:t>Locate the world’s countries, using  maps to concentrate on their environmental regions, key physical and human characteristics, countries and major cities: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Europe</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North America</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South America</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860" b="1" err="1">
                          <a:solidFill>
                            <a:schemeClr val="bg1"/>
                          </a:solidFill>
                          <a:latin typeface="Roboto" panose="02000000000000000000" pitchFamily="2" charset="0"/>
                          <a:ea typeface="Roboto" panose="02000000000000000000" pitchFamily="2" charset="0"/>
                        </a:rPr>
                        <a:t>Y3</a:t>
                      </a:r>
                      <a:r>
                        <a:rPr lang="en-GB" sz="860" b="1">
                          <a:solidFill>
                            <a:schemeClr val="bg1"/>
                          </a:solidFill>
                          <a:latin typeface="Roboto" panose="02000000000000000000" pitchFamily="2" charset="0"/>
                          <a:ea typeface="Roboto" panose="02000000000000000000" pitchFamily="2" charset="0"/>
                        </a:rPr>
                        <a:t> Sum: </a:t>
                      </a:r>
                      <a:r>
                        <a:rPr lang="en-GB" sz="860">
                          <a:solidFill>
                            <a:schemeClr val="bg1"/>
                          </a:solidFill>
                          <a:latin typeface="Roboto" panose="02000000000000000000" pitchFamily="2" charset="0"/>
                          <a:ea typeface="Roboto" panose="02000000000000000000" pitchFamily="2" charset="0"/>
                        </a:rPr>
                        <a:t>Looking at Europe and tourism</a:t>
                      </a: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Investigating world trade</a:t>
                      </a:r>
                    </a:p>
                    <a:p>
                      <a:r>
                        <a:rPr lang="en-GB" sz="860" b="1" err="1">
                          <a:solidFill>
                            <a:schemeClr val="bg1"/>
                          </a:solidFill>
                          <a:latin typeface="Roboto" panose="02000000000000000000" pitchFamily="2" charset="0"/>
                          <a:ea typeface="Roboto" panose="02000000000000000000" pitchFamily="2" charset="0"/>
                        </a:rPr>
                        <a:t>Y4</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 Looking at South America and Brazil</a:t>
                      </a: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381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450543">
                <a:tc>
                  <a:txBody>
                    <a:bodyPr/>
                    <a:lstStyle/>
                    <a:p>
                      <a:r>
                        <a:rPr lang="en-US" sz="860">
                          <a:solidFill>
                            <a:schemeClr val="bg1"/>
                          </a:solidFill>
                          <a:latin typeface="Roboto" panose="02000000000000000000" pitchFamily="2" charset="0"/>
                          <a:ea typeface="Roboto" panose="02000000000000000000" pitchFamily="2" charset="0"/>
                        </a:rPr>
                        <a:t>Name and locate countries and cities of the United Kingdom, geographical regions and their identifying human and physical characteristics, key topographical features (including hills, mountains, coasts and rivers), and land-use patterns; and understand how some of these aspects have changed over time</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Y3</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UK</a:t>
                      </a:r>
                    </a:p>
                    <a:p>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Spr</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157952"/>
                  </a:ext>
                </a:extLst>
              </a:tr>
              <a:tr h="312959">
                <a:tc>
                  <a:txBody>
                    <a:bodyPr/>
                    <a:lstStyle/>
                    <a:p>
                      <a:r>
                        <a:rPr lang="en-US" sz="860">
                          <a:solidFill>
                            <a:schemeClr val="bg1"/>
                          </a:solidFill>
                          <a:latin typeface="Roboto" panose="02000000000000000000" pitchFamily="2" charset="0"/>
                          <a:ea typeface="Roboto" panose="02000000000000000000" pitchFamily="2" charset="0"/>
                        </a:rPr>
                        <a:t>Identify the position and significance of latitude, longitude, Equator, Northern Hemisphere, Southern Hemisphere, the Topics of Cancer and Capricorn, Artic and Antarctic Circle, the Prime Meridian</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Y4</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Looking at South America and Brazil</a:t>
                      </a: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33255897"/>
                  </a:ext>
                </a:extLst>
              </a:tr>
              <a:tr h="197773">
                <a:tc gridSpan="2">
                  <a:txBody>
                    <a:bodyPr/>
                    <a:lstStyle/>
                    <a:p>
                      <a:r>
                        <a:rPr lang="en-US" sz="1000" b="1">
                          <a:solidFill>
                            <a:schemeClr val="tx1"/>
                          </a:solidFill>
                          <a:latin typeface="United Curriculum" pitchFamily="2" charset="0"/>
                          <a:ea typeface="Roboto" panose="02000000000000000000" pitchFamily="2" charset="0"/>
                        </a:rPr>
                        <a:t>Place knowledge</a:t>
                      </a:r>
                      <a:endParaRPr lang="en-GB" sz="10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a:p>
                  </a:txBody>
                  <a:tcPr/>
                </a:tc>
                <a:extLst>
                  <a:ext uri="{0D108BD9-81ED-4DB2-BD59-A6C34878D82A}">
                    <a16:rowId xmlns:a16="http://schemas.microsoft.com/office/drawing/2014/main" val="2739035515"/>
                  </a:ext>
                </a:extLst>
              </a:tr>
              <a:tr h="312959">
                <a:tc>
                  <a:txBody>
                    <a:bodyPr/>
                    <a:lstStyle/>
                    <a:p>
                      <a:r>
                        <a:rPr lang="en-US" sz="860">
                          <a:solidFill>
                            <a:schemeClr val="bg1"/>
                          </a:solidFill>
                          <a:latin typeface="Roboto" panose="02000000000000000000" pitchFamily="2" charset="0"/>
                          <a:ea typeface="Roboto" panose="02000000000000000000" pitchFamily="2" charset="0"/>
                        </a:rPr>
                        <a:t>Understand geographical similarities and differences through the study of human and physical geography of a region of the United Kingdom, a region in a European country, and a region within North or South America</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Spr</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68644804"/>
                  </a:ext>
                </a:extLst>
              </a:tr>
              <a:tr h="197773">
                <a:tc gridSpan="2">
                  <a:txBody>
                    <a:bodyPr/>
                    <a:lstStyle/>
                    <a:p>
                      <a:r>
                        <a:rPr lang="en-US" sz="1000" b="1">
                          <a:solidFill>
                            <a:schemeClr val="tx1"/>
                          </a:solidFill>
                          <a:latin typeface="United Curriculum" pitchFamily="2" charset="0"/>
                          <a:ea typeface="Roboto" panose="02000000000000000000" pitchFamily="2" charset="0"/>
                        </a:rPr>
                        <a:t>Human and physical geography</a:t>
                      </a:r>
                      <a:endParaRPr lang="en-GB" sz="10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2834395341"/>
                  </a:ext>
                </a:extLst>
              </a:tr>
              <a:tr h="863295">
                <a:tc>
                  <a:txBody>
                    <a:bodyPr/>
                    <a:lstStyle/>
                    <a:p>
                      <a:r>
                        <a:rPr lang="en-US" sz="860">
                          <a:solidFill>
                            <a:schemeClr val="bg1"/>
                          </a:solidFill>
                          <a:latin typeface="Roboto" panose="02000000000000000000" pitchFamily="2" charset="0"/>
                          <a:ea typeface="Roboto" panose="02000000000000000000" pitchFamily="2" charset="0"/>
                        </a:rPr>
                        <a:t>Describe and understand key aspects of physical geography including:</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Climate zones, biomes and vegetation belts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Rivers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Volcanoes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Mountains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Earthquakes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The water cycle</a:t>
                      </a:r>
                    </a:p>
                  </a:txBody>
                  <a:tcPr marL="36000" marR="36000" marT="18000" marB="18000">
                    <a:lnL w="12700" cmpd="sng">
                      <a:noFill/>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GB" sz="860" b="1">
                        <a:solidFill>
                          <a:schemeClr val="bg1"/>
                        </a:solidFill>
                        <a:latin typeface="Roboto" panose="02000000000000000000" pitchFamily="2" charset="0"/>
                        <a:ea typeface="Roboto" panose="02000000000000000000" pitchFamily="2" charset="0"/>
                      </a:endParaRP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Sum: </a:t>
                      </a:r>
                      <a:r>
                        <a:rPr lang="en-GB" sz="860">
                          <a:solidFill>
                            <a:schemeClr val="bg1"/>
                          </a:solidFill>
                          <a:latin typeface="Roboto" panose="02000000000000000000" pitchFamily="2" charset="0"/>
                          <a:ea typeface="Roboto" panose="02000000000000000000" pitchFamily="2" charset="0"/>
                        </a:rPr>
                        <a:t>Climate across the world</a:t>
                      </a: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Spr</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p>
                    <a:p>
                      <a:r>
                        <a:rPr lang="en-GB" sz="860" b="1" err="1">
                          <a:solidFill>
                            <a:schemeClr val="bg1"/>
                          </a:solidFill>
                          <a:latin typeface="Roboto" panose="02000000000000000000" pitchFamily="2" charset="0"/>
                          <a:ea typeface="Roboto" panose="02000000000000000000" pitchFamily="2" charset="0"/>
                        </a:rPr>
                        <a:t>Y3</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Spr</a:t>
                      </a:r>
                      <a:r>
                        <a:rPr lang="en-GB" sz="860">
                          <a:solidFill>
                            <a:schemeClr val="bg1"/>
                          </a:solidFill>
                          <a:latin typeface="Roboto" panose="02000000000000000000" pitchFamily="2" charset="0"/>
                          <a:ea typeface="Roboto" panose="02000000000000000000" pitchFamily="2" charset="0"/>
                        </a:rPr>
                        <a:t> Volcanoes</a:t>
                      </a:r>
                    </a:p>
                    <a:p>
                      <a:r>
                        <a:rPr lang="en-GB" sz="860" b="1" err="1">
                          <a:solidFill>
                            <a:schemeClr val="bg1"/>
                          </a:solidFill>
                          <a:latin typeface="Roboto" panose="02000000000000000000" pitchFamily="2" charset="0"/>
                          <a:ea typeface="Roboto" panose="02000000000000000000" pitchFamily="2" charset="0"/>
                        </a:rPr>
                        <a:t>Y3</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UK</a:t>
                      </a:r>
                    </a:p>
                    <a:p>
                      <a:r>
                        <a:rPr lang="en-GB" sz="860" b="1" err="1">
                          <a:solidFill>
                            <a:schemeClr val="bg1"/>
                          </a:solidFill>
                          <a:latin typeface="Roboto" panose="02000000000000000000" pitchFamily="2" charset="0"/>
                          <a:ea typeface="Roboto" panose="02000000000000000000" pitchFamily="2" charset="0"/>
                        </a:rPr>
                        <a:t>Y4</a:t>
                      </a:r>
                      <a:r>
                        <a:rPr lang="en-GB" sz="860" b="1">
                          <a:solidFill>
                            <a:schemeClr val="bg1"/>
                          </a:solidFill>
                          <a:latin typeface="Roboto" panose="02000000000000000000" pitchFamily="2" charset="0"/>
                          <a:ea typeface="Roboto" panose="02000000000000000000" pitchFamily="2" charset="0"/>
                        </a:rPr>
                        <a:t> Sum:</a:t>
                      </a:r>
                      <a:r>
                        <a:rPr lang="en-GB" sz="860">
                          <a:solidFill>
                            <a:schemeClr val="bg1"/>
                          </a:solidFill>
                          <a:latin typeface="Roboto" panose="02000000000000000000" pitchFamily="2" charset="0"/>
                          <a:ea typeface="Roboto" panose="02000000000000000000" pitchFamily="2" charset="0"/>
                        </a:rPr>
                        <a:t> Earthquakes</a:t>
                      </a: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Spr</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endParaRPr lang="en-US" sz="860">
                        <a:solidFill>
                          <a:schemeClr val="bg1"/>
                        </a:solidFill>
                        <a:latin typeface="Roboto" panose="02000000000000000000" pitchFamily="2" charset="0"/>
                        <a:ea typeface="Roboto" panose="02000000000000000000" pitchFamily="2" charset="0"/>
                      </a:endParaRP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88738991"/>
                  </a:ext>
                </a:extLst>
              </a:tr>
              <a:tr h="588126">
                <a:tc>
                  <a:txBody>
                    <a:bodyPr/>
                    <a:lstStyle/>
                    <a:p>
                      <a:r>
                        <a:rPr lang="en-US" sz="860">
                          <a:solidFill>
                            <a:schemeClr val="bg1"/>
                          </a:solidFill>
                          <a:latin typeface="Roboto" panose="02000000000000000000" pitchFamily="2" charset="0"/>
                          <a:ea typeface="Roboto" panose="02000000000000000000" pitchFamily="2" charset="0"/>
                        </a:rPr>
                        <a:t>Describe and understand key aspects of human geography including:</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Types of settlement and land use</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Economic activity including trade links</a:t>
                      </a:r>
                    </a:p>
                    <a:p>
                      <a:pPr marL="171450" indent="-171450">
                        <a:buFont typeface="Arial" panose="020B0604020202020204" pitchFamily="34" charset="0"/>
                        <a:buChar char="•"/>
                      </a:pPr>
                      <a:r>
                        <a:rPr lang="en-US" sz="860">
                          <a:solidFill>
                            <a:schemeClr val="bg1"/>
                          </a:solidFill>
                          <a:latin typeface="Roboto" panose="02000000000000000000" pitchFamily="2" charset="0"/>
                          <a:ea typeface="Roboto" panose="02000000000000000000" pitchFamily="2" charset="0"/>
                        </a:rPr>
                        <a:t>Distribution of natural resources including energy, food, minerals and water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GB" sz="860" b="1">
                        <a:solidFill>
                          <a:schemeClr val="bg1"/>
                        </a:solidFill>
                        <a:latin typeface="Roboto" panose="02000000000000000000" pitchFamily="2" charset="0"/>
                        <a:ea typeface="Roboto" panose="02000000000000000000" pitchFamily="2" charset="0"/>
                      </a:endParaRPr>
                    </a:p>
                    <a:p>
                      <a:r>
                        <a:rPr lang="en-GB" sz="860" b="1" err="1">
                          <a:solidFill>
                            <a:schemeClr val="bg1"/>
                          </a:solidFill>
                          <a:latin typeface="Roboto" panose="02000000000000000000" pitchFamily="2" charset="0"/>
                          <a:ea typeface="Roboto" panose="02000000000000000000" pitchFamily="2" charset="0"/>
                        </a:rPr>
                        <a:t>Y3</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 </a:t>
                      </a:r>
                      <a:r>
                        <a:rPr lang="en-GB" sz="860">
                          <a:solidFill>
                            <a:schemeClr val="bg1"/>
                          </a:solidFill>
                          <a:latin typeface="Roboto" panose="02000000000000000000" pitchFamily="2" charset="0"/>
                          <a:ea typeface="Roboto" panose="02000000000000000000" pitchFamily="2" charset="0"/>
                        </a:rPr>
                        <a:t>UK</a:t>
                      </a: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Aut</a:t>
                      </a:r>
                      <a:r>
                        <a:rPr lang="en-GB" sz="860" b="1">
                          <a:solidFill>
                            <a:schemeClr val="bg1"/>
                          </a:solidFill>
                          <a:latin typeface="Roboto" panose="02000000000000000000" pitchFamily="2" charset="0"/>
                          <a:ea typeface="Roboto" panose="02000000000000000000" pitchFamily="2" charset="0"/>
                        </a:rPr>
                        <a:t>:</a:t>
                      </a:r>
                      <a:r>
                        <a:rPr lang="en-GB" sz="860">
                          <a:solidFill>
                            <a:schemeClr val="bg1"/>
                          </a:solidFill>
                          <a:latin typeface="Roboto" panose="02000000000000000000" pitchFamily="2" charset="0"/>
                          <a:ea typeface="Roboto" panose="02000000000000000000" pitchFamily="2" charset="0"/>
                        </a:rPr>
                        <a:t> Investigating world trade</a:t>
                      </a:r>
                    </a:p>
                    <a:p>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Sum:</a:t>
                      </a:r>
                      <a:r>
                        <a:rPr lang="en-GB" sz="860">
                          <a:solidFill>
                            <a:schemeClr val="bg1"/>
                          </a:solidFill>
                          <a:latin typeface="Roboto" panose="02000000000000000000" pitchFamily="2" charset="0"/>
                          <a:ea typeface="Roboto" panose="02000000000000000000" pitchFamily="2" charset="0"/>
                        </a:rPr>
                        <a:t> Investigating world trade;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60" b="1" err="1">
                          <a:solidFill>
                            <a:schemeClr val="bg1"/>
                          </a:solidFill>
                          <a:latin typeface="Roboto" panose="02000000000000000000" pitchFamily="2" charset="0"/>
                          <a:ea typeface="Roboto" panose="02000000000000000000" pitchFamily="2" charset="0"/>
                        </a:rPr>
                        <a:t>Y5</a:t>
                      </a:r>
                      <a:r>
                        <a:rPr lang="en-GB" sz="860" b="1">
                          <a:solidFill>
                            <a:schemeClr val="bg1"/>
                          </a:solidFill>
                          <a:latin typeface="Roboto" panose="02000000000000000000" pitchFamily="2" charset="0"/>
                          <a:ea typeface="Roboto" panose="02000000000000000000" pitchFamily="2" charset="0"/>
                        </a:rPr>
                        <a:t> </a:t>
                      </a:r>
                      <a:r>
                        <a:rPr lang="en-GB" sz="860" b="1" err="1">
                          <a:solidFill>
                            <a:schemeClr val="bg1"/>
                          </a:solidFill>
                          <a:latin typeface="Roboto" panose="02000000000000000000" pitchFamily="2" charset="0"/>
                          <a:ea typeface="Roboto" panose="02000000000000000000" pitchFamily="2" charset="0"/>
                        </a:rPr>
                        <a:t>Spr</a:t>
                      </a:r>
                      <a:r>
                        <a:rPr lang="en-GB" sz="860">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Looking at North America and water</a:t>
                      </a:r>
                    </a:p>
                  </a:txBody>
                  <a:tcPr marL="36000" marR="36000" marT="18000" marB="18000">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197773">
                <a:tc gridSpan="2">
                  <a:txBody>
                    <a:bodyPr/>
                    <a:lstStyle/>
                    <a:p>
                      <a:pPr marL="0" indent="0">
                        <a:buFont typeface="Arial" panose="020B0604020202020204" pitchFamily="34" charset="0"/>
                        <a:buNone/>
                      </a:pPr>
                      <a:r>
                        <a:rPr lang="en-US" sz="1000" b="1">
                          <a:solidFill>
                            <a:schemeClr val="tx1"/>
                          </a:solidFill>
                          <a:latin typeface="United Curriculum" pitchFamily="2" charset="0"/>
                          <a:ea typeface="Roboto" panose="02000000000000000000" pitchFamily="2" charset="0"/>
                        </a:rPr>
                        <a:t>Geographical skills and fieldwork</a:t>
                      </a:r>
                      <a:endParaRPr lang="en-GB" sz="1000" b="1">
                        <a:solidFill>
                          <a:schemeClr val="tx1"/>
                        </a:solidFill>
                        <a:latin typeface="United Curriculum" pitchFamily="2" charset="0"/>
                        <a:ea typeface="Roboto" panose="02000000000000000000" pitchFamily="2" charset="0"/>
                      </a:endParaRPr>
                    </a:p>
                  </a:txBody>
                  <a:tcPr marL="36000" marR="36000" marT="1800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rgbClr val="8262A6"/>
                    </a:solidFill>
                  </a:tcPr>
                </a:tc>
                <a:tc hMerge="1">
                  <a:txBody>
                    <a:bodyPr/>
                    <a:lstStyle/>
                    <a:p>
                      <a:endParaRPr lang="en-GB"/>
                    </a:p>
                  </a:txBody>
                  <a:tcPr/>
                </a:tc>
                <a:extLst>
                  <a:ext uri="{0D108BD9-81ED-4DB2-BD59-A6C34878D82A}">
                    <a16:rowId xmlns:a16="http://schemas.microsoft.com/office/drawing/2014/main" val="1693709976"/>
                  </a:ext>
                </a:extLst>
              </a:tr>
              <a:tr h="312959">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maps, atlases, globes and digital/computer mapping to locate countries and describe features studied</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i="1">
                          <a:solidFill>
                            <a:schemeClr val="bg1"/>
                          </a:solidFill>
                          <a:latin typeface="Roboto" panose="02000000000000000000" pitchFamily="2" charset="0"/>
                          <a:ea typeface="Roboto" panose="02000000000000000000" pitchFamily="2" charset="0"/>
                        </a:rPr>
                        <a:t>[See the last column in Disciplinary Knowledge to see when each map type is introduced]</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3531684"/>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the eight compass points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a:solidFill>
                            <a:schemeClr val="bg1"/>
                          </a:solidFill>
                          <a:latin typeface="Roboto" panose="02000000000000000000" pitchFamily="2" charset="0"/>
                          <a:ea typeface="Roboto" panose="02000000000000000000" pitchFamily="2" charset="0"/>
                        </a:rPr>
                        <a:t>Y3 Aut: </a:t>
                      </a:r>
                      <a:r>
                        <a:rPr lang="en-US" sz="860" b="0">
                          <a:solidFill>
                            <a:schemeClr val="bg1"/>
                          </a:solidFill>
                          <a:latin typeface="Roboto" panose="02000000000000000000" pitchFamily="2" charset="0"/>
                          <a:ea typeface="Roboto" panose="02000000000000000000" pitchFamily="2" charset="0"/>
                        </a:rPr>
                        <a:t>UK</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4579953"/>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Four-figure grid references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err="1">
                          <a:solidFill>
                            <a:schemeClr val="bg1"/>
                          </a:solidFill>
                          <a:latin typeface="Roboto" panose="02000000000000000000" pitchFamily="2" charset="0"/>
                          <a:ea typeface="Roboto" panose="02000000000000000000" pitchFamily="2" charset="0"/>
                        </a:rPr>
                        <a:t>Y5</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 </a:t>
                      </a:r>
                      <a:r>
                        <a:rPr lang="en-US" sz="860" b="0">
                          <a:solidFill>
                            <a:schemeClr val="bg1"/>
                          </a:solidFill>
                          <a:latin typeface="Roboto" panose="02000000000000000000" pitchFamily="2" charset="0"/>
                          <a:ea typeface="Roboto" panose="02000000000000000000" pitchFamily="2" charset="0"/>
                        </a:rPr>
                        <a:t>Investigating world trade</a:t>
                      </a:r>
                      <a:endParaRPr lang="en-GB" sz="860" b="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3939331"/>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Six-figure grid-references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a:solidFill>
                            <a:schemeClr val="bg1"/>
                          </a:solidFill>
                          <a:latin typeface="Roboto" panose="02000000000000000000" pitchFamily="2" charset="0"/>
                          <a:ea typeface="Roboto" panose="02000000000000000000" pitchFamily="2" charset="0"/>
                        </a:rPr>
                        <a:t>Y6 Sum: </a:t>
                      </a:r>
                      <a:r>
                        <a:rPr lang="en-US" sz="860" b="0">
                          <a:solidFill>
                            <a:schemeClr val="bg1"/>
                          </a:solidFill>
                          <a:latin typeface="Roboto" panose="02000000000000000000" pitchFamily="2" charset="0"/>
                          <a:ea typeface="Roboto" panose="02000000000000000000" pitchFamily="2" charset="0"/>
                        </a:rPr>
                        <a:t>I am a geographer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78900562"/>
                  </a:ext>
                </a:extLst>
              </a:tr>
              <a:tr h="175374">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Symbols and key (including OS maps)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860" b="1" err="1">
                          <a:solidFill>
                            <a:schemeClr val="bg1"/>
                          </a:solidFill>
                          <a:latin typeface="Roboto" panose="02000000000000000000" pitchFamily="2" charset="0"/>
                          <a:ea typeface="Roboto" panose="02000000000000000000" pitchFamily="2" charset="0"/>
                        </a:rPr>
                        <a:t>Y3</a:t>
                      </a:r>
                      <a:r>
                        <a:rPr lang="en-US" sz="860" b="1">
                          <a:solidFill>
                            <a:schemeClr val="bg1"/>
                          </a:solidFill>
                          <a:latin typeface="Roboto" panose="02000000000000000000" pitchFamily="2" charset="0"/>
                          <a:ea typeface="Roboto" panose="02000000000000000000" pitchFamily="2" charset="0"/>
                        </a:rPr>
                        <a:t> </a:t>
                      </a:r>
                      <a:r>
                        <a:rPr lang="en-US" sz="860" b="1" err="1">
                          <a:solidFill>
                            <a:schemeClr val="bg1"/>
                          </a:solidFill>
                          <a:latin typeface="Roboto" panose="02000000000000000000" pitchFamily="2" charset="0"/>
                          <a:ea typeface="Roboto" panose="02000000000000000000" pitchFamily="2" charset="0"/>
                        </a:rPr>
                        <a:t>Aut</a:t>
                      </a:r>
                      <a:r>
                        <a:rPr lang="en-US" sz="860" b="1">
                          <a:solidFill>
                            <a:schemeClr val="bg1"/>
                          </a:solidFill>
                          <a:latin typeface="Roboto" panose="02000000000000000000" pitchFamily="2" charset="0"/>
                          <a:ea typeface="Roboto" panose="02000000000000000000" pitchFamily="2" charset="0"/>
                        </a:rPr>
                        <a:t>:</a:t>
                      </a:r>
                      <a:r>
                        <a:rPr lang="en-US" sz="860">
                          <a:solidFill>
                            <a:schemeClr val="bg1"/>
                          </a:solidFill>
                          <a:latin typeface="Roboto" panose="02000000000000000000" pitchFamily="2" charset="0"/>
                          <a:ea typeface="Roboto" panose="02000000000000000000" pitchFamily="2" charset="0"/>
                        </a:rPr>
                        <a:t> UK</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45724940"/>
                  </a:ext>
                </a:extLst>
              </a:tr>
              <a:tr h="312959">
                <a:tc>
                  <a:txBody>
                    <a:bodyPr/>
                    <a:lstStyle/>
                    <a:p>
                      <a:pPr marL="0" indent="0">
                        <a:buFont typeface="Arial" panose="020B0604020202020204" pitchFamily="34" charset="0"/>
                        <a:buNone/>
                      </a:pPr>
                      <a:r>
                        <a:rPr lang="en-US" sz="860">
                          <a:solidFill>
                            <a:schemeClr val="bg1"/>
                          </a:solidFill>
                          <a:latin typeface="Roboto" panose="02000000000000000000" pitchFamily="2" charset="0"/>
                          <a:ea typeface="Roboto" panose="02000000000000000000" pitchFamily="2" charset="0"/>
                        </a:rPr>
                        <a:t>Use fieldwork to observe, measure, record and present the human and physical features in the local area using a range of methods, including sketch maps, plans and graphs, and digital technologies</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lnL w="12700" cmpd="sng">
                      <a:solidFill>
                        <a:sysClr val="window" lastClr="FFFFFF"/>
                      </a:solidFill>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860" b="1">
                          <a:solidFill>
                            <a:schemeClr val="bg1"/>
                          </a:solidFill>
                          <a:latin typeface="Roboto" panose="02000000000000000000" pitchFamily="2" charset="0"/>
                          <a:ea typeface="Roboto" panose="02000000000000000000" pitchFamily="2" charset="0"/>
                        </a:rPr>
                        <a:t>Y2 Aut</a:t>
                      </a:r>
                      <a:r>
                        <a:rPr lang="en-US" sz="860">
                          <a:solidFill>
                            <a:schemeClr val="bg1"/>
                          </a:solidFill>
                          <a:latin typeface="Roboto" panose="02000000000000000000" pitchFamily="2" charset="0"/>
                          <a:ea typeface="Roboto" panose="02000000000000000000" pitchFamily="2" charset="0"/>
                        </a:rPr>
                        <a:t>: </a:t>
                      </a:r>
                      <a:r>
                        <a:rPr lang="en-US" sz="860" err="1">
                          <a:solidFill>
                            <a:schemeClr val="bg1"/>
                          </a:solidFill>
                          <a:latin typeface="Roboto" panose="02000000000000000000" pitchFamily="2" charset="0"/>
                          <a:ea typeface="Roboto" panose="02000000000000000000" pitchFamily="2" charset="0"/>
                        </a:rPr>
                        <a:t>Minimappers</a:t>
                      </a:r>
                      <a:r>
                        <a:rPr lang="en-US" sz="860">
                          <a:solidFill>
                            <a:schemeClr val="bg1"/>
                          </a:solidFill>
                          <a:latin typeface="Roboto" panose="02000000000000000000" pitchFamily="2" charset="0"/>
                          <a:ea typeface="Roboto" panose="02000000000000000000" pitchFamily="2" charset="0"/>
                        </a:rPr>
                        <a:t>;</a:t>
                      </a:r>
                    </a:p>
                    <a:p>
                      <a:r>
                        <a:rPr lang="en-US" sz="860" b="1">
                          <a:solidFill>
                            <a:schemeClr val="bg1"/>
                          </a:solidFill>
                          <a:latin typeface="Roboto" panose="02000000000000000000" pitchFamily="2" charset="0"/>
                          <a:ea typeface="Roboto" panose="02000000000000000000" pitchFamily="2" charset="0"/>
                        </a:rPr>
                        <a:t>Y6 Sum</a:t>
                      </a:r>
                      <a:r>
                        <a:rPr lang="en-US" sz="860" b="0">
                          <a:solidFill>
                            <a:schemeClr val="bg1"/>
                          </a:solidFill>
                          <a:latin typeface="Roboto" panose="02000000000000000000" pitchFamily="2" charset="0"/>
                          <a:ea typeface="Roboto" panose="02000000000000000000" pitchFamily="2" charset="0"/>
                        </a:rPr>
                        <a:t>:</a:t>
                      </a:r>
                      <a:r>
                        <a:rPr lang="en-US" sz="860">
                          <a:solidFill>
                            <a:schemeClr val="bg1"/>
                          </a:solidFill>
                          <a:latin typeface="Roboto" panose="02000000000000000000" pitchFamily="2" charset="0"/>
                          <a:ea typeface="Roboto" panose="02000000000000000000" pitchFamily="2" charset="0"/>
                        </a:rPr>
                        <a:t> I am a geographer</a:t>
                      </a:r>
                      <a:endParaRPr lang="en-GB" sz="860">
                        <a:solidFill>
                          <a:schemeClr val="bg1"/>
                        </a:solidFill>
                        <a:latin typeface="Roboto" panose="02000000000000000000" pitchFamily="2" charset="0"/>
                        <a:ea typeface="Roboto" panose="02000000000000000000" pitchFamily="2" charset="0"/>
                      </a:endParaRPr>
                    </a:p>
                  </a:txBody>
                  <a:tcPr marL="36000" marR="36000" marT="18000" marB="18000"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7634813"/>
                  </a:ext>
                </a:extLst>
              </a:tr>
            </a:tbl>
          </a:graphicData>
        </a:graphic>
      </p:graphicFrame>
    </p:spTree>
    <p:extLst>
      <p:ext uri="{BB962C8B-B14F-4D97-AF65-F5344CB8AC3E}">
        <p14:creationId xmlns:p14="http://schemas.microsoft.com/office/powerpoint/2010/main" val="54387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BE74F-B9AD-4C9D-B19D-E466BC998FE8}"/>
              </a:ext>
            </a:extLst>
          </p:cNvPr>
          <p:cNvSpPr>
            <a:spLocks noGrp="1"/>
          </p:cNvSpPr>
          <p:nvPr>
            <p:ph type="body" sz="quarter" idx="10"/>
          </p:nvPr>
        </p:nvSpPr>
        <p:spPr/>
        <p:txBody>
          <a:bodyPr/>
          <a:lstStyle/>
          <a:p>
            <a:r>
              <a:rPr lang="en-US" altLang="en-US"/>
              <a:t>Using the United Geography Curriculum</a:t>
            </a:r>
            <a:endParaRPr lang="en-GB"/>
          </a:p>
        </p:txBody>
      </p:sp>
      <p:sp>
        <p:nvSpPr>
          <p:cNvPr id="3" name="Content Placeholder 40">
            <a:extLst>
              <a:ext uri="{FF2B5EF4-FFF2-40B4-BE49-F238E27FC236}">
                <a16:creationId xmlns:a16="http://schemas.microsoft.com/office/drawing/2014/main" id="{48D6EAFB-5F26-4BF6-9F51-8D7646917670}"/>
              </a:ext>
            </a:extLst>
          </p:cNvPr>
          <p:cNvSpPr txBox="1">
            <a:spLocks/>
          </p:cNvSpPr>
          <p:nvPr/>
        </p:nvSpPr>
        <p:spPr>
          <a:xfrm>
            <a:off x="223520" y="895384"/>
            <a:ext cx="8615679" cy="505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a:solidFill>
                  <a:schemeClr val="bg1"/>
                </a:solidFill>
                <a:latin typeface="Roboto" panose="02000000000000000000" pitchFamily="2" charset="0"/>
                <a:ea typeface="Roboto" panose="02000000000000000000" pitchFamily="2" charset="0"/>
              </a:rPr>
              <a:t>To get the most value from the United Geography Curriculum, we recommend adhering to the sequencing and teaching the ‘what’, but adapting the ‘how’ and the lesson delivery to meet the needs of your pupils. </a:t>
            </a:r>
          </a:p>
        </p:txBody>
      </p:sp>
      <p:grpSp>
        <p:nvGrpSpPr>
          <p:cNvPr id="4" name="Group 3">
            <a:extLst>
              <a:ext uri="{FF2B5EF4-FFF2-40B4-BE49-F238E27FC236}">
                <a16:creationId xmlns:a16="http://schemas.microsoft.com/office/drawing/2014/main" id="{0948632F-A0E2-4406-A9AB-A9608DB1ABE7}"/>
              </a:ext>
            </a:extLst>
          </p:cNvPr>
          <p:cNvGrpSpPr/>
          <p:nvPr/>
        </p:nvGrpSpPr>
        <p:grpSpPr>
          <a:xfrm>
            <a:off x="507296" y="1666594"/>
            <a:ext cx="8640959" cy="1267270"/>
            <a:chOff x="251520" y="1735263"/>
            <a:chExt cx="8640959" cy="1267270"/>
          </a:xfrm>
        </p:grpSpPr>
        <p:sp>
          <p:nvSpPr>
            <p:cNvPr id="5" name="Rectangle: Rounded Corners 4">
              <a:extLst>
                <a:ext uri="{FF2B5EF4-FFF2-40B4-BE49-F238E27FC236}">
                  <a16:creationId xmlns:a16="http://schemas.microsoft.com/office/drawing/2014/main" id="{43E7B2E3-60C4-48D6-B7BF-780A67E7CD08}"/>
                </a:ext>
              </a:extLst>
            </p:cNvPr>
            <p:cNvSpPr/>
            <p:nvPr/>
          </p:nvSpPr>
          <p:spPr>
            <a:xfrm>
              <a:off x="632860" y="1735263"/>
              <a:ext cx="8259619" cy="1267270"/>
            </a:xfrm>
            <a:prstGeom prst="roundRect">
              <a:avLst/>
            </a:prstGeom>
            <a:solidFill>
              <a:srgbClr val="BFE3EF"/>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330B844-C90A-4004-A19D-F498146C81F5}"/>
                </a:ext>
              </a:extLst>
            </p:cNvPr>
            <p:cNvSpPr txBox="1"/>
            <p:nvPr/>
          </p:nvSpPr>
          <p:spPr>
            <a:xfrm>
              <a:off x="1380819" y="1889428"/>
              <a:ext cx="7509115" cy="969496"/>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Subject</a:t>
              </a:r>
            </a:p>
            <a:p>
              <a:pPr>
                <a:spcAft>
                  <a:spcPts val="200"/>
                </a:spcAft>
              </a:pPr>
              <a:r>
                <a:rPr lang="en-US" sz="1000">
                  <a:solidFill>
                    <a:schemeClr val="bg1"/>
                  </a:solidFill>
                  <a:latin typeface="Roboto" panose="02000000000000000000" pitchFamily="2" charset="0"/>
                  <a:ea typeface="Roboto" panose="02000000000000000000" pitchFamily="2" charset="0"/>
                </a:rPr>
                <a:t>The United Geography Curriculum has been very carefully sequenced to ensure coverage and appropriate progression through substantive and disciplinary knowledge.</a:t>
              </a:r>
            </a:p>
            <a:p>
              <a:pPr>
                <a:spcAft>
                  <a:spcPts val="200"/>
                </a:spcAft>
              </a:pPr>
              <a:r>
                <a:rPr lang="en-US" sz="1000">
                  <a:solidFill>
                    <a:schemeClr val="bg1"/>
                  </a:solidFill>
                  <a:latin typeface="Roboto" panose="02000000000000000000" pitchFamily="2" charset="0"/>
                  <a:ea typeface="Roboto" panose="02000000000000000000" pitchFamily="2" charset="0"/>
                </a:rPr>
                <a:t>Case studies have been chosen to meet the requirements of the National Curriculum, but some can be changed by teachers</a:t>
              </a:r>
            </a:p>
            <a:p>
              <a:pPr>
                <a:spcAft>
                  <a:spcPts val="200"/>
                </a:spcAft>
              </a:pPr>
              <a:r>
                <a:rPr lang="en-US" sz="1000" b="1">
                  <a:solidFill>
                    <a:schemeClr val="bg1"/>
                  </a:solidFill>
                  <a:latin typeface="Roboto" panose="02000000000000000000" pitchFamily="2" charset="0"/>
                  <a:ea typeface="Roboto" panose="02000000000000000000" pitchFamily="2" charset="0"/>
                </a:rPr>
                <a:t>Implement the longer-term subject plan; avoid swapping units or ‘pick and mixing’ with other schemes.</a:t>
              </a:r>
              <a:endParaRPr kumimoji="0" lang="en-US" sz="1000" b="1"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nvGrpSpPr>
            <p:cNvPr id="7" name="Group 6">
              <a:extLst>
                <a:ext uri="{FF2B5EF4-FFF2-40B4-BE49-F238E27FC236}">
                  <a16:creationId xmlns:a16="http://schemas.microsoft.com/office/drawing/2014/main" id="{BD9B9D49-6D2A-42B5-AA35-5FFC015C4218}"/>
                </a:ext>
              </a:extLst>
            </p:cNvPr>
            <p:cNvGrpSpPr/>
            <p:nvPr/>
          </p:nvGrpSpPr>
          <p:grpSpPr>
            <a:xfrm>
              <a:off x="251520" y="1821711"/>
              <a:ext cx="1114253" cy="1114253"/>
              <a:chOff x="517196" y="2132497"/>
              <a:chExt cx="992345" cy="992345"/>
            </a:xfrm>
          </p:grpSpPr>
          <p:sp>
            <p:nvSpPr>
              <p:cNvPr id="8" name="Oval 7">
                <a:extLst>
                  <a:ext uri="{FF2B5EF4-FFF2-40B4-BE49-F238E27FC236}">
                    <a16:creationId xmlns:a16="http://schemas.microsoft.com/office/drawing/2014/main" id="{323C742A-CA73-4E46-81ED-6B24287E3665}"/>
                  </a:ext>
                </a:extLst>
              </p:cNvPr>
              <p:cNvSpPr/>
              <p:nvPr/>
            </p:nvSpPr>
            <p:spPr>
              <a:xfrm>
                <a:off x="517196" y="2132497"/>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4608496E-24F0-4CB7-9143-32363E2A0332}"/>
                  </a:ext>
                </a:extLst>
              </p:cNvPr>
              <p:cNvSpPr/>
              <p:nvPr/>
            </p:nvSpPr>
            <p:spPr>
              <a:xfrm rot="2589753">
                <a:off x="1197139" y="2331648"/>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E0DFD22A-9006-4AC9-9B4C-64B4A7A2F469}"/>
                  </a:ext>
                </a:extLst>
              </p:cNvPr>
              <p:cNvCxnSpPr/>
              <p:nvPr/>
            </p:nvCxnSpPr>
            <p:spPr>
              <a:xfrm rot="1062417" flipV="1">
                <a:off x="827996" y="2586584"/>
                <a:ext cx="72008" cy="144016"/>
              </a:xfrm>
              <a:prstGeom prst="line">
                <a:avLst/>
              </a:prstGeom>
              <a:noFill/>
              <a:ln w="57150" cap="flat" cmpd="sng" algn="ctr">
                <a:solidFill>
                  <a:schemeClr val="bg2"/>
                </a:solidFill>
                <a:prstDash val="solid"/>
              </a:ln>
              <a:effectLst/>
            </p:spPr>
          </p:cxnSp>
          <p:cxnSp>
            <p:nvCxnSpPr>
              <p:cNvPr id="11" name="Straight Connector 10">
                <a:extLst>
                  <a:ext uri="{FF2B5EF4-FFF2-40B4-BE49-F238E27FC236}">
                    <a16:creationId xmlns:a16="http://schemas.microsoft.com/office/drawing/2014/main" id="{301AC2BF-A54E-4BF5-A9B9-2AD71D45A788}"/>
                  </a:ext>
                </a:extLst>
              </p:cNvPr>
              <p:cNvCxnSpPr/>
              <p:nvPr/>
            </p:nvCxnSpPr>
            <p:spPr>
              <a:xfrm rot="1062417" flipV="1">
                <a:off x="975409" y="2484767"/>
                <a:ext cx="72008" cy="144016"/>
              </a:xfrm>
              <a:prstGeom prst="line">
                <a:avLst/>
              </a:prstGeom>
              <a:noFill/>
              <a:ln w="57150" cap="flat" cmpd="sng" algn="ctr">
                <a:solidFill>
                  <a:schemeClr val="bg2"/>
                </a:solidFill>
                <a:prstDash val="solid"/>
              </a:ln>
              <a:effectLst/>
            </p:spPr>
          </p:cxnSp>
          <p:cxnSp>
            <p:nvCxnSpPr>
              <p:cNvPr id="12" name="Straight Connector 11">
                <a:extLst>
                  <a:ext uri="{FF2B5EF4-FFF2-40B4-BE49-F238E27FC236}">
                    <a16:creationId xmlns:a16="http://schemas.microsoft.com/office/drawing/2014/main" id="{3ECF584A-655B-4C99-ACE8-7C76506BD0F5}"/>
                  </a:ext>
                </a:extLst>
              </p:cNvPr>
              <p:cNvCxnSpPr>
                <a:cxnSpLocks/>
              </p:cNvCxnSpPr>
              <p:nvPr/>
            </p:nvCxnSpPr>
            <p:spPr>
              <a:xfrm>
                <a:off x="906199" y="2608713"/>
                <a:ext cx="63015" cy="0"/>
              </a:xfrm>
              <a:prstGeom prst="line">
                <a:avLst/>
              </a:prstGeom>
              <a:noFill/>
              <a:ln w="57150" cap="flat" cmpd="sng" algn="ctr">
                <a:solidFill>
                  <a:schemeClr val="bg2"/>
                </a:solidFill>
                <a:prstDash val="solid"/>
              </a:ln>
              <a:effectLst/>
            </p:spPr>
          </p:cxnSp>
          <p:cxnSp>
            <p:nvCxnSpPr>
              <p:cNvPr id="13" name="Straight Connector 12">
                <a:extLst>
                  <a:ext uri="{FF2B5EF4-FFF2-40B4-BE49-F238E27FC236}">
                    <a16:creationId xmlns:a16="http://schemas.microsoft.com/office/drawing/2014/main" id="{A07D52C0-56F1-4507-8C8D-CA9CDA1E8D29}"/>
                  </a:ext>
                </a:extLst>
              </p:cNvPr>
              <p:cNvCxnSpPr/>
              <p:nvPr/>
            </p:nvCxnSpPr>
            <p:spPr>
              <a:xfrm rot="1062417" flipV="1">
                <a:off x="1122821" y="2378004"/>
                <a:ext cx="72008" cy="144016"/>
              </a:xfrm>
              <a:prstGeom prst="line">
                <a:avLst/>
              </a:prstGeom>
              <a:noFill/>
              <a:ln w="57150" cap="flat" cmpd="sng" algn="ctr">
                <a:solidFill>
                  <a:schemeClr val="bg2"/>
                </a:solidFill>
                <a:prstDash val="solid"/>
              </a:ln>
              <a:effectLst/>
            </p:spPr>
          </p:cxnSp>
          <p:cxnSp>
            <p:nvCxnSpPr>
              <p:cNvPr id="14" name="Straight Connector 13">
                <a:extLst>
                  <a:ext uri="{FF2B5EF4-FFF2-40B4-BE49-F238E27FC236}">
                    <a16:creationId xmlns:a16="http://schemas.microsoft.com/office/drawing/2014/main" id="{82607E9B-F8BA-4581-AA2B-07EDD5D8AC25}"/>
                  </a:ext>
                </a:extLst>
              </p:cNvPr>
              <p:cNvCxnSpPr>
                <a:cxnSpLocks/>
              </p:cNvCxnSpPr>
              <p:nvPr/>
            </p:nvCxnSpPr>
            <p:spPr>
              <a:xfrm>
                <a:off x="1053611" y="2501950"/>
                <a:ext cx="63015" cy="0"/>
              </a:xfrm>
              <a:prstGeom prst="line">
                <a:avLst/>
              </a:prstGeom>
              <a:noFill/>
              <a:ln w="57150" cap="flat" cmpd="sng" algn="ctr">
                <a:solidFill>
                  <a:schemeClr val="bg2"/>
                </a:solidFill>
                <a:prstDash val="solid"/>
              </a:ln>
              <a:effectLst/>
            </p:spPr>
          </p:cxnSp>
          <p:cxnSp>
            <p:nvCxnSpPr>
              <p:cNvPr id="15" name="Straight Connector 14">
                <a:extLst>
                  <a:ext uri="{FF2B5EF4-FFF2-40B4-BE49-F238E27FC236}">
                    <a16:creationId xmlns:a16="http://schemas.microsoft.com/office/drawing/2014/main" id="{367882B3-B829-4F97-9F9B-32AF08881ED3}"/>
                  </a:ext>
                </a:extLst>
              </p:cNvPr>
              <p:cNvCxnSpPr/>
              <p:nvPr/>
            </p:nvCxnSpPr>
            <p:spPr>
              <a:xfrm rot="1062417" flipV="1">
                <a:off x="680002" y="2692070"/>
                <a:ext cx="72008" cy="144016"/>
              </a:xfrm>
              <a:prstGeom prst="line">
                <a:avLst/>
              </a:prstGeom>
              <a:noFill/>
              <a:ln w="57150" cap="flat" cmpd="sng" algn="ctr">
                <a:solidFill>
                  <a:schemeClr val="bg2"/>
                </a:solidFill>
                <a:prstDash val="solid"/>
              </a:ln>
              <a:effectLst/>
            </p:spPr>
          </p:cxnSp>
          <p:cxnSp>
            <p:nvCxnSpPr>
              <p:cNvPr id="16" name="Straight Connector 15">
                <a:extLst>
                  <a:ext uri="{FF2B5EF4-FFF2-40B4-BE49-F238E27FC236}">
                    <a16:creationId xmlns:a16="http://schemas.microsoft.com/office/drawing/2014/main" id="{3499F6F1-6A7C-4DCC-83DE-39810BD24953}"/>
                  </a:ext>
                </a:extLst>
              </p:cNvPr>
              <p:cNvCxnSpPr>
                <a:cxnSpLocks/>
              </p:cNvCxnSpPr>
              <p:nvPr/>
            </p:nvCxnSpPr>
            <p:spPr>
              <a:xfrm>
                <a:off x="758205" y="2714199"/>
                <a:ext cx="63015" cy="0"/>
              </a:xfrm>
              <a:prstGeom prst="line">
                <a:avLst/>
              </a:prstGeom>
              <a:noFill/>
              <a:ln w="57150" cap="flat" cmpd="sng" algn="ctr">
                <a:solidFill>
                  <a:schemeClr val="bg2"/>
                </a:solidFill>
                <a:prstDash val="solid"/>
              </a:ln>
              <a:effectLst/>
            </p:spPr>
          </p:cxnSp>
          <p:sp>
            <p:nvSpPr>
              <p:cNvPr id="17" name="Right Bracket 16">
                <a:extLst>
                  <a:ext uri="{FF2B5EF4-FFF2-40B4-BE49-F238E27FC236}">
                    <a16:creationId xmlns:a16="http://schemas.microsoft.com/office/drawing/2014/main" id="{E7A171C2-1520-4F1A-94C9-599E2556C593}"/>
                  </a:ext>
                </a:extLst>
              </p:cNvPr>
              <p:cNvSpPr/>
              <p:nvPr/>
            </p:nvSpPr>
            <p:spPr>
              <a:xfrm rot="3156410">
                <a:off x="998244" y="2294133"/>
                <a:ext cx="61670" cy="766684"/>
              </a:xfrm>
              <a:prstGeom prst="rightBracket">
                <a:avLst>
                  <a:gd name="adj" fmla="val 0"/>
                </a:avLst>
              </a:prstGeom>
              <a:noFill/>
              <a:ln w="9525"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18" name="Group 17">
            <a:extLst>
              <a:ext uri="{FF2B5EF4-FFF2-40B4-BE49-F238E27FC236}">
                <a16:creationId xmlns:a16="http://schemas.microsoft.com/office/drawing/2014/main" id="{324EB780-1DBA-42FB-A234-EF3B115FC077}"/>
              </a:ext>
            </a:extLst>
          </p:cNvPr>
          <p:cNvGrpSpPr/>
          <p:nvPr/>
        </p:nvGrpSpPr>
        <p:grpSpPr>
          <a:xfrm>
            <a:off x="507296" y="3263915"/>
            <a:ext cx="8638092" cy="1270651"/>
            <a:chOff x="251520" y="3164183"/>
            <a:chExt cx="8638092" cy="1270651"/>
          </a:xfrm>
        </p:grpSpPr>
        <p:sp>
          <p:nvSpPr>
            <p:cNvPr id="19" name="Rectangle: Rounded Corners 18">
              <a:extLst>
                <a:ext uri="{FF2B5EF4-FFF2-40B4-BE49-F238E27FC236}">
                  <a16:creationId xmlns:a16="http://schemas.microsoft.com/office/drawing/2014/main" id="{4829B076-B802-411E-8103-F9F4210BFD6F}"/>
                </a:ext>
              </a:extLst>
            </p:cNvPr>
            <p:cNvSpPr/>
            <p:nvPr/>
          </p:nvSpPr>
          <p:spPr>
            <a:xfrm>
              <a:off x="632860" y="3164183"/>
              <a:ext cx="8256752" cy="1270651"/>
            </a:xfrm>
            <a:prstGeom prst="roundRect">
              <a:avLst/>
            </a:prstGeom>
            <a:solidFill>
              <a:srgbClr val="FCE1C3"/>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F19B5BF-55C7-4066-8653-4C49D39B7861}"/>
                </a:ext>
              </a:extLst>
            </p:cNvPr>
            <p:cNvSpPr txBox="1"/>
            <p:nvPr/>
          </p:nvSpPr>
          <p:spPr>
            <a:xfrm>
              <a:off x="1380819" y="3234561"/>
              <a:ext cx="7504080" cy="1123384"/>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Unit</a:t>
              </a:r>
            </a:p>
            <a:p>
              <a:pPr>
                <a:spcAft>
                  <a:spcPts val="200"/>
                </a:spcAft>
              </a:pPr>
              <a:r>
                <a:rPr lang="en-US" sz="1000">
                  <a:solidFill>
                    <a:schemeClr val="bg1"/>
                  </a:solidFill>
                  <a:latin typeface="Roboto" panose="02000000000000000000" pitchFamily="2" charset="0"/>
                  <a:ea typeface="Roboto" panose="02000000000000000000" pitchFamily="2" charset="0"/>
                </a:rPr>
                <a:t>Each unit clearly sets out the knowledge that should be taught and reviewed in the sequence of lessons. </a:t>
              </a:r>
            </a:p>
            <a:p>
              <a:pPr>
                <a:spcAft>
                  <a:spcPts val="200"/>
                </a:spcAft>
              </a:pPr>
              <a:r>
                <a:rPr lang="en-US" sz="1000">
                  <a:solidFill>
                    <a:schemeClr val="bg1"/>
                  </a:solidFill>
                  <a:latin typeface="Roboto" panose="02000000000000000000" pitchFamily="2" charset="0"/>
                  <a:ea typeface="Roboto" panose="02000000000000000000" pitchFamily="2" charset="0"/>
                </a:rPr>
                <a:t>Each unit is planned to cover six 1-hour lessons; this allows time before and after the unit for you to fill gaps or address misconceptions as required. A sequence of four 1-hour lessons is also provided for each unit; this allows you to teach the core, non-negotiable knowledge for the unit while allowing additional time to fill gaps if required.</a:t>
              </a:r>
            </a:p>
            <a:p>
              <a:pPr>
                <a:spcAft>
                  <a:spcPts val="200"/>
                </a:spcAft>
              </a:pPr>
              <a:r>
                <a:rPr lang="en-US" sz="1000" b="1">
                  <a:solidFill>
                    <a:schemeClr val="bg1"/>
                  </a:solidFill>
                  <a:latin typeface="Roboto" panose="02000000000000000000" pitchFamily="2" charset="0"/>
                  <a:ea typeface="Roboto" panose="02000000000000000000" pitchFamily="2" charset="0"/>
                </a:rPr>
                <a:t>Teach the core content in order suggested in the lesson sequence, filling gaps and addressing misconceptions as required.</a:t>
              </a:r>
              <a:endParaRPr kumimoji="0" lang="en-US" sz="100" b="1"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nvGrpSpPr>
            <p:cNvPr id="21" name="Group 20">
              <a:extLst>
                <a:ext uri="{FF2B5EF4-FFF2-40B4-BE49-F238E27FC236}">
                  <a16:creationId xmlns:a16="http://schemas.microsoft.com/office/drawing/2014/main" id="{D3BC6ADA-98F8-4201-9A20-F4C9371D176E}"/>
                </a:ext>
              </a:extLst>
            </p:cNvPr>
            <p:cNvGrpSpPr/>
            <p:nvPr/>
          </p:nvGrpSpPr>
          <p:grpSpPr>
            <a:xfrm>
              <a:off x="251520" y="3241372"/>
              <a:ext cx="1114253" cy="1114253"/>
              <a:chOff x="517196" y="3426875"/>
              <a:chExt cx="992345" cy="992345"/>
            </a:xfrm>
          </p:grpSpPr>
          <p:sp>
            <p:nvSpPr>
              <p:cNvPr id="22" name="Oval 21">
                <a:extLst>
                  <a:ext uri="{FF2B5EF4-FFF2-40B4-BE49-F238E27FC236}">
                    <a16:creationId xmlns:a16="http://schemas.microsoft.com/office/drawing/2014/main" id="{6A11C255-DFC8-46AE-9781-A7204E85E8B2}"/>
                  </a:ext>
                </a:extLst>
              </p:cNvPr>
              <p:cNvSpPr/>
              <p:nvPr/>
            </p:nvSpPr>
            <p:spPr>
              <a:xfrm>
                <a:off x="517196" y="3426875"/>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7809563A-932A-4BEE-890D-535DAEFD0FB9}"/>
                  </a:ext>
                </a:extLst>
              </p:cNvPr>
              <p:cNvSpPr/>
              <p:nvPr/>
            </p:nvSpPr>
            <p:spPr>
              <a:xfrm rot="2589753">
                <a:off x="1197139" y="3626026"/>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4C39DB2-C3B0-4AC6-92BE-E03CBDEBA7B3}"/>
                  </a:ext>
                </a:extLst>
              </p:cNvPr>
              <p:cNvCxnSpPr/>
              <p:nvPr/>
            </p:nvCxnSpPr>
            <p:spPr>
              <a:xfrm rot="1062417" flipV="1">
                <a:off x="827996" y="3880962"/>
                <a:ext cx="72008" cy="144016"/>
              </a:xfrm>
              <a:prstGeom prst="line">
                <a:avLst/>
              </a:prstGeom>
              <a:noFill/>
              <a:ln w="57150" cap="flat" cmpd="sng" algn="ctr">
                <a:solidFill>
                  <a:schemeClr val="bg2"/>
                </a:solidFill>
                <a:prstDash val="solid"/>
              </a:ln>
              <a:effectLst/>
            </p:spPr>
          </p:cxnSp>
          <p:cxnSp>
            <p:nvCxnSpPr>
              <p:cNvPr id="25" name="Straight Connector 24">
                <a:extLst>
                  <a:ext uri="{FF2B5EF4-FFF2-40B4-BE49-F238E27FC236}">
                    <a16:creationId xmlns:a16="http://schemas.microsoft.com/office/drawing/2014/main" id="{56E19455-5D0D-4D46-99E8-DB7AB740C3E7}"/>
                  </a:ext>
                </a:extLst>
              </p:cNvPr>
              <p:cNvCxnSpPr>
                <a:cxnSpLocks/>
              </p:cNvCxnSpPr>
              <p:nvPr/>
            </p:nvCxnSpPr>
            <p:spPr>
              <a:xfrm rot="1062417" flipV="1">
                <a:off x="975409" y="3779145"/>
                <a:ext cx="72008" cy="144016"/>
              </a:xfrm>
              <a:prstGeom prst="line">
                <a:avLst/>
              </a:prstGeom>
              <a:noFill/>
              <a:ln w="57150" cap="flat" cmpd="sng" algn="ctr">
                <a:solidFill>
                  <a:srgbClr val="F79646">
                    <a:lumMod val="75000"/>
                  </a:srgbClr>
                </a:solidFill>
                <a:prstDash val="solid"/>
              </a:ln>
              <a:effectLst/>
            </p:spPr>
          </p:cxnSp>
          <p:cxnSp>
            <p:nvCxnSpPr>
              <p:cNvPr id="26" name="Straight Connector 25">
                <a:extLst>
                  <a:ext uri="{FF2B5EF4-FFF2-40B4-BE49-F238E27FC236}">
                    <a16:creationId xmlns:a16="http://schemas.microsoft.com/office/drawing/2014/main" id="{5C237D76-AAF9-4598-91C2-1B63023AA68E}"/>
                  </a:ext>
                </a:extLst>
              </p:cNvPr>
              <p:cNvCxnSpPr>
                <a:cxnSpLocks/>
              </p:cNvCxnSpPr>
              <p:nvPr/>
            </p:nvCxnSpPr>
            <p:spPr>
              <a:xfrm>
                <a:off x="906199" y="3903091"/>
                <a:ext cx="63015" cy="0"/>
              </a:xfrm>
              <a:prstGeom prst="line">
                <a:avLst/>
              </a:prstGeom>
              <a:noFill/>
              <a:ln w="57150" cap="flat" cmpd="sng" algn="ctr">
                <a:solidFill>
                  <a:srgbClr val="F79646">
                    <a:lumMod val="75000"/>
                  </a:srgbClr>
                </a:solidFill>
                <a:prstDash val="solid"/>
              </a:ln>
              <a:effectLst/>
            </p:spPr>
          </p:cxnSp>
          <p:cxnSp>
            <p:nvCxnSpPr>
              <p:cNvPr id="27" name="Straight Connector 26">
                <a:extLst>
                  <a:ext uri="{FF2B5EF4-FFF2-40B4-BE49-F238E27FC236}">
                    <a16:creationId xmlns:a16="http://schemas.microsoft.com/office/drawing/2014/main" id="{F1D51EDC-938A-432B-B077-4163E5F0F100}"/>
                  </a:ext>
                </a:extLst>
              </p:cNvPr>
              <p:cNvCxnSpPr/>
              <p:nvPr/>
            </p:nvCxnSpPr>
            <p:spPr>
              <a:xfrm rot="1062417" flipV="1">
                <a:off x="1122821" y="3672382"/>
                <a:ext cx="72008" cy="144016"/>
              </a:xfrm>
              <a:prstGeom prst="line">
                <a:avLst/>
              </a:prstGeom>
              <a:noFill/>
              <a:ln w="57150" cap="flat" cmpd="sng" algn="ctr">
                <a:solidFill>
                  <a:schemeClr val="bg2"/>
                </a:solidFill>
                <a:prstDash val="solid"/>
              </a:ln>
              <a:effectLst/>
            </p:spPr>
          </p:cxnSp>
          <p:cxnSp>
            <p:nvCxnSpPr>
              <p:cNvPr id="28" name="Straight Connector 27">
                <a:extLst>
                  <a:ext uri="{FF2B5EF4-FFF2-40B4-BE49-F238E27FC236}">
                    <a16:creationId xmlns:a16="http://schemas.microsoft.com/office/drawing/2014/main" id="{26080373-E6F6-4DA6-AD8C-5E16CC2262C8}"/>
                  </a:ext>
                </a:extLst>
              </p:cNvPr>
              <p:cNvCxnSpPr>
                <a:cxnSpLocks/>
              </p:cNvCxnSpPr>
              <p:nvPr/>
            </p:nvCxnSpPr>
            <p:spPr>
              <a:xfrm>
                <a:off x="1053611" y="3796328"/>
                <a:ext cx="63015" cy="0"/>
              </a:xfrm>
              <a:prstGeom prst="line">
                <a:avLst/>
              </a:prstGeom>
              <a:noFill/>
              <a:ln w="57150" cap="flat" cmpd="sng" algn="ctr">
                <a:solidFill>
                  <a:schemeClr val="bg2"/>
                </a:solidFill>
                <a:prstDash val="solid"/>
              </a:ln>
              <a:effectLst/>
            </p:spPr>
          </p:cxnSp>
          <p:cxnSp>
            <p:nvCxnSpPr>
              <p:cNvPr id="29" name="Straight Connector 28">
                <a:extLst>
                  <a:ext uri="{FF2B5EF4-FFF2-40B4-BE49-F238E27FC236}">
                    <a16:creationId xmlns:a16="http://schemas.microsoft.com/office/drawing/2014/main" id="{317F46D0-CAF2-4B48-8381-499FA85603A1}"/>
                  </a:ext>
                </a:extLst>
              </p:cNvPr>
              <p:cNvCxnSpPr/>
              <p:nvPr/>
            </p:nvCxnSpPr>
            <p:spPr>
              <a:xfrm rot="1062417" flipV="1">
                <a:off x="680002" y="3986448"/>
                <a:ext cx="72008" cy="144016"/>
              </a:xfrm>
              <a:prstGeom prst="line">
                <a:avLst/>
              </a:prstGeom>
              <a:noFill/>
              <a:ln w="57150" cap="flat" cmpd="sng" algn="ctr">
                <a:solidFill>
                  <a:schemeClr val="bg2"/>
                </a:solidFill>
                <a:prstDash val="solid"/>
              </a:ln>
              <a:effectLst/>
            </p:spPr>
          </p:cxnSp>
          <p:cxnSp>
            <p:nvCxnSpPr>
              <p:cNvPr id="30" name="Straight Connector 29">
                <a:extLst>
                  <a:ext uri="{FF2B5EF4-FFF2-40B4-BE49-F238E27FC236}">
                    <a16:creationId xmlns:a16="http://schemas.microsoft.com/office/drawing/2014/main" id="{8BE45DDA-0BE0-4073-946F-66D37FE7AF75}"/>
                  </a:ext>
                </a:extLst>
              </p:cNvPr>
              <p:cNvCxnSpPr>
                <a:cxnSpLocks/>
              </p:cNvCxnSpPr>
              <p:nvPr/>
            </p:nvCxnSpPr>
            <p:spPr>
              <a:xfrm>
                <a:off x="758205" y="4008577"/>
                <a:ext cx="63015" cy="0"/>
              </a:xfrm>
              <a:prstGeom prst="line">
                <a:avLst/>
              </a:prstGeom>
              <a:noFill/>
              <a:ln w="57150" cap="flat" cmpd="sng" algn="ctr">
                <a:solidFill>
                  <a:schemeClr val="bg2"/>
                </a:solidFill>
                <a:prstDash val="solid"/>
              </a:ln>
              <a:effectLst/>
            </p:spPr>
          </p:cxnSp>
          <p:sp>
            <p:nvSpPr>
              <p:cNvPr id="31" name="Right Bracket 30">
                <a:extLst>
                  <a:ext uri="{FF2B5EF4-FFF2-40B4-BE49-F238E27FC236}">
                    <a16:creationId xmlns:a16="http://schemas.microsoft.com/office/drawing/2014/main" id="{F8B3C9CB-24A1-4A8D-8410-98809A8821D0}"/>
                  </a:ext>
                </a:extLst>
              </p:cNvPr>
              <p:cNvSpPr/>
              <p:nvPr/>
            </p:nvSpPr>
            <p:spPr>
              <a:xfrm rot="3226796">
                <a:off x="1017112" y="3823100"/>
                <a:ext cx="63276" cy="239469"/>
              </a:xfrm>
              <a:prstGeom prst="rightBracket">
                <a:avLst>
                  <a:gd name="adj" fmla="val 0"/>
                </a:avLst>
              </a:prstGeom>
              <a:noFill/>
              <a:ln w="9525" cap="flat" cmpd="sng" algn="ctr">
                <a:solidFill>
                  <a:srgbClr val="F79646">
                    <a:lumMod val="75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grpSp>
        <p:nvGrpSpPr>
          <p:cNvPr id="32" name="Group 31">
            <a:extLst>
              <a:ext uri="{FF2B5EF4-FFF2-40B4-BE49-F238E27FC236}">
                <a16:creationId xmlns:a16="http://schemas.microsoft.com/office/drawing/2014/main" id="{D7CC42B6-7A18-4CC2-9E38-04CCC2558DE0}"/>
              </a:ext>
            </a:extLst>
          </p:cNvPr>
          <p:cNvGrpSpPr/>
          <p:nvPr/>
        </p:nvGrpSpPr>
        <p:grpSpPr>
          <a:xfrm>
            <a:off x="507296" y="4867104"/>
            <a:ext cx="8638092" cy="1263210"/>
            <a:chOff x="251520" y="4657689"/>
            <a:chExt cx="8638092" cy="1263210"/>
          </a:xfrm>
        </p:grpSpPr>
        <p:sp>
          <p:nvSpPr>
            <p:cNvPr id="33" name="Rectangle: Rounded Corners 32">
              <a:extLst>
                <a:ext uri="{FF2B5EF4-FFF2-40B4-BE49-F238E27FC236}">
                  <a16:creationId xmlns:a16="http://schemas.microsoft.com/office/drawing/2014/main" id="{A3D4D77C-8F03-4125-A6DF-A82BE9537587}"/>
                </a:ext>
              </a:extLst>
            </p:cNvPr>
            <p:cNvSpPr/>
            <p:nvPr/>
          </p:nvSpPr>
          <p:spPr>
            <a:xfrm>
              <a:off x="632860" y="4657689"/>
              <a:ext cx="8256752" cy="1263210"/>
            </a:xfrm>
            <a:prstGeom prst="roundRect">
              <a:avLst/>
            </a:prstGeom>
            <a:solidFill>
              <a:srgbClr val="D9EBD9"/>
            </a:solidFill>
            <a:ln w="254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9A62C39-6C33-4A0B-93CB-C0F3694D3B1E}"/>
                </a:ext>
              </a:extLst>
            </p:cNvPr>
            <p:cNvSpPr txBox="1"/>
            <p:nvPr/>
          </p:nvSpPr>
          <p:spPr>
            <a:xfrm>
              <a:off x="1380819" y="4720515"/>
              <a:ext cx="7504080" cy="1123384"/>
            </a:xfrm>
            <a:prstGeom prst="rect">
              <a:avLst/>
            </a:prstGeom>
            <a:noFill/>
          </p:spPr>
          <p:txBody>
            <a:bodyPr wrap="square" rtlCol="0" anchor="ctr">
              <a:spAutoFit/>
            </a:bodyPr>
            <a:lstStyle/>
            <a:p>
              <a:pPr marL="0" marR="0" lvl="0" indent="0" defTabSz="914400" eaLnBrk="0" fontAlgn="base" latinLnBrk="0" hangingPunct="0">
                <a:lnSpc>
                  <a:spcPct val="100000"/>
                </a:lnSpc>
                <a:spcBef>
                  <a:spcPct val="0"/>
                </a:spcBef>
                <a:spcAft>
                  <a:spcPts val="200"/>
                </a:spcAft>
                <a:buClrTx/>
                <a:buSzTx/>
                <a:buFontTx/>
                <a:buNone/>
                <a:tabLst/>
                <a:defRPr/>
              </a:pPr>
              <a:r>
                <a:rPr kumimoji="0" lang="en-US" sz="1200" b="1" i="0" u="none" strike="noStrike" kern="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Within the Lesson</a:t>
              </a:r>
            </a:p>
            <a:p>
              <a:pPr>
                <a:spcAft>
                  <a:spcPts val="200"/>
                </a:spcAft>
              </a:pPr>
              <a:r>
                <a:rPr lang="en-US" sz="1000">
                  <a:solidFill>
                    <a:schemeClr val="bg1"/>
                  </a:solidFill>
                  <a:latin typeface="Roboto" panose="02000000000000000000" pitchFamily="2" charset="0"/>
                  <a:ea typeface="Roboto" panose="02000000000000000000" pitchFamily="2" charset="0"/>
                  <a:cs typeface="Arial"/>
                </a:rPr>
                <a:t>Lesson slides and worksheets follow the principles of the Great Teaching Toolkit; content is broken down into small steps and ‘I’, ‘We’, and ‘You’ sections allow for modelling, guided practice and independent practice.</a:t>
              </a:r>
            </a:p>
            <a:p>
              <a:pPr>
                <a:spcAft>
                  <a:spcPts val="200"/>
                </a:spcAft>
              </a:pPr>
              <a:r>
                <a:rPr lang="en-US" sz="1000">
                  <a:solidFill>
                    <a:schemeClr val="bg1"/>
                  </a:solidFill>
                  <a:latin typeface="Roboto" panose="02000000000000000000" pitchFamily="2" charset="0"/>
                  <a:ea typeface="Roboto" panose="02000000000000000000" pitchFamily="2" charset="0"/>
                  <a:cs typeface="Arial"/>
                </a:rPr>
                <a:t>Lesson slides provide </a:t>
              </a:r>
              <a:r>
                <a:rPr lang="en-US" sz="1000" b="1">
                  <a:solidFill>
                    <a:schemeClr val="bg1"/>
                  </a:solidFill>
                  <a:latin typeface="Roboto" panose="02000000000000000000" pitchFamily="2" charset="0"/>
                  <a:ea typeface="Roboto" panose="02000000000000000000" pitchFamily="2" charset="0"/>
                  <a:cs typeface="Arial"/>
                </a:rPr>
                <a:t>just one way</a:t>
              </a:r>
              <a:r>
                <a:rPr lang="en-US" sz="1000">
                  <a:solidFill>
                    <a:schemeClr val="bg1"/>
                  </a:solidFill>
                  <a:latin typeface="Roboto" panose="02000000000000000000" pitchFamily="2" charset="0"/>
                  <a:ea typeface="Roboto" panose="02000000000000000000" pitchFamily="2" charset="0"/>
                  <a:cs typeface="Arial"/>
                </a:rPr>
                <a:t> to teach the required knowledge. You should adapt these slides as much or as little as is required to meet the needs of your class.</a:t>
              </a:r>
            </a:p>
            <a:p>
              <a:pPr>
                <a:spcAft>
                  <a:spcPts val="200"/>
                </a:spcAft>
              </a:pPr>
              <a:r>
                <a:rPr lang="en-US" sz="1000" b="1">
                  <a:solidFill>
                    <a:schemeClr val="bg1"/>
                  </a:solidFill>
                  <a:latin typeface="Roboto" panose="02000000000000000000" pitchFamily="2" charset="0"/>
                  <a:ea typeface="Roboto" panose="02000000000000000000" pitchFamily="2" charset="0"/>
                  <a:cs typeface="Arial"/>
                </a:rPr>
                <a:t>Adapt the lesson slides as much as is required to meet the needs of your class.</a:t>
              </a:r>
            </a:p>
          </p:txBody>
        </p:sp>
        <p:grpSp>
          <p:nvGrpSpPr>
            <p:cNvPr id="35" name="Group 34">
              <a:extLst>
                <a:ext uri="{FF2B5EF4-FFF2-40B4-BE49-F238E27FC236}">
                  <a16:creationId xmlns:a16="http://schemas.microsoft.com/office/drawing/2014/main" id="{C93B1BD4-080F-426E-AF97-5BE35C72D371}"/>
                </a:ext>
              </a:extLst>
            </p:cNvPr>
            <p:cNvGrpSpPr/>
            <p:nvPr/>
          </p:nvGrpSpPr>
          <p:grpSpPr>
            <a:xfrm>
              <a:off x="251520" y="4716199"/>
              <a:ext cx="1114253" cy="1114253"/>
              <a:chOff x="517196" y="4721681"/>
              <a:chExt cx="992345" cy="992345"/>
            </a:xfrm>
          </p:grpSpPr>
          <p:sp>
            <p:nvSpPr>
              <p:cNvPr id="36" name="Oval 35">
                <a:extLst>
                  <a:ext uri="{FF2B5EF4-FFF2-40B4-BE49-F238E27FC236}">
                    <a16:creationId xmlns:a16="http://schemas.microsoft.com/office/drawing/2014/main" id="{96D923A3-087F-4802-B47B-DD7D05F4B3F7}"/>
                  </a:ext>
                </a:extLst>
              </p:cNvPr>
              <p:cNvSpPr/>
              <p:nvPr/>
            </p:nvSpPr>
            <p:spPr>
              <a:xfrm>
                <a:off x="517196" y="4721681"/>
                <a:ext cx="992345" cy="992345"/>
              </a:xfrm>
              <a:prstGeom prst="ellipse">
                <a:avLst/>
              </a:prstGeom>
              <a:solidFill>
                <a:sysClr val="window" lastClr="FFFFFF"/>
              </a:solidFill>
              <a:ln w="38100" cap="flat" cmpd="sng" algn="ctr">
                <a:solidFill>
                  <a:schemeClr val="bg1"/>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E232EA2C-749B-4C63-ACD9-58E497760729}"/>
                  </a:ext>
                </a:extLst>
              </p:cNvPr>
              <p:cNvSpPr/>
              <p:nvPr/>
            </p:nvSpPr>
            <p:spPr>
              <a:xfrm rot="2589753">
                <a:off x="1197139" y="4920832"/>
                <a:ext cx="83529" cy="72008"/>
              </a:xfrm>
              <a:prstGeom prst="triangle">
                <a:avLst/>
              </a:prstGeom>
              <a:solidFill>
                <a:srgbClr val="052264"/>
              </a:solidFill>
              <a:ln w="57150" cap="flat" cmpd="sng" algn="ctr">
                <a:solidFill>
                  <a:schemeClr val="bg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B95E40F2-5BB4-4F5C-8FB1-3B362A3F3E97}"/>
                  </a:ext>
                </a:extLst>
              </p:cNvPr>
              <p:cNvCxnSpPr/>
              <p:nvPr/>
            </p:nvCxnSpPr>
            <p:spPr>
              <a:xfrm rot="1062417" flipV="1">
                <a:off x="827996" y="5175768"/>
                <a:ext cx="72008" cy="144016"/>
              </a:xfrm>
              <a:prstGeom prst="line">
                <a:avLst/>
              </a:prstGeom>
              <a:noFill/>
              <a:ln w="57150" cap="flat" cmpd="sng" algn="ctr">
                <a:solidFill>
                  <a:schemeClr val="bg2"/>
                </a:solidFill>
                <a:prstDash val="solid"/>
              </a:ln>
              <a:effectLst/>
            </p:spPr>
          </p:cxnSp>
          <p:cxnSp>
            <p:nvCxnSpPr>
              <p:cNvPr id="39" name="Straight Connector 38">
                <a:extLst>
                  <a:ext uri="{FF2B5EF4-FFF2-40B4-BE49-F238E27FC236}">
                    <a16:creationId xmlns:a16="http://schemas.microsoft.com/office/drawing/2014/main" id="{B47A7B62-8BEF-467E-9B30-3C77C075CE54}"/>
                  </a:ext>
                </a:extLst>
              </p:cNvPr>
              <p:cNvCxnSpPr/>
              <p:nvPr/>
            </p:nvCxnSpPr>
            <p:spPr>
              <a:xfrm rot="1062417" flipV="1">
                <a:off x="975409" y="5073951"/>
                <a:ext cx="72008" cy="144016"/>
              </a:xfrm>
              <a:prstGeom prst="line">
                <a:avLst/>
              </a:prstGeom>
              <a:noFill/>
              <a:ln w="57150" cap="flat" cmpd="sng" algn="ctr">
                <a:solidFill>
                  <a:srgbClr val="F79646">
                    <a:lumMod val="75000"/>
                  </a:srgbClr>
                </a:solidFill>
                <a:prstDash val="solid"/>
              </a:ln>
              <a:effectLst/>
            </p:spPr>
          </p:cxnSp>
          <p:cxnSp>
            <p:nvCxnSpPr>
              <p:cNvPr id="40" name="Straight Connector 39">
                <a:extLst>
                  <a:ext uri="{FF2B5EF4-FFF2-40B4-BE49-F238E27FC236}">
                    <a16:creationId xmlns:a16="http://schemas.microsoft.com/office/drawing/2014/main" id="{682B5F5C-A44D-46DA-8088-812576813A24}"/>
                  </a:ext>
                </a:extLst>
              </p:cNvPr>
              <p:cNvCxnSpPr>
                <a:cxnSpLocks/>
              </p:cNvCxnSpPr>
              <p:nvPr/>
            </p:nvCxnSpPr>
            <p:spPr>
              <a:xfrm>
                <a:off x="906199" y="5197897"/>
                <a:ext cx="63015" cy="0"/>
              </a:xfrm>
              <a:prstGeom prst="line">
                <a:avLst/>
              </a:prstGeom>
              <a:noFill/>
              <a:ln w="57150" cap="flat" cmpd="sng" algn="ctr">
                <a:solidFill>
                  <a:srgbClr val="F79646">
                    <a:lumMod val="75000"/>
                  </a:srgbClr>
                </a:solidFill>
                <a:prstDash val="solid"/>
              </a:ln>
              <a:effectLst/>
            </p:spPr>
          </p:cxnSp>
          <p:cxnSp>
            <p:nvCxnSpPr>
              <p:cNvPr id="41" name="Straight Connector 40">
                <a:extLst>
                  <a:ext uri="{FF2B5EF4-FFF2-40B4-BE49-F238E27FC236}">
                    <a16:creationId xmlns:a16="http://schemas.microsoft.com/office/drawing/2014/main" id="{0397221B-1CB2-4301-8C52-BE1AC02F2EBD}"/>
                  </a:ext>
                </a:extLst>
              </p:cNvPr>
              <p:cNvCxnSpPr/>
              <p:nvPr/>
            </p:nvCxnSpPr>
            <p:spPr>
              <a:xfrm rot="1062417" flipV="1">
                <a:off x="1122821" y="4967188"/>
                <a:ext cx="72008" cy="144016"/>
              </a:xfrm>
              <a:prstGeom prst="line">
                <a:avLst/>
              </a:prstGeom>
              <a:noFill/>
              <a:ln w="57150" cap="flat" cmpd="sng" algn="ctr">
                <a:solidFill>
                  <a:schemeClr val="bg2"/>
                </a:solidFill>
                <a:prstDash val="solid"/>
              </a:ln>
              <a:effectLst/>
            </p:spPr>
          </p:cxnSp>
          <p:cxnSp>
            <p:nvCxnSpPr>
              <p:cNvPr id="42" name="Straight Connector 41">
                <a:extLst>
                  <a:ext uri="{FF2B5EF4-FFF2-40B4-BE49-F238E27FC236}">
                    <a16:creationId xmlns:a16="http://schemas.microsoft.com/office/drawing/2014/main" id="{F0D7BFF6-F15D-4B76-B5ED-56AF01AFC14E}"/>
                  </a:ext>
                </a:extLst>
              </p:cNvPr>
              <p:cNvCxnSpPr>
                <a:cxnSpLocks/>
              </p:cNvCxnSpPr>
              <p:nvPr/>
            </p:nvCxnSpPr>
            <p:spPr>
              <a:xfrm>
                <a:off x="1053611" y="5091134"/>
                <a:ext cx="63015" cy="0"/>
              </a:xfrm>
              <a:prstGeom prst="line">
                <a:avLst/>
              </a:prstGeom>
              <a:noFill/>
              <a:ln w="57150" cap="flat" cmpd="sng" algn="ctr">
                <a:solidFill>
                  <a:schemeClr val="bg2"/>
                </a:solidFill>
                <a:prstDash val="solid"/>
              </a:ln>
              <a:effectLst/>
            </p:spPr>
          </p:cxnSp>
          <p:cxnSp>
            <p:nvCxnSpPr>
              <p:cNvPr id="43" name="Straight Connector 42">
                <a:extLst>
                  <a:ext uri="{FF2B5EF4-FFF2-40B4-BE49-F238E27FC236}">
                    <a16:creationId xmlns:a16="http://schemas.microsoft.com/office/drawing/2014/main" id="{9A0CF9B4-6EE3-4C2E-B6BB-357695F2BBE2}"/>
                  </a:ext>
                </a:extLst>
              </p:cNvPr>
              <p:cNvCxnSpPr/>
              <p:nvPr/>
            </p:nvCxnSpPr>
            <p:spPr>
              <a:xfrm rot="1062417" flipV="1">
                <a:off x="680002" y="5281254"/>
                <a:ext cx="72008" cy="144016"/>
              </a:xfrm>
              <a:prstGeom prst="line">
                <a:avLst/>
              </a:prstGeom>
              <a:noFill/>
              <a:ln w="57150" cap="flat" cmpd="sng" algn="ctr">
                <a:solidFill>
                  <a:schemeClr val="bg2"/>
                </a:solidFill>
                <a:prstDash val="solid"/>
              </a:ln>
              <a:effectLst/>
            </p:spPr>
          </p:cxnSp>
          <p:cxnSp>
            <p:nvCxnSpPr>
              <p:cNvPr id="44" name="Straight Connector 43">
                <a:extLst>
                  <a:ext uri="{FF2B5EF4-FFF2-40B4-BE49-F238E27FC236}">
                    <a16:creationId xmlns:a16="http://schemas.microsoft.com/office/drawing/2014/main" id="{6A3CDF77-61C4-4873-82C0-DF072B86F075}"/>
                  </a:ext>
                </a:extLst>
              </p:cNvPr>
              <p:cNvCxnSpPr>
                <a:cxnSpLocks/>
              </p:cNvCxnSpPr>
              <p:nvPr/>
            </p:nvCxnSpPr>
            <p:spPr>
              <a:xfrm>
                <a:off x="758205" y="5303383"/>
                <a:ext cx="63015" cy="0"/>
              </a:xfrm>
              <a:prstGeom prst="line">
                <a:avLst/>
              </a:prstGeom>
              <a:noFill/>
              <a:ln w="57150" cap="flat" cmpd="sng" algn="ctr">
                <a:solidFill>
                  <a:schemeClr val="bg2"/>
                </a:solidFill>
                <a:prstDash val="solid"/>
              </a:ln>
              <a:effectLst/>
            </p:spPr>
          </p:cxnSp>
          <p:sp>
            <p:nvSpPr>
              <p:cNvPr id="45" name="Right Bracket 44">
                <a:extLst>
                  <a:ext uri="{FF2B5EF4-FFF2-40B4-BE49-F238E27FC236}">
                    <a16:creationId xmlns:a16="http://schemas.microsoft.com/office/drawing/2014/main" id="{4D3DF4B0-4D4B-4304-87F6-9829437BB7CC}"/>
                  </a:ext>
                </a:extLst>
              </p:cNvPr>
              <p:cNvSpPr/>
              <p:nvPr/>
            </p:nvSpPr>
            <p:spPr>
              <a:xfrm rot="2764163">
                <a:off x="1059386" y="5200396"/>
                <a:ext cx="61136" cy="54421"/>
              </a:xfrm>
              <a:prstGeom prst="rightBracket">
                <a:avLst>
                  <a:gd name="adj" fmla="val 0"/>
                </a:avLst>
              </a:prstGeom>
              <a:noFill/>
              <a:ln w="9525" cap="flat" cmpd="sng" algn="ctr">
                <a:solidFill>
                  <a:srgbClr val="92D05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cxnSp>
            <p:nvCxnSpPr>
              <p:cNvPr id="46" name="Straight Connector 45">
                <a:extLst>
                  <a:ext uri="{FF2B5EF4-FFF2-40B4-BE49-F238E27FC236}">
                    <a16:creationId xmlns:a16="http://schemas.microsoft.com/office/drawing/2014/main" id="{ABC077AC-ADD0-4069-88D8-6E138E2F05C9}"/>
                  </a:ext>
                </a:extLst>
              </p:cNvPr>
              <p:cNvCxnSpPr>
                <a:cxnSpLocks/>
              </p:cNvCxnSpPr>
              <p:nvPr/>
            </p:nvCxnSpPr>
            <p:spPr>
              <a:xfrm flipV="1">
                <a:off x="998252" y="5129965"/>
                <a:ext cx="26321" cy="26999"/>
              </a:xfrm>
              <a:prstGeom prst="line">
                <a:avLst/>
              </a:prstGeom>
              <a:noFill/>
              <a:ln w="57150" cap="flat" cmpd="sng" algn="ctr">
                <a:solidFill>
                  <a:srgbClr val="92D050"/>
                </a:solidFill>
                <a:prstDash val="solid"/>
              </a:ln>
              <a:effectLst/>
            </p:spPr>
          </p:cxnSp>
        </p:grpSp>
      </p:grpSp>
    </p:spTree>
    <p:extLst>
      <p:ext uri="{BB962C8B-B14F-4D97-AF65-F5344CB8AC3E}">
        <p14:creationId xmlns:p14="http://schemas.microsoft.com/office/powerpoint/2010/main" val="259111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F0EAEC-2DC1-4A73-BE7E-2032E5D29CCE}"/>
              </a:ext>
            </a:extLst>
          </p:cNvPr>
          <p:cNvPicPr>
            <a:picLocks noChangeAspect="1"/>
          </p:cNvPicPr>
          <p:nvPr/>
        </p:nvPicPr>
        <p:blipFill>
          <a:blip r:embed="rId2"/>
          <a:stretch>
            <a:fillRect/>
          </a:stretch>
        </p:blipFill>
        <p:spPr>
          <a:xfrm>
            <a:off x="4774118" y="1848465"/>
            <a:ext cx="4628888" cy="3204615"/>
          </a:xfrm>
          <a:prstGeom prst="rect">
            <a:avLst/>
          </a:prstGeom>
        </p:spPr>
      </p:pic>
      <p:sp>
        <p:nvSpPr>
          <p:cNvPr id="2" name="Text Placeholder 1">
            <a:extLst>
              <a:ext uri="{FF2B5EF4-FFF2-40B4-BE49-F238E27FC236}">
                <a16:creationId xmlns:a16="http://schemas.microsoft.com/office/drawing/2014/main" id="{1F01AA0A-AA5E-4228-8457-B89B387C150B}"/>
              </a:ext>
            </a:extLst>
          </p:cNvPr>
          <p:cNvSpPr>
            <a:spLocks noGrp="1"/>
          </p:cNvSpPr>
          <p:nvPr>
            <p:ph type="body" sz="quarter" idx="10"/>
          </p:nvPr>
        </p:nvSpPr>
        <p:spPr/>
        <p:txBody>
          <a:bodyPr/>
          <a:lstStyle/>
          <a:p>
            <a:r>
              <a:rPr lang="en-US" altLang="en-US"/>
              <a:t>Transitions</a:t>
            </a:r>
            <a:endParaRPr lang="en-GB"/>
          </a:p>
        </p:txBody>
      </p:sp>
      <p:sp>
        <p:nvSpPr>
          <p:cNvPr id="3" name="Content Placeholder 40">
            <a:extLst>
              <a:ext uri="{FF2B5EF4-FFF2-40B4-BE49-F238E27FC236}">
                <a16:creationId xmlns:a16="http://schemas.microsoft.com/office/drawing/2014/main" id="{DE8594F7-40E9-4258-AAF7-B6D8F8B0B0F2}"/>
              </a:ext>
            </a:extLst>
          </p:cNvPr>
          <p:cNvSpPr txBox="1">
            <a:spLocks/>
          </p:cNvSpPr>
          <p:nvPr/>
        </p:nvSpPr>
        <p:spPr>
          <a:xfrm>
            <a:off x="246302" y="1368577"/>
            <a:ext cx="4148717" cy="4457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r>
              <a:rPr lang="en-US" sz="1200">
                <a:solidFill>
                  <a:schemeClr val="bg1"/>
                </a:solidFill>
                <a:latin typeface="Roboto" panose="02000000000000000000" pitchFamily="2" charset="0"/>
                <a:ea typeface="Roboto" panose="02000000000000000000" pitchFamily="2" charset="0"/>
              </a:rPr>
              <a:t>To support schools with transitioning to the United Curriculum, the prior knowledge required for each unit is set out clearly in the overviews.</a:t>
            </a:r>
          </a:p>
          <a:p>
            <a:pPr marL="0" indent="0">
              <a:spcBef>
                <a:spcPts val="0"/>
              </a:spcBef>
              <a:spcAft>
                <a:spcPts val="1800"/>
              </a:spcAft>
              <a:buNone/>
            </a:pPr>
            <a:r>
              <a:rPr lang="en-US" sz="1200">
                <a:solidFill>
                  <a:schemeClr val="bg1"/>
                </a:solidFill>
                <a:latin typeface="Roboto" panose="02000000000000000000" pitchFamily="2" charset="0"/>
                <a:ea typeface="Roboto" panose="02000000000000000000" pitchFamily="2" charset="0"/>
              </a:rPr>
              <a:t>A low-stakes quiz is provided for each unit, which assesses pupils’ understanding of this prerequisite knowledge. Teachers should use this, and use the results to plan and fill any gaps before or during the unit. Teachers can do this in the time prior to teaching the 6-week unit. Alternatively – if it is a short half term or if there is lots of prerequisite content – teachers can spend more time filling gaps and teach the shortened, 4-week sequence of lessons that is also provided in the unit overview.</a:t>
            </a:r>
          </a:p>
          <a:p>
            <a:pPr marL="0" indent="0">
              <a:spcBef>
                <a:spcPts val="0"/>
              </a:spcBef>
              <a:spcAft>
                <a:spcPts val="1800"/>
              </a:spcAft>
              <a:buNone/>
            </a:pPr>
            <a:r>
              <a:rPr lang="en-US" sz="1200">
                <a:solidFill>
                  <a:schemeClr val="bg1"/>
                </a:solidFill>
                <a:latin typeface="Roboto" panose="02000000000000000000" pitchFamily="2" charset="0"/>
                <a:ea typeface="Roboto" panose="02000000000000000000" pitchFamily="2" charset="0"/>
              </a:rPr>
              <a:t>It is clear where the prerequisite knowledge was first taught, so  teachers can use the resources from these units to help fill gaps or address misconceptions.</a:t>
            </a:r>
          </a:p>
          <a:p>
            <a:pPr marL="0" indent="0">
              <a:spcBef>
                <a:spcPts val="0"/>
              </a:spcBef>
              <a:spcAft>
                <a:spcPts val="1800"/>
              </a:spcAft>
              <a:buNone/>
            </a:pPr>
            <a:r>
              <a:rPr lang="en-US" sz="1200">
                <a:solidFill>
                  <a:schemeClr val="bg1"/>
                </a:solidFill>
                <a:latin typeface="Roboto" panose="02000000000000000000" pitchFamily="2" charset="0"/>
                <a:ea typeface="Roboto" panose="02000000000000000000" pitchFamily="2" charset="0"/>
              </a:rPr>
              <a:t>Some of the prerequisite substantive and disciplinary knowledge is first taught in the science or mathematics (or knowledge taught will build in these units). Teachers can follow the same process of using resources from these units to review and fill gaps where required.</a:t>
            </a:r>
          </a:p>
        </p:txBody>
      </p:sp>
      <p:cxnSp>
        <p:nvCxnSpPr>
          <p:cNvPr id="5" name="Straight Arrow Connector 4">
            <a:extLst>
              <a:ext uri="{FF2B5EF4-FFF2-40B4-BE49-F238E27FC236}">
                <a16:creationId xmlns:a16="http://schemas.microsoft.com/office/drawing/2014/main" id="{81F96F51-B476-4859-A497-B8898A8B6E25}"/>
              </a:ext>
            </a:extLst>
          </p:cNvPr>
          <p:cNvCxnSpPr>
            <a:cxnSpLocks/>
          </p:cNvCxnSpPr>
          <p:nvPr/>
        </p:nvCxnSpPr>
        <p:spPr>
          <a:xfrm>
            <a:off x="2939845" y="1848465"/>
            <a:ext cx="2202426" cy="48178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F6C700E-B72D-478E-9DAF-A4751EF30AAD}"/>
              </a:ext>
            </a:extLst>
          </p:cNvPr>
          <p:cNvCxnSpPr>
            <a:cxnSpLocks/>
          </p:cNvCxnSpPr>
          <p:nvPr/>
        </p:nvCxnSpPr>
        <p:spPr>
          <a:xfrm flipV="1">
            <a:off x="4053819" y="2956560"/>
            <a:ext cx="3942101" cy="194974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07B8D3-EA74-4387-ACCE-4DE9A6F4B1B6}"/>
              </a:ext>
            </a:extLst>
          </p:cNvPr>
          <p:cNvCxnSpPr>
            <a:cxnSpLocks/>
          </p:cNvCxnSpPr>
          <p:nvPr/>
        </p:nvCxnSpPr>
        <p:spPr>
          <a:xfrm flipV="1">
            <a:off x="4053819" y="3810000"/>
            <a:ext cx="1088452" cy="109630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46FA4B-71F8-4A41-A931-423B495C026B}"/>
              </a:ext>
            </a:extLst>
          </p:cNvPr>
          <p:cNvCxnSpPr>
            <a:cxnSpLocks/>
          </p:cNvCxnSpPr>
          <p:nvPr/>
        </p:nvCxnSpPr>
        <p:spPr>
          <a:xfrm flipV="1">
            <a:off x="3952240" y="2584704"/>
            <a:ext cx="1503680" cy="15199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2C1D6CC-0EFE-4E60-A02F-9E55344EF4AE}"/>
              </a:ext>
            </a:extLst>
          </p:cNvPr>
          <p:cNvCxnSpPr>
            <a:cxnSpLocks/>
          </p:cNvCxnSpPr>
          <p:nvPr/>
        </p:nvCxnSpPr>
        <p:spPr>
          <a:xfrm flipV="1">
            <a:off x="3952240" y="3066484"/>
            <a:ext cx="1442720" cy="103815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712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1ADF4-078E-4116-B1D3-0DA09C975B8B}"/>
              </a:ext>
            </a:extLst>
          </p:cNvPr>
          <p:cNvSpPr>
            <a:spLocks noGrp="1"/>
          </p:cNvSpPr>
          <p:nvPr>
            <p:ph type="body" sz="quarter" idx="10"/>
          </p:nvPr>
        </p:nvSpPr>
        <p:spPr/>
        <p:txBody>
          <a:bodyPr/>
          <a:lstStyle/>
          <a:p>
            <a:r>
              <a:rPr lang="en-US"/>
              <a:t>Impact</a:t>
            </a:r>
            <a:endParaRPr lang="en-GB"/>
          </a:p>
        </p:txBody>
      </p:sp>
      <p:sp>
        <p:nvSpPr>
          <p:cNvPr id="3" name="Content Placeholder 40">
            <a:extLst>
              <a:ext uri="{FF2B5EF4-FFF2-40B4-BE49-F238E27FC236}">
                <a16:creationId xmlns:a16="http://schemas.microsoft.com/office/drawing/2014/main" id="{77DC7084-440C-4E48-8581-A2574DF8F597}"/>
              </a:ext>
            </a:extLst>
          </p:cNvPr>
          <p:cNvSpPr txBox="1">
            <a:spLocks/>
          </p:cNvSpPr>
          <p:nvPr/>
        </p:nvSpPr>
        <p:spPr bwMode="auto">
          <a:xfrm>
            <a:off x="395536" y="976664"/>
            <a:ext cx="9022784" cy="548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Assessing impact is assessing how well pupils have learned the required knowledge from the implemented curriculum. </a:t>
            </a:r>
            <a:br>
              <a:rPr lang="en-US" sz="1200">
                <a:solidFill>
                  <a:schemeClr val="bg1"/>
                </a:solidFill>
                <a:latin typeface="Roboto" panose="02000000000000000000" pitchFamily="2" charset="0"/>
                <a:ea typeface="Roboto" panose="02000000000000000000" pitchFamily="2" charset="0"/>
              </a:rPr>
            </a:br>
            <a:r>
              <a:rPr lang="en-US" sz="1200">
                <a:solidFill>
                  <a:schemeClr val="bg1"/>
                </a:solidFill>
                <a:latin typeface="Roboto" panose="02000000000000000000" pitchFamily="2" charset="0"/>
                <a:ea typeface="Roboto" panose="02000000000000000000" pitchFamily="2" charset="0"/>
              </a:rPr>
              <a:t>It is not about lots of tests, or meticulously comparing pupils’ outcomes at the start and end of each unit.</a:t>
            </a:r>
          </a:p>
          <a:p>
            <a:pPr marL="0" indent="0">
              <a:spcBef>
                <a:spcPts val="0"/>
              </a:spcBef>
              <a:spcAft>
                <a:spcPts val="1200"/>
              </a:spcAft>
              <a:buFont typeface="Wingdings" panose="05000000000000000000" pitchFamily="2" charset="2"/>
              <a:buNone/>
            </a:pPr>
            <a:r>
              <a:rPr lang="en-US" sz="1200" b="1">
                <a:solidFill>
                  <a:schemeClr val="accent1"/>
                </a:solidFill>
                <a:latin typeface="Roboto" panose="02000000000000000000" pitchFamily="2" charset="0"/>
                <a:ea typeface="Roboto" panose="02000000000000000000" pitchFamily="2" charset="0"/>
              </a:rPr>
              <a:t>If pupils can keep up with a well-sequenced curriculum that has progression built in, they are making progress!</a:t>
            </a:r>
          </a:p>
          <a:p>
            <a:pPr marL="0" indent="0">
              <a:buFont typeface="Wingdings" panose="05000000000000000000" pitchFamily="2" charset="2"/>
              <a:buNone/>
            </a:pPr>
            <a:endParaRPr lang="en-US" sz="1200">
              <a:solidFill>
                <a:schemeClr val="bg1"/>
              </a:solidFill>
              <a:latin typeface="Roboto" panose="02000000000000000000" pitchFamily="2" charset="0"/>
              <a:ea typeface="Roboto" panose="02000000000000000000" pitchFamily="2" charset="0"/>
            </a:endParaRPr>
          </a:p>
          <a:p>
            <a:pPr marL="0" indent="0">
              <a:spcBef>
                <a:spcPts val="0"/>
              </a:spcBef>
              <a:spcAft>
                <a:spcPts val="12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The United Curriculum has this progression built in, and so teachers and subject leads just need to be confident that pupils </a:t>
            </a:r>
            <a:br>
              <a:rPr lang="en-US" sz="1200">
                <a:solidFill>
                  <a:schemeClr val="bg1"/>
                </a:solidFill>
                <a:latin typeface="Roboto" panose="02000000000000000000" pitchFamily="2" charset="0"/>
                <a:ea typeface="Roboto" panose="02000000000000000000" pitchFamily="2" charset="0"/>
              </a:rPr>
            </a:br>
            <a:r>
              <a:rPr lang="en-US" sz="1200">
                <a:solidFill>
                  <a:schemeClr val="bg1"/>
                </a:solidFill>
                <a:latin typeface="Roboto" panose="02000000000000000000" pitchFamily="2" charset="0"/>
                <a:ea typeface="Roboto" panose="02000000000000000000" pitchFamily="2" charset="0"/>
              </a:rPr>
              <a:t>are keeping up with it.</a:t>
            </a:r>
          </a:p>
          <a:p>
            <a:pPr marL="0" indent="0">
              <a:buFont typeface="Wingdings" panose="05000000000000000000" pitchFamily="2" charset="2"/>
              <a:buNone/>
            </a:pPr>
            <a:endParaRPr lang="en-US" sz="1200">
              <a:solidFill>
                <a:schemeClr val="bg1"/>
              </a:solidFill>
              <a:latin typeface="Roboto" panose="02000000000000000000" pitchFamily="2" charset="0"/>
              <a:ea typeface="Roboto" panose="02000000000000000000" pitchFamily="2" charset="0"/>
            </a:endParaRPr>
          </a:p>
          <a:p>
            <a:pPr marL="0" indent="0">
              <a:spcBef>
                <a:spcPts val="0"/>
              </a:spcBef>
              <a:spcAft>
                <a:spcPts val="600"/>
              </a:spcAft>
              <a:buFont typeface="Wingdings" panose="05000000000000000000" pitchFamily="2" charset="2"/>
              <a:buNone/>
            </a:pPr>
            <a:r>
              <a:rPr lang="en-US" sz="1200">
                <a:solidFill>
                  <a:schemeClr val="bg1"/>
                </a:solidFill>
                <a:latin typeface="Roboto" panose="02000000000000000000" pitchFamily="2" charset="0"/>
                <a:ea typeface="Roboto" panose="02000000000000000000" pitchFamily="2" charset="0"/>
              </a:rPr>
              <a:t>This can be done through:</a:t>
            </a:r>
            <a:endParaRPr lang="en-US" sz="1200" u="sng">
              <a:solidFill>
                <a:schemeClr val="bg1"/>
              </a:solidFill>
              <a:latin typeface="Roboto" panose="02000000000000000000" pitchFamily="2" charset="0"/>
              <a:ea typeface="Roboto" panose="02000000000000000000" pitchFamily="2" charset="0"/>
            </a:endParaRP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Formative assessment in lessons</a:t>
            </a:r>
          </a:p>
          <a:p>
            <a:pPr marL="400050" lvl="1" indent="0">
              <a:spcBef>
                <a:spcPts val="0"/>
              </a:spcBef>
              <a:spcAft>
                <a:spcPts val="24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There are opportunities for formative assessment in the lesson slides provided, and teachers should continually adapt their lesson delivery to address misconceptions and ensure that pupils are keeping up with the content.</a:t>
            </a: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Low-stakes summative assessment</a:t>
            </a:r>
          </a:p>
          <a:p>
            <a:pPr marL="400050" lvl="1" indent="0">
              <a:spcBef>
                <a:spcPts val="0"/>
              </a:spcBef>
              <a:spcAft>
                <a:spcPts val="24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A post-learning quiz is provided for every unit. These questions usually take the form of multiple-choice questions, and aim to assess whether pupils have learned the core knowledge for that unit. These should also be used formatively, and teachers should plan to fill gaps and address misconceptions before moving on.</a:t>
            </a:r>
          </a:p>
          <a:p>
            <a:pPr>
              <a:spcBef>
                <a:spcPts val="0"/>
              </a:spcBef>
              <a:spcAft>
                <a:spcPts val="0"/>
              </a:spcAft>
            </a:pPr>
            <a:r>
              <a:rPr lang="en-US" sz="1200" b="1">
                <a:solidFill>
                  <a:schemeClr val="accent1"/>
                </a:solidFill>
                <a:latin typeface="Roboto" panose="02000000000000000000" pitchFamily="2" charset="0"/>
                <a:ea typeface="Roboto" panose="02000000000000000000" pitchFamily="2" charset="0"/>
              </a:rPr>
              <a:t>Books and pupil-conferencing</a:t>
            </a:r>
          </a:p>
          <a:p>
            <a:pPr marL="400050" lvl="1" indent="0">
              <a:spcBef>
                <a:spcPts val="0"/>
              </a:spcBef>
              <a:spcAft>
                <a:spcPts val="1200"/>
              </a:spcAft>
              <a:buFont typeface="Arial" panose="020B0604020202020204" pitchFamily="34" charset="0"/>
              <a:buNone/>
            </a:pPr>
            <a:r>
              <a:rPr lang="en-US" sz="1200">
                <a:solidFill>
                  <a:schemeClr val="bg1"/>
                </a:solidFill>
                <a:latin typeface="Roboto" panose="02000000000000000000" pitchFamily="2" charset="0"/>
                <a:ea typeface="Roboto" panose="02000000000000000000" pitchFamily="2" charset="0"/>
              </a:rPr>
              <a:t>Talking to pupils about their books allows you to assess how much of the curriculum content is secure. These conversations are used most effectively to determine whether pupils have a good understanding of the vertical concepts, and if they can link recently taught content to learning from previous units. (They should not be used to assess whether pupils can recall information, as low-stakes quizzes can gather this information more efficiently).</a:t>
            </a:r>
          </a:p>
        </p:txBody>
      </p:sp>
    </p:spTree>
    <p:extLst>
      <p:ext uri="{BB962C8B-B14F-4D97-AF65-F5344CB8AC3E}">
        <p14:creationId xmlns:p14="http://schemas.microsoft.com/office/powerpoint/2010/main" val="2186795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60C37-76D7-E89F-0136-EB48BA858261}"/>
              </a:ext>
            </a:extLst>
          </p:cNvPr>
          <p:cNvSpPr txBox="1"/>
          <p:nvPr/>
        </p:nvSpPr>
        <p:spPr>
          <a:xfrm>
            <a:off x="203201" y="979402"/>
            <a:ext cx="9195980" cy="4493538"/>
          </a:xfrm>
          <a:prstGeom prst="rect">
            <a:avLst/>
          </a:prstGeom>
          <a:noFill/>
        </p:spPr>
        <p:txBody>
          <a:bodyPr wrap="square">
            <a:spAutoFit/>
          </a:bodyPr>
          <a:lstStyle/>
          <a:p>
            <a:pPr>
              <a:spcAft>
                <a:spcPts val="600"/>
              </a:spcAft>
              <a:defRPr/>
            </a:pPr>
            <a:r>
              <a:rPr lang="en-US" sz="1600" b="1">
                <a:solidFill>
                  <a:srgbClr val="8262A6"/>
                </a:solidFill>
                <a:latin typeface="Roboto" panose="02000000000000000000" pitchFamily="2" charset="0"/>
                <a:ea typeface="Roboto" panose="02000000000000000000" pitchFamily="2" charset="0"/>
              </a:rPr>
              <a:t>Year 1</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Here I Am </a:t>
            </a:r>
            <a:r>
              <a:rPr lang="en-US" sz="1100">
                <a:solidFill>
                  <a:schemeClr val="bg1">
                    <a:lumMod val="95000"/>
                    <a:lumOff val="5000"/>
                  </a:schemeClr>
                </a:solidFill>
                <a:latin typeface="Roboto" panose="02000000000000000000" pitchFamily="2" charset="0"/>
                <a:ea typeface="Roboto" panose="02000000000000000000" pitchFamily="2" charset="0"/>
              </a:rPr>
              <a:t>– no change.</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Where We Are </a:t>
            </a:r>
            <a:r>
              <a:rPr lang="en-US" sz="1100">
                <a:solidFill>
                  <a:schemeClr val="bg1">
                    <a:lumMod val="95000"/>
                    <a:lumOff val="5000"/>
                  </a:schemeClr>
                </a:solidFill>
                <a:latin typeface="Roboto" panose="02000000000000000000" pitchFamily="2" charset="0"/>
                <a:ea typeface="Roboto" panose="02000000000000000000" pitchFamily="2" charset="0"/>
              </a:rPr>
              <a:t>– When comparing urban and rural areas, pupils will also consider the wildlife that is more common in typical urban and rural areas in the UK. This contributes to the Biodiversity aspect of the Sustainability Curriculum. They will also build on </a:t>
            </a:r>
            <a:r>
              <a:rPr lang="en-US" sz="1100" err="1">
                <a:solidFill>
                  <a:schemeClr val="bg1">
                    <a:lumMod val="95000"/>
                    <a:lumOff val="5000"/>
                  </a:schemeClr>
                </a:solidFill>
                <a:latin typeface="Roboto" panose="02000000000000000000" pitchFamily="2" charset="0"/>
                <a:ea typeface="Roboto" panose="02000000000000000000" pitchFamily="2" charset="0"/>
              </a:rPr>
              <a:t>EYFS</a:t>
            </a:r>
            <a:r>
              <a:rPr lang="en-US" sz="1100">
                <a:solidFill>
                  <a:schemeClr val="bg1">
                    <a:lumMod val="95000"/>
                    <a:lumOff val="5000"/>
                  </a:schemeClr>
                </a:solidFill>
                <a:latin typeface="Roboto" panose="02000000000000000000" pitchFamily="2" charset="0"/>
                <a:ea typeface="Roboto" panose="02000000000000000000" pitchFamily="2" charset="0"/>
              </a:rPr>
              <a:t> knowledge of farms, and distinguish between farming of plants (arable) and animals (pastoral). The distinction between harbour and port has been removed, because these are too challenging to understand at this stage.</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There You Are </a:t>
            </a:r>
            <a:r>
              <a:rPr lang="en-US" sz="1100">
                <a:solidFill>
                  <a:schemeClr val="bg1">
                    <a:lumMod val="95000"/>
                    <a:lumOff val="5000"/>
                  </a:schemeClr>
                </a:solidFill>
                <a:latin typeface="Roboto" panose="02000000000000000000" pitchFamily="2" charset="0"/>
                <a:ea typeface="Roboto" panose="02000000000000000000" pitchFamily="2" charset="0"/>
              </a:rPr>
              <a:t>– Teachers may already choose to swap the Kenya case study for another non-European example. Guidance will be updated.</a:t>
            </a:r>
            <a:endParaRPr lang="en-US" sz="1100" b="1">
              <a:solidFill>
                <a:schemeClr val="bg1">
                  <a:lumMod val="95000"/>
                  <a:lumOff val="5000"/>
                </a:schemeClr>
              </a:solidFill>
              <a:latin typeface="Roboto" panose="02000000000000000000" pitchFamily="2" charset="0"/>
              <a:ea typeface="Roboto" panose="02000000000000000000" pitchFamily="2" charset="0"/>
            </a:endParaRPr>
          </a:p>
          <a:p>
            <a:pPr>
              <a:spcAft>
                <a:spcPts val="600"/>
              </a:spcAft>
              <a:defRPr/>
            </a:pPr>
            <a:endParaRPr lang="en-US" sz="1600" b="1">
              <a:solidFill>
                <a:schemeClr val="accent1"/>
              </a:solidFill>
              <a:latin typeface="Roboto" panose="02000000000000000000" pitchFamily="2" charset="0"/>
              <a:ea typeface="Roboto" panose="02000000000000000000" pitchFamily="2" charset="0"/>
            </a:endParaRPr>
          </a:p>
          <a:p>
            <a:pPr>
              <a:spcAft>
                <a:spcPts val="600"/>
              </a:spcAft>
              <a:defRPr/>
            </a:pPr>
            <a:r>
              <a:rPr lang="en-US" sz="1600" b="1">
                <a:solidFill>
                  <a:schemeClr val="accent1"/>
                </a:solidFill>
                <a:latin typeface="Roboto" panose="02000000000000000000" pitchFamily="2" charset="0"/>
                <a:ea typeface="Roboto" panose="02000000000000000000" pitchFamily="2" charset="0"/>
              </a:rPr>
              <a:t>Year 2</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Mini Mappers </a:t>
            </a:r>
            <a:r>
              <a:rPr lang="en-US" sz="1100">
                <a:solidFill>
                  <a:schemeClr val="bg1">
                    <a:lumMod val="95000"/>
                    <a:lumOff val="5000"/>
                  </a:schemeClr>
                </a:solidFill>
                <a:latin typeface="Roboto" panose="02000000000000000000" pitchFamily="2" charset="0"/>
                <a:ea typeface="Roboto" panose="02000000000000000000" pitchFamily="2" charset="0"/>
              </a:rPr>
              <a:t>– Feedback on this unit was that it was quite disjointed, with pupils switching from weather fieldwork to developing map skills. Therefore, observing and recording weather patterns has been moved to Year 1 Science (</a:t>
            </a:r>
            <a:r>
              <a:rPr lang="en-US" sz="1100" err="1">
                <a:solidFill>
                  <a:schemeClr val="bg1">
                    <a:lumMod val="95000"/>
                    <a:lumOff val="5000"/>
                  </a:schemeClr>
                </a:solidFill>
                <a:latin typeface="Roboto" panose="02000000000000000000" pitchFamily="2" charset="0"/>
                <a:ea typeface="Roboto" panose="02000000000000000000" pitchFamily="2" charset="0"/>
              </a:rPr>
              <a:t>Aut2</a:t>
            </a:r>
            <a:r>
              <a:rPr lang="en-US" sz="1100">
                <a:solidFill>
                  <a:schemeClr val="bg1">
                    <a:lumMod val="95000"/>
                    <a:lumOff val="5000"/>
                  </a:schemeClr>
                </a:solidFill>
                <a:latin typeface="Roboto" panose="02000000000000000000" pitchFamily="2" charset="0"/>
                <a:ea typeface="Roboto" panose="02000000000000000000" pitchFamily="2" charset="0"/>
              </a:rPr>
              <a:t>, Seasonal Changes). Weather is also a requirement of the Science National Curriculum and, to avoid pupils doing the same thing twice, they will conduct an enquiry into weather in Year 1. This provides more space in Mini Mappers to focus on map skills and to develop and understanding of OS map symbols (but not OS maps).</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Hot and Cold Deserts</a:t>
            </a:r>
            <a:r>
              <a:rPr lang="en-US" sz="1100">
                <a:solidFill>
                  <a:schemeClr val="bg1">
                    <a:lumMod val="95000"/>
                    <a:lumOff val="5000"/>
                  </a:schemeClr>
                </a:solidFill>
                <a:latin typeface="Roboto" panose="02000000000000000000" pitchFamily="2" charset="0"/>
                <a:ea typeface="Roboto" panose="02000000000000000000" pitchFamily="2" charset="0"/>
              </a:rPr>
              <a:t> – A passing mention has been added to wildlife that live in hot and cold deserts to develop pupils’ understanding of biodiversity. However, the adaptations of plants and animals in these environments remain in Science lessons.</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Rivers, Seas and Oceans</a:t>
            </a:r>
            <a:r>
              <a:rPr lang="en-US" sz="1100">
                <a:solidFill>
                  <a:schemeClr val="bg1">
                    <a:lumMod val="95000"/>
                    <a:lumOff val="5000"/>
                  </a:schemeClr>
                </a:solidFill>
                <a:latin typeface="Roboto" panose="02000000000000000000" pitchFamily="2" charset="0"/>
                <a:ea typeface="Roboto" panose="02000000000000000000" pitchFamily="2" charset="0"/>
              </a:rPr>
              <a:t> – Pupils are introduced to agriculture as an important land use around rivers, which builds on knowledge in Year 1 of farming (and is important for Year 3 History (Prehistoric Britain). The key word trade has been added, as a key use of seas and oceans. The more generic ‘protecting seas and oceans’ has been replaced with a specific lesson on overfishing, and the impacts this has on biodiversity. This will build on from learning in Year 1 in Science (on Biodiversity and Living Sustainably), and will provide building blocks for Year 4 Science, where pupils revisit overfishing in the context of impacting food webs.</a:t>
            </a:r>
            <a:endParaRPr lang="en-US" sz="1400" b="1">
              <a:solidFill>
                <a:srgbClr val="8262A6"/>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C54A7D24-7A14-ED2A-9146-FB9772F36F44}"/>
              </a:ext>
            </a:extLst>
          </p:cNvPr>
          <p:cNvSpPr>
            <a:spLocks noGrp="1"/>
          </p:cNvSpPr>
          <p:nvPr>
            <p:ph type="body" sz="quarter" idx="10"/>
          </p:nvPr>
        </p:nvSpPr>
        <p:spPr/>
        <p:txBody>
          <a:bodyPr/>
          <a:lstStyle/>
          <a:p>
            <a:r>
              <a:rPr lang="en-GB"/>
              <a:t>Updates for 2022-23</a:t>
            </a:r>
          </a:p>
        </p:txBody>
      </p:sp>
    </p:spTree>
    <p:extLst>
      <p:ext uri="{BB962C8B-B14F-4D97-AF65-F5344CB8AC3E}">
        <p14:creationId xmlns:p14="http://schemas.microsoft.com/office/powerpoint/2010/main" val="2398771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60C37-76D7-E89F-0136-EB48BA858261}"/>
              </a:ext>
            </a:extLst>
          </p:cNvPr>
          <p:cNvSpPr txBox="1"/>
          <p:nvPr/>
        </p:nvSpPr>
        <p:spPr>
          <a:xfrm>
            <a:off x="203201" y="979402"/>
            <a:ext cx="9195980" cy="4862870"/>
          </a:xfrm>
          <a:prstGeom prst="rect">
            <a:avLst/>
          </a:prstGeom>
          <a:noFill/>
        </p:spPr>
        <p:txBody>
          <a:bodyPr wrap="square">
            <a:spAutoFit/>
          </a:bodyPr>
          <a:lstStyle/>
          <a:p>
            <a:pPr>
              <a:spcAft>
                <a:spcPts val="600"/>
              </a:spcAft>
              <a:defRPr/>
            </a:pPr>
            <a:r>
              <a:rPr lang="en-US" sz="1600" b="1">
                <a:solidFill>
                  <a:srgbClr val="8262A6"/>
                </a:solidFill>
                <a:latin typeface="Roboto" panose="02000000000000000000" pitchFamily="2" charset="0"/>
                <a:ea typeface="Roboto" panose="02000000000000000000" pitchFamily="2" charset="0"/>
              </a:rPr>
              <a:t>Year 3</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The United Kingdom </a:t>
            </a:r>
            <a:r>
              <a:rPr lang="en-US" sz="1100">
                <a:solidFill>
                  <a:schemeClr val="bg1">
                    <a:lumMod val="95000"/>
                    <a:lumOff val="5000"/>
                  </a:schemeClr>
                </a:solidFill>
                <a:latin typeface="Roboto" panose="02000000000000000000" pitchFamily="2" charset="0"/>
                <a:ea typeface="Roboto" panose="02000000000000000000" pitchFamily="2" charset="0"/>
              </a:rPr>
              <a:t>– No change.</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Volcanoes </a:t>
            </a:r>
            <a:r>
              <a:rPr lang="en-US" sz="1100">
                <a:solidFill>
                  <a:schemeClr val="bg1">
                    <a:lumMod val="95000"/>
                    <a:lumOff val="5000"/>
                  </a:schemeClr>
                </a:solidFill>
                <a:latin typeface="Roboto" panose="02000000000000000000" pitchFamily="2" charset="0"/>
                <a:ea typeface="Roboto" panose="02000000000000000000" pitchFamily="2" charset="0"/>
              </a:rPr>
              <a:t>– Feedback about this unit was that there was too much for pupils to get through. The formation of mountains has therefore been removed to give more time to focus on volcanoes. (Mountains are a statutory requirement of the National Curriculum, but their formation does not have to be taught. Pupils still learn about them as a feature, in Year 2). Some of the content about volcanoes has been changed to make it easier for pupils to grasp. For example, reference to the lithosphere has been removed.</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Looking at Europe &amp; Tourism </a:t>
            </a:r>
            <a:r>
              <a:rPr lang="en-US" sz="1100">
                <a:solidFill>
                  <a:schemeClr val="bg1">
                    <a:lumMod val="95000"/>
                    <a:lumOff val="5000"/>
                  </a:schemeClr>
                </a:solidFill>
                <a:latin typeface="Roboto" panose="02000000000000000000" pitchFamily="2" charset="0"/>
                <a:ea typeface="Roboto" panose="02000000000000000000" pitchFamily="2" charset="0"/>
              </a:rPr>
              <a:t>– As per the other locational knowledge units, pupils will be taught about one particular thing (in this case, tourism) in the context of learning about Europe. This has been made clearer in the sequence of the unit. There is also an opportunity for pupils to learn about tourism in their local area and how this has changed over time. This is a National Curriculum requirement.</a:t>
            </a:r>
          </a:p>
          <a:p>
            <a:pPr>
              <a:spcAft>
                <a:spcPts val="600"/>
              </a:spcAft>
              <a:defRPr/>
            </a:pPr>
            <a:endParaRPr lang="en-US" sz="1600" b="1">
              <a:solidFill>
                <a:schemeClr val="accent1"/>
              </a:solidFill>
              <a:latin typeface="Roboto" panose="02000000000000000000" pitchFamily="2" charset="0"/>
              <a:ea typeface="Roboto" panose="02000000000000000000" pitchFamily="2" charset="0"/>
            </a:endParaRPr>
          </a:p>
          <a:p>
            <a:pPr>
              <a:spcAft>
                <a:spcPts val="600"/>
              </a:spcAft>
              <a:defRPr/>
            </a:pPr>
            <a:r>
              <a:rPr lang="en-US" sz="1600" b="1">
                <a:solidFill>
                  <a:schemeClr val="accent1"/>
                </a:solidFill>
                <a:latin typeface="Roboto" panose="02000000000000000000" pitchFamily="2" charset="0"/>
                <a:ea typeface="Roboto" panose="02000000000000000000" pitchFamily="2" charset="0"/>
              </a:rPr>
              <a:t>Year 4</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Looking at South America &amp; Brazil </a:t>
            </a:r>
            <a:r>
              <a:rPr lang="en-US" sz="1100">
                <a:solidFill>
                  <a:schemeClr val="bg1">
                    <a:lumMod val="95000"/>
                    <a:lumOff val="5000"/>
                  </a:schemeClr>
                </a:solidFill>
                <a:latin typeface="Roboto" panose="02000000000000000000" pitchFamily="2" charset="0"/>
                <a:ea typeface="Roboto" panose="02000000000000000000" pitchFamily="2" charset="0"/>
              </a:rPr>
              <a:t>– No change.</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Tropical Rainforests </a:t>
            </a:r>
            <a:r>
              <a:rPr lang="en-US" sz="1100">
                <a:solidFill>
                  <a:schemeClr val="bg1">
                    <a:lumMod val="95000"/>
                    <a:lumOff val="5000"/>
                  </a:schemeClr>
                </a:solidFill>
                <a:latin typeface="Roboto" panose="02000000000000000000" pitchFamily="2" charset="0"/>
                <a:ea typeface="Roboto" panose="02000000000000000000" pitchFamily="2" charset="0"/>
              </a:rPr>
              <a:t>– The content has been amended slightly to focus less on the adaptations of plants and animals that are found in the tropical rainforest (and this idea is covered in Science), and to focus more on the global importance of the tropical rainforest, including biodiversity and forests’ role in absorbing carbon dioxide from the atmosphere. There is also the opportunity for pupils to build on Science knowledge about evaporation, condensation and the water cycle, and consider these processes as part of atmospheric circulation.</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Earthquakes and Human Settlements </a:t>
            </a:r>
            <a:r>
              <a:rPr lang="en-US" sz="1100">
                <a:solidFill>
                  <a:schemeClr val="bg1">
                    <a:lumMod val="95000"/>
                    <a:lumOff val="5000"/>
                  </a:schemeClr>
                </a:solidFill>
                <a:latin typeface="Roboto" panose="02000000000000000000" pitchFamily="2" charset="0"/>
                <a:ea typeface="Roboto" panose="02000000000000000000" pitchFamily="2" charset="0"/>
              </a:rPr>
              <a:t>– No change. </a:t>
            </a:r>
          </a:p>
          <a:p>
            <a:pPr marL="628650" lvl="1" indent="-171450">
              <a:spcAft>
                <a:spcPts val="600"/>
              </a:spcAft>
              <a:buFont typeface="Arial" panose="020B0604020202020204" pitchFamily="34" charset="0"/>
              <a:buChar char="•"/>
              <a:defRPr/>
            </a:pPr>
            <a:endParaRPr lang="en-US" sz="1400" b="1">
              <a:solidFill>
                <a:srgbClr val="8262A6"/>
              </a:solidFill>
              <a:latin typeface="Roboto" panose="02000000000000000000" pitchFamily="2" charset="0"/>
              <a:ea typeface="Roboto" panose="02000000000000000000" pitchFamily="2" charset="0"/>
            </a:endParaRPr>
          </a:p>
          <a:p>
            <a:pPr lvl="1">
              <a:spcAft>
                <a:spcPts val="600"/>
              </a:spcAft>
              <a:defRPr/>
            </a:pPr>
            <a:endParaRPr lang="en-US" sz="1400" b="1">
              <a:solidFill>
                <a:srgbClr val="8262A6"/>
              </a:solidFill>
              <a:latin typeface="Roboto" panose="02000000000000000000" pitchFamily="2" charset="0"/>
              <a:ea typeface="Roboto" panose="02000000000000000000" pitchFamily="2" charset="0"/>
            </a:endParaRPr>
          </a:p>
          <a:p>
            <a:pPr marL="1085850" lvl="2" indent="-171450">
              <a:spcAft>
                <a:spcPts val="600"/>
              </a:spcAft>
              <a:buFont typeface="Arial" panose="020B0604020202020204" pitchFamily="34" charset="0"/>
              <a:buChar char="•"/>
              <a:defRPr/>
            </a:pPr>
            <a:endParaRPr lang="en-US" sz="1400" b="1">
              <a:solidFill>
                <a:srgbClr val="8262A6"/>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C54A7D24-7A14-ED2A-9146-FB9772F36F44}"/>
              </a:ext>
            </a:extLst>
          </p:cNvPr>
          <p:cNvSpPr>
            <a:spLocks noGrp="1"/>
          </p:cNvSpPr>
          <p:nvPr>
            <p:ph type="body" sz="quarter" idx="10"/>
          </p:nvPr>
        </p:nvSpPr>
        <p:spPr/>
        <p:txBody>
          <a:bodyPr/>
          <a:lstStyle/>
          <a:p>
            <a:r>
              <a:rPr lang="en-GB"/>
              <a:t>Changes by Year Group</a:t>
            </a:r>
          </a:p>
        </p:txBody>
      </p:sp>
    </p:spTree>
    <p:extLst>
      <p:ext uri="{BB962C8B-B14F-4D97-AF65-F5344CB8AC3E}">
        <p14:creationId xmlns:p14="http://schemas.microsoft.com/office/powerpoint/2010/main" val="1002506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60C37-76D7-E89F-0136-EB48BA858261}"/>
              </a:ext>
            </a:extLst>
          </p:cNvPr>
          <p:cNvSpPr txBox="1"/>
          <p:nvPr/>
        </p:nvSpPr>
        <p:spPr>
          <a:xfrm>
            <a:off x="203201" y="979402"/>
            <a:ext cx="9195980" cy="4847481"/>
          </a:xfrm>
          <a:prstGeom prst="rect">
            <a:avLst/>
          </a:prstGeom>
          <a:noFill/>
        </p:spPr>
        <p:txBody>
          <a:bodyPr wrap="square">
            <a:spAutoFit/>
          </a:bodyPr>
          <a:lstStyle/>
          <a:p>
            <a:pPr>
              <a:spcAft>
                <a:spcPts val="600"/>
              </a:spcAft>
              <a:defRPr/>
            </a:pPr>
            <a:r>
              <a:rPr lang="en-US" sz="1600" b="1">
                <a:solidFill>
                  <a:srgbClr val="8262A6"/>
                </a:solidFill>
                <a:latin typeface="Roboto" panose="02000000000000000000" pitchFamily="2" charset="0"/>
                <a:ea typeface="Roboto" panose="02000000000000000000" pitchFamily="2" charset="0"/>
              </a:rPr>
              <a:t>Year 5</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Investigating World Trade </a:t>
            </a:r>
            <a:r>
              <a:rPr lang="en-US" sz="1100">
                <a:solidFill>
                  <a:schemeClr val="bg1">
                    <a:lumMod val="95000"/>
                    <a:lumOff val="5000"/>
                  </a:schemeClr>
                </a:solidFill>
                <a:latin typeface="Roboto" panose="02000000000000000000" pitchFamily="2" charset="0"/>
                <a:ea typeface="Roboto" panose="02000000000000000000" pitchFamily="2" charset="0"/>
              </a:rPr>
              <a:t>– Feedback about this unit suggested that a) there was too much content and b) it did not have a natural flow. For example, it went from regions in North America to identifying where the UK imports its food from. The content about North America has been removed (and added to the Spring unit) so that this unit can focus on world trade. Pupils are given longer to fully understand these key concepts of industry, trade, imports and exports.</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Looking at North America &amp; Water </a:t>
            </a:r>
            <a:r>
              <a:rPr lang="en-US" sz="1100">
                <a:solidFill>
                  <a:schemeClr val="bg1">
                    <a:lumMod val="95000"/>
                    <a:lumOff val="5000"/>
                  </a:schemeClr>
                </a:solidFill>
                <a:latin typeface="Roboto" panose="02000000000000000000" pitchFamily="2" charset="0"/>
                <a:ea typeface="Roboto" panose="02000000000000000000" pitchFamily="2" charset="0"/>
              </a:rPr>
              <a:t>– Teaching about physical and human geography of North America is a requirement of the National Curriculum, and so we need to include it in our curriculum. It fits more naturally in this unit alongside water; pupils will learn about the countries in North America, the main rivers, and some of the key river features in the context of North America.</a:t>
            </a:r>
            <a:endParaRPr lang="en-US" sz="1100" b="1">
              <a:solidFill>
                <a:schemeClr val="bg1">
                  <a:lumMod val="95000"/>
                  <a:lumOff val="5000"/>
                </a:schemeClr>
              </a:solidFill>
              <a:latin typeface="Roboto" panose="02000000000000000000" pitchFamily="2" charset="0"/>
              <a:ea typeface="Roboto" panose="02000000000000000000" pitchFamily="2" charset="0"/>
            </a:endParaRP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Climate Across the World </a:t>
            </a:r>
            <a:r>
              <a:rPr lang="en-US" sz="1100">
                <a:solidFill>
                  <a:schemeClr val="bg1">
                    <a:lumMod val="95000"/>
                    <a:lumOff val="5000"/>
                  </a:schemeClr>
                </a:solidFill>
                <a:latin typeface="Roboto" panose="02000000000000000000" pitchFamily="2" charset="0"/>
                <a:ea typeface="Roboto" panose="02000000000000000000" pitchFamily="2" charset="0"/>
              </a:rPr>
              <a:t>– Time zones, although part of the National Curriculum requirements for Geography, do not naturally sit alongside any of the other content that pupils will learn about in Geography. The concept of time zones actually sits much better – and can be explained more comprehensively – in the context of Science and Earth &amp; Space. In this unit (Year 5 </a:t>
            </a:r>
            <a:r>
              <a:rPr lang="en-US" sz="1100" err="1">
                <a:solidFill>
                  <a:schemeClr val="bg1">
                    <a:lumMod val="95000"/>
                    <a:lumOff val="5000"/>
                  </a:schemeClr>
                </a:solidFill>
                <a:latin typeface="Roboto" panose="02000000000000000000" pitchFamily="2" charset="0"/>
                <a:ea typeface="Roboto" panose="02000000000000000000" pitchFamily="2" charset="0"/>
              </a:rPr>
              <a:t>Sum2</a:t>
            </a:r>
            <a:r>
              <a:rPr lang="en-US" sz="1100">
                <a:solidFill>
                  <a:schemeClr val="bg1">
                    <a:lumMod val="95000"/>
                    <a:lumOff val="5000"/>
                  </a:schemeClr>
                </a:solidFill>
                <a:latin typeface="Roboto" panose="02000000000000000000" pitchFamily="2" charset="0"/>
                <a:ea typeface="Roboto" panose="02000000000000000000" pitchFamily="2" charset="0"/>
              </a:rPr>
              <a:t>), pupils learn about the rotations and orbits of the Earth; and we have therefore decided to move time zones to later in Year 5, in the unit that is technically a science one. This gives more time to explore climate zones and climate change (and avoids pupils confusing the different ‘zones’ that they need to be taught about).</a:t>
            </a:r>
          </a:p>
          <a:p>
            <a:pPr>
              <a:spcAft>
                <a:spcPts val="600"/>
              </a:spcAft>
              <a:defRPr/>
            </a:pPr>
            <a:r>
              <a:rPr lang="en-US" sz="1600" b="1">
                <a:solidFill>
                  <a:schemeClr val="accent1"/>
                </a:solidFill>
                <a:latin typeface="Roboto" panose="02000000000000000000" pitchFamily="2" charset="0"/>
                <a:ea typeface="Roboto" panose="02000000000000000000" pitchFamily="2" charset="0"/>
              </a:rPr>
              <a:t>Year 6</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Improving the Environment </a:t>
            </a:r>
            <a:r>
              <a:rPr lang="en-US" sz="1100">
                <a:solidFill>
                  <a:schemeClr val="bg1">
                    <a:lumMod val="95000"/>
                    <a:lumOff val="5000"/>
                  </a:schemeClr>
                </a:solidFill>
                <a:latin typeface="Roboto" panose="02000000000000000000" pitchFamily="2" charset="0"/>
                <a:ea typeface="Roboto" panose="02000000000000000000" pitchFamily="2" charset="0"/>
              </a:rPr>
              <a:t>– Feedback on this unit suggested that it was not very clear, and could lead to confusion between plastic pollution and climate change and the links between them. Some aspects of the unit also did not allow pupils to progress much from previous years, particularly in relation to ‘what actions can we take’. Pupils were answering similar questions about importance of reducing, reusing, and recycling from Year 2 to Year 6. The content has therefore been amended so that: A) It builds on from </a:t>
            </a:r>
            <a:r>
              <a:rPr lang="en-US" sz="1100" err="1">
                <a:solidFill>
                  <a:schemeClr val="bg1">
                    <a:lumMod val="95000"/>
                    <a:lumOff val="5000"/>
                  </a:schemeClr>
                </a:solidFill>
                <a:latin typeface="Roboto" panose="02000000000000000000" pitchFamily="2" charset="0"/>
                <a:ea typeface="Roboto" panose="02000000000000000000" pitchFamily="2" charset="0"/>
              </a:rPr>
              <a:t>Y5</a:t>
            </a:r>
            <a:r>
              <a:rPr lang="en-US" sz="1100">
                <a:solidFill>
                  <a:schemeClr val="bg1">
                    <a:lumMod val="95000"/>
                    <a:lumOff val="5000"/>
                  </a:schemeClr>
                </a:solidFill>
                <a:latin typeface="Roboto" panose="02000000000000000000" pitchFamily="2" charset="0"/>
                <a:ea typeface="Roboto" panose="02000000000000000000" pitchFamily="2" charset="0"/>
              </a:rPr>
              <a:t> Sum more effectively. Where the </a:t>
            </a:r>
            <a:r>
              <a:rPr lang="en-US" sz="1100" err="1">
                <a:solidFill>
                  <a:schemeClr val="bg1">
                    <a:lumMod val="95000"/>
                    <a:lumOff val="5000"/>
                  </a:schemeClr>
                </a:solidFill>
                <a:latin typeface="Roboto" panose="02000000000000000000" pitchFamily="2" charset="0"/>
                <a:ea typeface="Roboto" panose="02000000000000000000" pitchFamily="2" charset="0"/>
              </a:rPr>
              <a:t>Y5</a:t>
            </a:r>
            <a:r>
              <a:rPr lang="en-US" sz="1100">
                <a:solidFill>
                  <a:schemeClr val="bg1">
                    <a:lumMod val="95000"/>
                    <a:lumOff val="5000"/>
                  </a:schemeClr>
                </a:solidFill>
                <a:latin typeface="Roboto" panose="02000000000000000000" pitchFamily="2" charset="0"/>
                <a:ea typeface="Roboto" panose="02000000000000000000" pitchFamily="2" charset="0"/>
              </a:rPr>
              <a:t> unit focused on the causes and impacts of climate change in depth, this unit focuses on what actions can be taken. B) It builds on pupils’ learning from prior year groups. For example, in Year 2 (in Science), pupils are taught about reducing, reusing and recycling. In this unit, pupils now engage in meaningful and topical debates about wind power, and use their knowledge of trade to consider how customers can use purchasing power at a local level to create national and global changes in industry.</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On the Move </a:t>
            </a:r>
            <a:r>
              <a:rPr lang="en-US" sz="1100">
                <a:solidFill>
                  <a:schemeClr val="bg1">
                    <a:lumMod val="95000"/>
                    <a:lumOff val="5000"/>
                  </a:schemeClr>
                </a:solidFill>
                <a:latin typeface="Roboto" panose="02000000000000000000" pitchFamily="2" charset="0"/>
                <a:ea typeface="Roboto" panose="02000000000000000000" pitchFamily="2" charset="0"/>
              </a:rPr>
              <a:t>– No change.</a:t>
            </a:r>
          </a:p>
          <a:p>
            <a:pPr marL="171450" indent="-171450">
              <a:spcAft>
                <a:spcPts val="600"/>
              </a:spcAft>
              <a:buFont typeface="Arial" panose="020B0604020202020204" pitchFamily="34" charset="0"/>
              <a:buChar char="•"/>
              <a:defRPr/>
            </a:pPr>
            <a:r>
              <a:rPr lang="en-US" sz="1100" b="1">
                <a:solidFill>
                  <a:schemeClr val="bg1">
                    <a:lumMod val="95000"/>
                    <a:lumOff val="5000"/>
                  </a:schemeClr>
                </a:solidFill>
                <a:latin typeface="Roboto" panose="02000000000000000000" pitchFamily="2" charset="0"/>
                <a:ea typeface="Roboto" panose="02000000000000000000" pitchFamily="2" charset="0"/>
              </a:rPr>
              <a:t>I Am A Geographer </a:t>
            </a:r>
            <a:r>
              <a:rPr lang="en-US" sz="1100">
                <a:solidFill>
                  <a:schemeClr val="bg1">
                    <a:lumMod val="95000"/>
                    <a:lumOff val="5000"/>
                  </a:schemeClr>
                </a:solidFill>
                <a:latin typeface="Roboto" panose="02000000000000000000" pitchFamily="2" charset="0"/>
                <a:ea typeface="Roboto" panose="02000000000000000000" pitchFamily="2" charset="0"/>
              </a:rPr>
              <a:t>– Example fieldwork activities are provided in more detail.</a:t>
            </a:r>
          </a:p>
        </p:txBody>
      </p:sp>
      <p:sp>
        <p:nvSpPr>
          <p:cNvPr id="4" name="Text Placeholder 3">
            <a:extLst>
              <a:ext uri="{FF2B5EF4-FFF2-40B4-BE49-F238E27FC236}">
                <a16:creationId xmlns:a16="http://schemas.microsoft.com/office/drawing/2014/main" id="{C54A7D24-7A14-ED2A-9146-FB9772F36F44}"/>
              </a:ext>
            </a:extLst>
          </p:cNvPr>
          <p:cNvSpPr>
            <a:spLocks noGrp="1"/>
          </p:cNvSpPr>
          <p:nvPr>
            <p:ph type="body" sz="quarter" idx="10"/>
          </p:nvPr>
        </p:nvSpPr>
        <p:spPr/>
        <p:txBody>
          <a:bodyPr/>
          <a:lstStyle/>
          <a:p>
            <a:r>
              <a:rPr lang="en-GB"/>
              <a:t>Changes by Year Group</a:t>
            </a:r>
          </a:p>
        </p:txBody>
      </p:sp>
    </p:spTree>
    <p:extLst>
      <p:ext uri="{BB962C8B-B14F-4D97-AF65-F5344CB8AC3E}">
        <p14:creationId xmlns:p14="http://schemas.microsoft.com/office/powerpoint/2010/main" val="426257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9242DE-D3E0-C44C-0A4E-DCAE234A73B8}"/>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Geography</a:t>
            </a:r>
            <a:endParaRPr lang="en-GB">
              <a:ln w="12700">
                <a:solidFill>
                  <a:schemeClr val="accent1"/>
                </a:solidFill>
              </a:ln>
              <a:solidFill>
                <a:schemeClr val="accent1"/>
              </a:solidFill>
            </a:endParaRPr>
          </a:p>
        </p:txBody>
      </p:sp>
      <p:sp>
        <p:nvSpPr>
          <p:cNvPr id="74" name="Freeform: Shape 73">
            <a:extLst>
              <a:ext uri="{FF2B5EF4-FFF2-40B4-BE49-F238E27FC236}">
                <a16:creationId xmlns:a16="http://schemas.microsoft.com/office/drawing/2014/main" id="{6DBED727-5051-81F4-298B-771309880AEC}"/>
              </a:ext>
            </a:extLst>
          </p:cNvPr>
          <p:cNvSpPr/>
          <p:nvPr/>
        </p:nvSpPr>
        <p:spPr>
          <a:xfrm>
            <a:off x="2685927" y="4274998"/>
            <a:ext cx="980829" cy="658693"/>
          </a:xfrm>
          <a:custGeom>
            <a:avLst/>
            <a:gdLst>
              <a:gd name="connsiteX0" fmla="*/ 980830 w 980829"/>
              <a:gd name="connsiteY0" fmla="*/ 563556 h 658693"/>
              <a:gd name="connsiteX1" fmla="*/ 980830 w 980829"/>
              <a:gd name="connsiteY1" fmla="*/ 0 h 658693"/>
              <a:gd name="connsiteX2" fmla="*/ 14180 w 980829"/>
              <a:gd name="connsiteY2" fmla="*/ 0 h 658693"/>
              <a:gd name="connsiteX3" fmla="*/ 14180 w 980829"/>
              <a:gd name="connsiteY3" fmla="*/ 563556 h 658693"/>
              <a:gd name="connsiteX4" fmla="*/ 0 w 980829"/>
              <a:gd name="connsiteY4" fmla="*/ 658694 h 658693"/>
              <a:gd name="connsiteX5" fmla="*/ 977194 w 980829"/>
              <a:gd name="connsiteY5" fmla="*/ 658694 h 658693"/>
              <a:gd name="connsiteX6" fmla="*/ 980830 w 980829"/>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829" h="658693">
                <a:moveTo>
                  <a:pt x="980830" y="563556"/>
                </a:moveTo>
                <a:lnTo>
                  <a:pt x="980830" y="0"/>
                </a:lnTo>
                <a:lnTo>
                  <a:pt x="14180" y="0"/>
                </a:lnTo>
                <a:lnTo>
                  <a:pt x="14180" y="563556"/>
                </a:lnTo>
                <a:cubicBezTo>
                  <a:pt x="14180" y="596642"/>
                  <a:pt x="9211" y="628516"/>
                  <a:pt x="0" y="658694"/>
                </a:cubicBezTo>
                <a:lnTo>
                  <a:pt x="977194" y="658694"/>
                </a:lnTo>
                <a:cubicBezTo>
                  <a:pt x="979618" y="627304"/>
                  <a:pt x="980830" y="595551"/>
                  <a:pt x="980830" y="563556"/>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5" name="Freeform: Shape 74">
            <a:extLst>
              <a:ext uri="{FF2B5EF4-FFF2-40B4-BE49-F238E27FC236}">
                <a16:creationId xmlns:a16="http://schemas.microsoft.com/office/drawing/2014/main" id="{D5CA9DB8-7CA7-DFF5-E6B4-97DCC8FF34EE}"/>
              </a:ext>
            </a:extLst>
          </p:cNvPr>
          <p:cNvSpPr/>
          <p:nvPr/>
        </p:nvSpPr>
        <p:spPr>
          <a:xfrm>
            <a:off x="4359385" y="2853625"/>
            <a:ext cx="966771" cy="658693"/>
          </a:xfrm>
          <a:custGeom>
            <a:avLst/>
            <a:gdLst>
              <a:gd name="connsiteX0" fmla="*/ 0 w 966771"/>
              <a:gd name="connsiteY0" fmla="*/ 0 h 658693"/>
              <a:gd name="connsiteX1" fmla="*/ 966771 w 966771"/>
              <a:gd name="connsiteY1" fmla="*/ 0 h 658693"/>
              <a:gd name="connsiteX2" fmla="*/ 966771 w 966771"/>
              <a:gd name="connsiteY2" fmla="*/ 658694 h 658693"/>
              <a:gd name="connsiteX3" fmla="*/ 0 w 966771"/>
              <a:gd name="connsiteY3" fmla="*/ 658694 h 658693"/>
            </a:gdLst>
            <a:ahLst/>
            <a:cxnLst>
              <a:cxn ang="0">
                <a:pos x="connsiteX0" y="connsiteY0"/>
              </a:cxn>
              <a:cxn ang="0">
                <a:pos x="connsiteX1" y="connsiteY1"/>
              </a:cxn>
              <a:cxn ang="0">
                <a:pos x="connsiteX2" y="connsiteY2"/>
              </a:cxn>
              <a:cxn ang="0">
                <a:pos x="connsiteX3" y="connsiteY3"/>
              </a:cxn>
            </a:cxnLst>
            <a:rect l="l" t="t" r="r" b="b"/>
            <a:pathLst>
              <a:path w="966771" h="658693">
                <a:moveTo>
                  <a:pt x="0" y="0"/>
                </a:moveTo>
                <a:lnTo>
                  <a:pt x="966771" y="0"/>
                </a:lnTo>
                <a:lnTo>
                  <a:pt x="966771" y="658694"/>
                </a:lnTo>
                <a:lnTo>
                  <a:pt x="0" y="658694"/>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6" name="Freeform: Shape 75">
            <a:extLst>
              <a:ext uri="{FF2B5EF4-FFF2-40B4-BE49-F238E27FC236}">
                <a16:creationId xmlns:a16="http://schemas.microsoft.com/office/drawing/2014/main" id="{0927F2B4-32B0-5857-F799-142066FDE913}"/>
              </a:ext>
            </a:extLst>
          </p:cNvPr>
          <p:cNvSpPr/>
          <p:nvPr/>
        </p:nvSpPr>
        <p:spPr>
          <a:xfrm>
            <a:off x="4359385" y="4274998"/>
            <a:ext cx="980708" cy="657118"/>
          </a:xfrm>
          <a:custGeom>
            <a:avLst/>
            <a:gdLst>
              <a:gd name="connsiteX0" fmla="*/ 967983 w 980708"/>
              <a:gd name="connsiteY0" fmla="*/ 566828 h 657118"/>
              <a:gd name="connsiteX1" fmla="*/ 967983 w 980708"/>
              <a:gd name="connsiteY1" fmla="*/ 0 h 657118"/>
              <a:gd name="connsiteX2" fmla="*/ 0 w 980708"/>
              <a:gd name="connsiteY2" fmla="*/ 0 h 657118"/>
              <a:gd name="connsiteX3" fmla="*/ 0 w 980708"/>
              <a:gd name="connsiteY3" fmla="*/ 657118 h 657118"/>
              <a:gd name="connsiteX4" fmla="*/ 980709 w 980708"/>
              <a:gd name="connsiteY4" fmla="*/ 657118 h 657118"/>
              <a:gd name="connsiteX5" fmla="*/ 967983 w 980708"/>
              <a:gd name="connsiteY5" fmla="*/ 56682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0708" h="657118">
                <a:moveTo>
                  <a:pt x="967983" y="566828"/>
                </a:moveTo>
                <a:lnTo>
                  <a:pt x="967983" y="0"/>
                </a:lnTo>
                <a:lnTo>
                  <a:pt x="0" y="0"/>
                </a:lnTo>
                <a:lnTo>
                  <a:pt x="0" y="657118"/>
                </a:lnTo>
                <a:lnTo>
                  <a:pt x="980709" y="657118"/>
                </a:lnTo>
                <a:cubicBezTo>
                  <a:pt x="972467" y="628395"/>
                  <a:pt x="967983" y="598096"/>
                  <a:pt x="967983" y="566828"/>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7" name="Freeform: Shape 76">
            <a:extLst>
              <a:ext uri="{FF2B5EF4-FFF2-40B4-BE49-F238E27FC236}">
                <a16:creationId xmlns:a16="http://schemas.microsoft.com/office/drawing/2014/main" id="{A700B222-4061-387D-364A-D03E609942B2}"/>
              </a:ext>
            </a:extLst>
          </p:cNvPr>
          <p:cNvSpPr/>
          <p:nvPr/>
        </p:nvSpPr>
        <p:spPr>
          <a:xfrm>
            <a:off x="4359385" y="3565038"/>
            <a:ext cx="967983" cy="657239"/>
          </a:xfrm>
          <a:custGeom>
            <a:avLst/>
            <a:gdLst>
              <a:gd name="connsiteX0" fmla="*/ 967983 w 967983"/>
              <a:gd name="connsiteY0" fmla="*/ 418486 h 657239"/>
              <a:gd name="connsiteX1" fmla="*/ 966771 w 967983"/>
              <a:gd name="connsiteY1" fmla="*/ 418486 h 657239"/>
              <a:gd name="connsiteX2" fmla="*/ 966771 w 967983"/>
              <a:gd name="connsiteY2" fmla="*/ 0 h 657239"/>
              <a:gd name="connsiteX3" fmla="*/ 0 w 967983"/>
              <a:gd name="connsiteY3" fmla="*/ 0 h 657239"/>
              <a:gd name="connsiteX4" fmla="*/ 0 w 967983"/>
              <a:gd name="connsiteY4" fmla="*/ 657240 h 657239"/>
              <a:gd name="connsiteX5" fmla="*/ 967983 w 967983"/>
              <a:gd name="connsiteY5" fmla="*/ 657240 h 657239"/>
              <a:gd name="connsiteX6" fmla="*/ 967983 w 967983"/>
              <a:gd name="connsiteY6" fmla="*/ 418486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657239">
                <a:moveTo>
                  <a:pt x="967983" y="418486"/>
                </a:moveTo>
                <a:lnTo>
                  <a:pt x="966771" y="418486"/>
                </a:lnTo>
                <a:lnTo>
                  <a:pt x="966771" y="0"/>
                </a:lnTo>
                <a:lnTo>
                  <a:pt x="0" y="0"/>
                </a:lnTo>
                <a:lnTo>
                  <a:pt x="0" y="657240"/>
                </a:lnTo>
                <a:lnTo>
                  <a:pt x="967983" y="657240"/>
                </a:lnTo>
                <a:lnTo>
                  <a:pt x="967983" y="418486"/>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78" name="Freeform: Shape 77">
            <a:extLst>
              <a:ext uri="{FF2B5EF4-FFF2-40B4-BE49-F238E27FC236}">
                <a16:creationId xmlns:a16="http://schemas.microsoft.com/office/drawing/2014/main" id="{B3D7CBCA-3E14-C80F-2DC9-802AD9AE22D9}"/>
              </a:ext>
            </a:extLst>
          </p:cNvPr>
          <p:cNvSpPr/>
          <p:nvPr/>
        </p:nvSpPr>
        <p:spPr>
          <a:xfrm>
            <a:off x="4337570" y="2140393"/>
            <a:ext cx="988585" cy="660390"/>
          </a:xfrm>
          <a:custGeom>
            <a:avLst/>
            <a:gdLst>
              <a:gd name="connsiteX0" fmla="*/ 21815 w 988585"/>
              <a:gd name="connsiteY0" fmla="*/ 117801 h 660390"/>
              <a:gd name="connsiteX1" fmla="*/ 21815 w 988585"/>
              <a:gd name="connsiteY1" fmla="*/ 660391 h 660390"/>
              <a:gd name="connsiteX2" fmla="*/ 988586 w 988585"/>
              <a:gd name="connsiteY2" fmla="*/ 660391 h 660390"/>
              <a:gd name="connsiteX3" fmla="*/ 988586 w 988585"/>
              <a:gd name="connsiteY3" fmla="*/ 117801 h 660390"/>
              <a:gd name="connsiteX4" fmla="*/ 983011 w 988585"/>
              <a:gd name="connsiteY4" fmla="*/ 0 h 660390"/>
              <a:gd name="connsiteX5" fmla="*/ 0 w 988585"/>
              <a:gd name="connsiteY5" fmla="*/ 0 h 660390"/>
              <a:gd name="connsiteX6" fmla="*/ 21815 w 988585"/>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585" h="660390">
                <a:moveTo>
                  <a:pt x="21815" y="117801"/>
                </a:moveTo>
                <a:lnTo>
                  <a:pt x="21815" y="660391"/>
                </a:lnTo>
                <a:lnTo>
                  <a:pt x="988586" y="660391"/>
                </a:lnTo>
                <a:lnTo>
                  <a:pt x="988586" y="117801"/>
                </a:lnTo>
                <a:cubicBezTo>
                  <a:pt x="988586" y="78050"/>
                  <a:pt x="986647" y="38782"/>
                  <a:pt x="983011" y="0"/>
                </a:cubicBezTo>
                <a:lnTo>
                  <a:pt x="0" y="0"/>
                </a:lnTo>
                <a:cubicBezTo>
                  <a:pt x="14059" y="36722"/>
                  <a:pt x="21815" y="76353"/>
                  <a:pt x="21815"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79" name="Freeform: Shape 78">
            <a:extLst>
              <a:ext uri="{FF2B5EF4-FFF2-40B4-BE49-F238E27FC236}">
                <a16:creationId xmlns:a16="http://schemas.microsoft.com/office/drawing/2014/main" id="{CC5A7B20-192D-A8DF-617B-117F26C190DC}"/>
              </a:ext>
            </a:extLst>
          </p:cNvPr>
          <p:cNvSpPr/>
          <p:nvPr/>
        </p:nvSpPr>
        <p:spPr>
          <a:xfrm>
            <a:off x="1040950" y="4274998"/>
            <a:ext cx="980950" cy="658693"/>
          </a:xfrm>
          <a:custGeom>
            <a:avLst/>
            <a:gdLst>
              <a:gd name="connsiteX0" fmla="*/ 966771 w 980950"/>
              <a:gd name="connsiteY0" fmla="*/ 563556 h 658693"/>
              <a:gd name="connsiteX1" fmla="*/ 966771 w 980950"/>
              <a:gd name="connsiteY1" fmla="*/ 0 h 658693"/>
              <a:gd name="connsiteX2" fmla="*/ 0 w 980950"/>
              <a:gd name="connsiteY2" fmla="*/ 0 h 658693"/>
              <a:gd name="connsiteX3" fmla="*/ 0 w 980950"/>
              <a:gd name="connsiteY3" fmla="*/ 563556 h 658693"/>
              <a:gd name="connsiteX4" fmla="*/ 3636 w 980950"/>
              <a:gd name="connsiteY4" fmla="*/ 658694 h 658693"/>
              <a:gd name="connsiteX5" fmla="*/ 980951 w 980950"/>
              <a:gd name="connsiteY5" fmla="*/ 658694 h 658693"/>
              <a:gd name="connsiteX6" fmla="*/ 966771 w 980950"/>
              <a:gd name="connsiteY6" fmla="*/ 563556 h 65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950" h="658693">
                <a:moveTo>
                  <a:pt x="966771" y="563556"/>
                </a:moveTo>
                <a:lnTo>
                  <a:pt x="966771" y="0"/>
                </a:lnTo>
                <a:lnTo>
                  <a:pt x="0" y="0"/>
                </a:lnTo>
                <a:lnTo>
                  <a:pt x="0" y="563556"/>
                </a:lnTo>
                <a:cubicBezTo>
                  <a:pt x="0" y="595551"/>
                  <a:pt x="1212" y="627304"/>
                  <a:pt x="3636" y="658694"/>
                </a:cubicBezTo>
                <a:lnTo>
                  <a:pt x="980951" y="658694"/>
                </a:lnTo>
                <a:cubicBezTo>
                  <a:pt x="971861" y="628516"/>
                  <a:pt x="966771" y="596642"/>
                  <a:pt x="966771" y="563556"/>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0" name="Freeform: Shape 79">
            <a:extLst>
              <a:ext uri="{FF2B5EF4-FFF2-40B4-BE49-F238E27FC236}">
                <a16:creationId xmlns:a16="http://schemas.microsoft.com/office/drawing/2014/main" id="{656D41FE-0846-078D-6512-F4B5F21A8195}"/>
              </a:ext>
            </a:extLst>
          </p:cNvPr>
          <p:cNvSpPr/>
          <p:nvPr/>
        </p:nvSpPr>
        <p:spPr>
          <a:xfrm>
            <a:off x="2700107" y="2853625"/>
            <a:ext cx="966892" cy="657118"/>
          </a:xfrm>
          <a:custGeom>
            <a:avLst/>
            <a:gdLst>
              <a:gd name="connsiteX0" fmla="*/ 966892 w 966892"/>
              <a:gd name="connsiteY0" fmla="*/ 657118 h 657118"/>
              <a:gd name="connsiteX1" fmla="*/ 966892 w 966892"/>
              <a:gd name="connsiteY1" fmla="*/ 0 h 657118"/>
              <a:gd name="connsiteX2" fmla="*/ 242 w 966892"/>
              <a:gd name="connsiteY2" fmla="*/ 0 h 657118"/>
              <a:gd name="connsiteX3" fmla="*/ 242 w 966892"/>
              <a:gd name="connsiteY3" fmla="*/ 163371 h 657118"/>
              <a:gd name="connsiteX4" fmla="*/ 0 w 966892"/>
              <a:gd name="connsiteY4" fmla="*/ 163371 h 657118"/>
              <a:gd name="connsiteX5" fmla="*/ 0 w 966892"/>
              <a:gd name="connsiteY5" fmla="*/ 657118 h 657118"/>
              <a:gd name="connsiteX6" fmla="*/ 966892 w 966892"/>
              <a:gd name="connsiteY6" fmla="*/ 657118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118">
                <a:moveTo>
                  <a:pt x="966892" y="657118"/>
                </a:moveTo>
                <a:lnTo>
                  <a:pt x="966892" y="0"/>
                </a:lnTo>
                <a:lnTo>
                  <a:pt x="242" y="0"/>
                </a:lnTo>
                <a:lnTo>
                  <a:pt x="242" y="163371"/>
                </a:lnTo>
                <a:lnTo>
                  <a:pt x="0" y="163371"/>
                </a:lnTo>
                <a:lnTo>
                  <a:pt x="0" y="657118"/>
                </a:lnTo>
                <a:lnTo>
                  <a:pt x="966892"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1" name="Freeform: Shape 80">
            <a:extLst>
              <a:ext uri="{FF2B5EF4-FFF2-40B4-BE49-F238E27FC236}">
                <a16:creationId xmlns:a16="http://schemas.microsoft.com/office/drawing/2014/main" id="{5CC42AA3-A247-FFEE-FB06-2EBFB3395922}"/>
              </a:ext>
            </a:extLst>
          </p:cNvPr>
          <p:cNvSpPr/>
          <p:nvPr/>
        </p:nvSpPr>
        <p:spPr>
          <a:xfrm>
            <a:off x="2700349" y="2140393"/>
            <a:ext cx="988464" cy="660390"/>
          </a:xfrm>
          <a:custGeom>
            <a:avLst/>
            <a:gdLst>
              <a:gd name="connsiteX0" fmla="*/ 0 w 988464"/>
              <a:gd name="connsiteY0" fmla="*/ 117801 h 660390"/>
              <a:gd name="connsiteX1" fmla="*/ 0 w 988464"/>
              <a:gd name="connsiteY1" fmla="*/ 660391 h 660390"/>
              <a:gd name="connsiteX2" fmla="*/ 966650 w 988464"/>
              <a:gd name="connsiteY2" fmla="*/ 660391 h 660390"/>
              <a:gd name="connsiteX3" fmla="*/ 966650 w 988464"/>
              <a:gd name="connsiteY3" fmla="*/ 117801 h 660390"/>
              <a:gd name="connsiteX4" fmla="*/ 988465 w 988464"/>
              <a:gd name="connsiteY4" fmla="*/ 0 h 660390"/>
              <a:gd name="connsiteX5" fmla="*/ 5575 w 988464"/>
              <a:gd name="connsiteY5" fmla="*/ 0 h 660390"/>
              <a:gd name="connsiteX6" fmla="*/ 0 w 988464"/>
              <a:gd name="connsiteY6" fmla="*/ 117801 h 6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464" h="660390">
                <a:moveTo>
                  <a:pt x="0" y="117801"/>
                </a:moveTo>
                <a:lnTo>
                  <a:pt x="0" y="660391"/>
                </a:lnTo>
                <a:lnTo>
                  <a:pt x="966650" y="660391"/>
                </a:lnTo>
                <a:lnTo>
                  <a:pt x="966650" y="117801"/>
                </a:lnTo>
                <a:cubicBezTo>
                  <a:pt x="966650" y="76353"/>
                  <a:pt x="974407" y="36722"/>
                  <a:pt x="988465" y="0"/>
                </a:cubicBezTo>
                <a:lnTo>
                  <a:pt x="5575" y="0"/>
                </a:lnTo>
                <a:cubicBezTo>
                  <a:pt x="1939" y="38782"/>
                  <a:pt x="0" y="78050"/>
                  <a:pt x="0" y="117801"/>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2" name="Freeform: Shape 81">
            <a:extLst>
              <a:ext uri="{FF2B5EF4-FFF2-40B4-BE49-F238E27FC236}">
                <a16:creationId xmlns:a16="http://schemas.microsoft.com/office/drawing/2014/main" id="{42B22379-C17B-B4F7-B0D4-8372F9E59966}"/>
              </a:ext>
            </a:extLst>
          </p:cNvPr>
          <p:cNvSpPr/>
          <p:nvPr/>
        </p:nvSpPr>
        <p:spPr>
          <a:xfrm>
            <a:off x="7679032" y="2853625"/>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3" name="Freeform: Shape 82">
            <a:extLst>
              <a:ext uri="{FF2B5EF4-FFF2-40B4-BE49-F238E27FC236}">
                <a16:creationId xmlns:a16="http://schemas.microsoft.com/office/drawing/2014/main" id="{2B01A50E-35D6-C937-81FB-0FC81BD4C459}"/>
              </a:ext>
            </a:extLst>
          </p:cNvPr>
          <p:cNvSpPr/>
          <p:nvPr/>
        </p:nvSpPr>
        <p:spPr>
          <a:xfrm>
            <a:off x="7679032" y="3565038"/>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4" name="Freeform: Shape 83">
            <a:extLst>
              <a:ext uri="{FF2B5EF4-FFF2-40B4-BE49-F238E27FC236}">
                <a16:creationId xmlns:a16="http://schemas.microsoft.com/office/drawing/2014/main" id="{98F52992-58C8-E069-C536-431732673634}"/>
              </a:ext>
            </a:extLst>
          </p:cNvPr>
          <p:cNvSpPr/>
          <p:nvPr/>
        </p:nvSpPr>
        <p:spPr>
          <a:xfrm>
            <a:off x="7654187" y="2140514"/>
            <a:ext cx="991616" cy="658694"/>
          </a:xfrm>
          <a:custGeom>
            <a:avLst/>
            <a:gdLst>
              <a:gd name="connsiteX0" fmla="*/ 24845 w 991616"/>
              <a:gd name="connsiteY0" fmla="*/ 125315 h 658694"/>
              <a:gd name="connsiteX1" fmla="*/ 24845 w 991616"/>
              <a:gd name="connsiteY1" fmla="*/ 658694 h 658694"/>
              <a:gd name="connsiteX2" fmla="*/ 991616 w 991616"/>
              <a:gd name="connsiteY2" fmla="*/ 658694 h 658694"/>
              <a:gd name="connsiteX3" fmla="*/ 991616 w 991616"/>
              <a:gd name="connsiteY3" fmla="*/ 125315 h 658694"/>
              <a:gd name="connsiteX4" fmla="*/ 985314 w 991616"/>
              <a:gd name="connsiteY4" fmla="*/ 0 h 658694"/>
              <a:gd name="connsiteX5" fmla="*/ 0 w 991616"/>
              <a:gd name="connsiteY5" fmla="*/ 0 h 658694"/>
              <a:gd name="connsiteX6" fmla="*/ 24845 w 991616"/>
              <a:gd name="connsiteY6" fmla="*/ 125315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58694">
                <a:moveTo>
                  <a:pt x="24845" y="125315"/>
                </a:moveTo>
                <a:lnTo>
                  <a:pt x="24845" y="658694"/>
                </a:lnTo>
                <a:lnTo>
                  <a:pt x="991616" y="658694"/>
                </a:lnTo>
                <a:lnTo>
                  <a:pt x="991616" y="125315"/>
                </a:lnTo>
                <a:cubicBezTo>
                  <a:pt x="991616" y="83018"/>
                  <a:pt x="989435" y="41206"/>
                  <a:pt x="985314" y="0"/>
                </a:cubicBezTo>
                <a:lnTo>
                  <a:pt x="0" y="0"/>
                </a:lnTo>
                <a:cubicBezTo>
                  <a:pt x="15998" y="38782"/>
                  <a:pt x="24845" y="80958"/>
                  <a:pt x="24845"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85" name="Freeform: Shape 84">
            <a:extLst>
              <a:ext uri="{FF2B5EF4-FFF2-40B4-BE49-F238E27FC236}">
                <a16:creationId xmlns:a16="http://schemas.microsoft.com/office/drawing/2014/main" id="{232A34BC-82CD-5BF8-4F55-00E1B4BBF183}"/>
              </a:ext>
            </a:extLst>
          </p:cNvPr>
          <p:cNvSpPr/>
          <p:nvPr/>
        </p:nvSpPr>
        <p:spPr>
          <a:xfrm>
            <a:off x="6019754" y="2853625"/>
            <a:ext cx="966892" cy="658694"/>
          </a:xfrm>
          <a:custGeom>
            <a:avLst/>
            <a:gdLst>
              <a:gd name="connsiteX0" fmla="*/ 966892 w 966892"/>
              <a:gd name="connsiteY0" fmla="*/ 658694 h 658694"/>
              <a:gd name="connsiteX1" fmla="*/ 966892 w 966892"/>
              <a:gd name="connsiteY1" fmla="*/ 0 h 658694"/>
              <a:gd name="connsiteX2" fmla="*/ 242 w 966892"/>
              <a:gd name="connsiteY2" fmla="*/ 0 h 658694"/>
              <a:gd name="connsiteX3" fmla="*/ 242 w 966892"/>
              <a:gd name="connsiteY3" fmla="*/ 183004 h 658694"/>
              <a:gd name="connsiteX4" fmla="*/ 0 w 966892"/>
              <a:gd name="connsiteY4" fmla="*/ 183004 h 658694"/>
              <a:gd name="connsiteX5" fmla="*/ 0 w 966892"/>
              <a:gd name="connsiteY5" fmla="*/ 658694 h 658694"/>
              <a:gd name="connsiteX6" fmla="*/ 966892 w 966892"/>
              <a:gd name="connsiteY6" fmla="*/ 658694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8694">
                <a:moveTo>
                  <a:pt x="966892" y="658694"/>
                </a:moveTo>
                <a:lnTo>
                  <a:pt x="966892" y="0"/>
                </a:lnTo>
                <a:lnTo>
                  <a:pt x="242" y="0"/>
                </a:lnTo>
                <a:lnTo>
                  <a:pt x="242" y="183004"/>
                </a:lnTo>
                <a:lnTo>
                  <a:pt x="0" y="183004"/>
                </a:lnTo>
                <a:lnTo>
                  <a:pt x="0" y="658694"/>
                </a:lnTo>
                <a:lnTo>
                  <a:pt x="966892" y="658694"/>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6" name="Freeform: Shape 85">
            <a:extLst>
              <a:ext uri="{FF2B5EF4-FFF2-40B4-BE49-F238E27FC236}">
                <a16:creationId xmlns:a16="http://schemas.microsoft.com/office/drawing/2014/main" id="{FEA18107-6916-8256-2DA6-5E63EC62242D}"/>
              </a:ext>
            </a:extLst>
          </p:cNvPr>
          <p:cNvSpPr/>
          <p:nvPr/>
        </p:nvSpPr>
        <p:spPr>
          <a:xfrm>
            <a:off x="6019754" y="3565038"/>
            <a:ext cx="966892" cy="657239"/>
          </a:xfrm>
          <a:custGeom>
            <a:avLst/>
            <a:gdLst>
              <a:gd name="connsiteX0" fmla="*/ 966650 w 966892"/>
              <a:gd name="connsiteY0" fmla="*/ 657240 h 657239"/>
              <a:gd name="connsiteX1" fmla="*/ 966650 w 966892"/>
              <a:gd name="connsiteY1" fmla="*/ 303836 h 657239"/>
              <a:gd name="connsiteX2" fmla="*/ 966892 w 966892"/>
              <a:gd name="connsiteY2" fmla="*/ 303836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303836"/>
                </a:lnTo>
                <a:lnTo>
                  <a:pt x="966892" y="303836"/>
                </a:lnTo>
                <a:lnTo>
                  <a:pt x="966892" y="0"/>
                </a:lnTo>
                <a:lnTo>
                  <a:pt x="0" y="0"/>
                </a:lnTo>
                <a:lnTo>
                  <a:pt x="0" y="657240"/>
                </a:lnTo>
                <a:lnTo>
                  <a:pt x="966650" y="65724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7" name="Freeform: Shape 86">
            <a:extLst>
              <a:ext uri="{FF2B5EF4-FFF2-40B4-BE49-F238E27FC236}">
                <a16:creationId xmlns:a16="http://schemas.microsoft.com/office/drawing/2014/main" id="{B9A66E02-55FB-AA20-4EDC-796B62DD38D2}"/>
              </a:ext>
            </a:extLst>
          </p:cNvPr>
          <p:cNvSpPr/>
          <p:nvPr/>
        </p:nvSpPr>
        <p:spPr>
          <a:xfrm>
            <a:off x="6007029" y="4274998"/>
            <a:ext cx="979375" cy="657118"/>
          </a:xfrm>
          <a:custGeom>
            <a:avLst/>
            <a:gdLst>
              <a:gd name="connsiteX0" fmla="*/ 979375 w 979375"/>
              <a:gd name="connsiteY0" fmla="*/ 566949 h 657118"/>
              <a:gd name="connsiteX1" fmla="*/ 979375 w 979375"/>
              <a:gd name="connsiteY1" fmla="*/ 0 h 657118"/>
              <a:gd name="connsiteX2" fmla="*/ 12725 w 979375"/>
              <a:gd name="connsiteY2" fmla="*/ 0 h 657118"/>
              <a:gd name="connsiteX3" fmla="*/ 12725 w 979375"/>
              <a:gd name="connsiteY3" fmla="*/ 566828 h 657118"/>
              <a:gd name="connsiteX4" fmla="*/ 0 w 979375"/>
              <a:gd name="connsiteY4" fmla="*/ 657118 h 657118"/>
              <a:gd name="connsiteX5" fmla="*/ 976103 w 979375"/>
              <a:gd name="connsiteY5" fmla="*/ 657118 h 657118"/>
              <a:gd name="connsiteX6" fmla="*/ 979375 w 979375"/>
              <a:gd name="connsiteY6" fmla="*/ 566949 h 65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375" h="657118">
                <a:moveTo>
                  <a:pt x="979375" y="566949"/>
                </a:moveTo>
                <a:lnTo>
                  <a:pt x="979375" y="0"/>
                </a:lnTo>
                <a:lnTo>
                  <a:pt x="12725" y="0"/>
                </a:lnTo>
                <a:lnTo>
                  <a:pt x="12725" y="566828"/>
                </a:lnTo>
                <a:cubicBezTo>
                  <a:pt x="12725" y="598096"/>
                  <a:pt x="8241" y="628395"/>
                  <a:pt x="0" y="657118"/>
                </a:cubicBezTo>
                <a:lnTo>
                  <a:pt x="976103" y="657118"/>
                </a:lnTo>
                <a:cubicBezTo>
                  <a:pt x="978285" y="627304"/>
                  <a:pt x="979375" y="597248"/>
                  <a:pt x="979375" y="566949"/>
                </a:cubicBez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88" name="Freeform: Shape 87">
            <a:extLst>
              <a:ext uri="{FF2B5EF4-FFF2-40B4-BE49-F238E27FC236}">
                <a16:creationId xmlns:a16="http://schemas.microsoft.com/office/drawing/2014/main" id="{DF933A8A-74B9-8775-C599-5DAC7E20311E}"/>
              </a:ext>
            </a:extLst>
          </p:cNvPr>
          <p:cNvSpPr/>
          <p:nvPr/>
        </p:nvSpPr>
        <p:spPr>
          <a:xfrm>
            <a:off x="6019996" y="2140514"/>
            <a:ext cx="991616" cy="660269"/>
          </a:xfrm>
          <a:custGeom>
            <a:avLst/>
            <a:gdLst>
              <a:gd name="connsiteX0" fmla="*/ 0 w 991616"/>
              <a:gd name="connsiteY0" fmla="*/ 125315 h 660269"/>
              <a:gd name="connsiteX1" fmla="*/ 0 w 991616"/>
              <a:gd name="connsiteY1" fmla="*/ 660269 h 660269"/>
              <a:gd name="connsiteX2" fmla="*/ 966650 w 991616"/>
              <a:gd name="connsiteY2" fmla="*/ 660269 h 660269"/>
              <a:gd name="connsiteX3" fmla="*/ 966650 w 991616"/>
              <a:gd name="connsiteY3" fmla="*/ 125315 h 660269"/>
              <a:gd name="connsiteX4" fmla="*/ 991616 w 991616"/>
              <a:gd name="connsiteY4" fmla="*/ 0 h 660269"/>
              <a:gd name="connsiteX5" fmla="*/ 6302 w 991616"/>
              <a:gd name="connsiteY5" fmla="*/ 0 h 660269"/>
              <a:gd name="connsiteX6" fmla="*/ 0 w 991616"/>
              <a:gd name="connsiteY6" fmla="*/ 125315 h 6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16" h="660269">
                <a:moveTo>
                  <a:pt x="0" y="125315"/>
                </a:moveTo>
                <a:lnTo>
                  <a:pt x="0" y="660269"/>
                </a:lnTo>
                <a:lnTo>
                  <a:pt x="966650" y="660269"/>
                </a:lnTo>
                <a:lnTo>
                  <a:pt x="966650" y="125315"/>
                </a:lnTo>
                <a:cubicBezTo>
                  <a:pt x="966650" y="80958"/>
                  <a:pt x="975497" y="38782"/>
                  <a:pt x="991616" y="0"/>
                </a:cubicBezTo>
                <a:lnTo>
                  <a:pt x="6302" y="0"/>
                </a:lnTo>
                <a:cubicBezTo>
                  <a:pt x="2182" y="41206"/>
                  <a:pt x="0" y="83018"/>
                  <a:pt x="0" y="125315"/>
                </a:cubicBez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89" name="Freeform: Shape 88">
            <a:extLst>
              <a:ext uri="{FF2B5EF4-FFF2-40B4-BE49-F238E27FC236}">
                <a16:creationId xmlns:a16="http://schemas.microsoft.com/office/drawing/2014/main" id="{56FC3B74-A94A-A783-0D34-8880F29A58BD}"/>
              </a:ext>
            </a:extLst>
          </p:cNvPr>
          <p:cNvSpPr/>
          <p:nvPr/>
        </p:nvSpPr>
        <p:spPr>
          <a:xfrm>
            <a:off x="6732743" y="989285"/>
            <a:ext cx="1161530" cy="962892"/>
          </a:xfrm>
          <a:custGeom>
            <a:avLst/>
            <a:gdLst>
              <a:gd name="connsiteX0" fmla="*/ 1161531 w 1161530"/>
              <a:gd name="connsiteY0" fmla="*/ 122407 h 962892"/>
              <a:gd name="connsiteX1" fmla="*/ 600156 w 1161530"/>
              <a:gd name="connsiteY1" fmla="*/ 0 h 962892"/>
              <a:gd name="connsiteX2" fmla="*/ 0 w 1161530"/>
              <a:gd name="connsiteY2" fmla="*/ 140950 h 962892"/>
              <a:gd name="connsiteX3" fmla="*/ 474599 w 1161530"/>
              <a:gd name="connsiteY3" fmla="*/ 962893 h 962892"/>
              <a:gd name="connsiteX4" fmla="*/ 600036 w 1161530"/>
              <a:gd name="connsiteY4" fmla="*/ 939987 h 962892"/>
              <a:gd name="connsiteX5" fmla="*/ 683781 w 1161530"/>
              <a:gd name="connsiteY5" fmla="*/ 949925 h 962892"/>
              <a:gd name="connsiteX6" fmla="*/ 1161531 w 1161530"/>
              <a:gd name="connsiteY6" fmla="*/ 122407 h 96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530" h="962892">
                <a:moveTo>
                  <a:pt x="1161531" y="122407"/>
                </a:moveTo>
                <a:cubicBezTo>
                  <a:pt x="991252" y="43994"/>
                  <a:pt x="800976" y="0"/>
                  <a:pt x="600156" y="0"/>
                </a:cubicBezTo>
                <a:cubicBezTo>
                  <a:pt x="383945" y="0"/>
                  <a:pt x="179853" y="50902"/>
                  <a:pt x="0" y="140950"/>
                </a:cubicBezTo>
                <a:lnTo>
                  <a:pt x="474599" y="962893"/>
                </a:lnTo>
                <a:cubicBezTo>
                  <a:pt x="513502" y="948107"/>
                  <a:pt x="555799" y="939987"/>
                  <a:pt x="600036" y="939987"/>
                </a:cubicBezTo>
                <a:cubicBezTo>
                  <a:pt x="628880" y="939987"/>
                  <a:pt x="656997" y="943502"/>
                  <a:pt x="683781" y="949925"/>
                </a:cubicBezTo>
                <a:lnTo>
                  <a:pt x="1161531" y="122407"/>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0" name="Freeform: Shape 89">
            <a:extLst>
              <a:ext uri="{FF2B5EF4-FFF2-40B4-BE49-F238E27FC236}">
                <a16:creationId xmlns:a16="http://schemas.microsoft.com/office/drawing/2014/main" id="{1B53F503-8157-D5C4-9C43-42952CA4AC43}"/>
              </a:ext>
            </a:extLst>
          </p:cNvPr>
          <p:cNvSpPr/>
          <p:nvPr/>
        </p:nvSpPr>
        <p:spPr>
          <a:xfrm>
            <a:off x="6032843" y="1154837"/>
            <a:ext cx="1126626" cy="932836"/>
          </a:xfrm>
          <a:custGeom>
            <a:avLst/>
            <a:gdLst>
              <a:gd name="connsiteX0" fmla="*/ 653240 w 1126626"/>
              <a:gd name="connsiteY0" fmla="*/ 0 h 932836"/>
              <a:gd name="connsiteX1" fmla="*/ 0 w 1126626"/>
              <a:gd name="connsiteY1" fmla="*/ 932837 h 932836"/>
              <a:gd name="connsiteX2" fmla="*/ 1006402 w 1126626"/>
              <a:gd name="connsiteY2" fmla="*/ 932837 h 932836"/>
              <a:gd name="connsiteX3" fmla="*/ 1055364 w 1126626"/>
              <a:gd name="connsiteY3" fmla="*/ 872966 h 932836"/>
              <a:gd name="connsiteX4" fmla="*/ 1126627 w 1126626"/>
              <a:gd name="connsiteY4" fmla="*/ 819883 h 932836"/>
              <a:gd name="connsiteX5" fmla="*/ 653361 w 1126626"/>
              <a:gd name="connsiteY5" fmla="*/ 121 h 93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626" h="932836">
                <a:moveTo>
                  <a:pt x="653240" y="0"/>
                </a:moveTo>
                <a:cubicBezTo>
                  <a:pt x="306017" y="191488"/>
                  <a:pt x="57446" y="532409"/>
                  <a:pt x="0" y="932837"/>
                </a:cubicBezTo>
                <a:lnTo>
                  <a:pt x="1006402" y="932837"/>
                </a:lnTo>
                <a:cubicBezTo>
                  <a:pt x="1020339" y="911143"/>
                  <a:pt x="1036822" y="890903"/>
                  <a:pt x="1055364" y="872966"/>
                </a:cubicBezTo>
                <a:cubicBezTo>
                  <a:pt x="1076574" y="852363"/>
                  <a:pt x="1100570" y="834548"/>
                  <a:pt x="1126627" y="819883"/>
                </a:cubicBezTo>
                <a:lnTo>
                  <a:pt x="653361" y="121"/>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1" name="Freeform: Shape 90">
            <a:extLst>
              <a:ext uri="{FF2B5EF4-FFF2-40B4-BE49-F238E27FC236}">
                <a16:creationId xmlns:a16="http://schemas.microsoft.com/office/drawing/2014/main" id="{4DC1DB10-0B0A-4BC6-825C-68C24C95A042}"/>
              </a:ext>
            </a:extLst>
          </p:cNvPr>
          <p:cNvSpPr/>
          <p:nvPr/>
        </p:nvSpPr>
        <p:spPr>
          <a:xfrm>
            <a:off x="5843658" y="4984957"/>
            <a:ext cx="1134383" cy="969800"/>
          </a:xfrm>
          <a:custGeom>
            <a:avLst/>
            <a:gdLst>
              <a:gd name="connsiteX0" fmla="*/ 143252 w 1134383"/>
              <a:gd name="connsiteY0" fmla="*/ 0 h 969800"/>
              <a:gd name="connsiteX1" fmla="*/ 74656 w 1134383"/>
              <a:gd name="connsiteY1" fmla="*/ 94896 h 969800"/>
              <a:gd name="connsiteX2" fmla="*/ 0 w 1134383"/>
              <a:gd name="connsiteY2" fmla="*/ 150039 h 969800"/>
              <a:gd name="connsiteX3" fmla="*/ 473266 w 1134383"/>
              <a:gd name="connsiteY3" fmla="*/ 969801 h 969800"/>
              <a:gd name="connsiteX4" fmla="*/ 1134384 w 1134383"/>
              <a:gd name="connsiteY4" fmla="*/ 0 h 969800"/>
              <a:gd name="connsiteX5" fmla="*/ 143131 w 1134383"/>
              <a:gd name="connsiteY5" fmla="*/ 0 h 9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383" h="969800">
                <a:moveTo>
                  <a:pt x="143252" y="0"/>
                </a:moveTo>
                <a:cubicBezTo>
                  <a:pt x="126043" y="35510"/>
                  <a:pt x="102773" y="67506"/>
                  <a:pt x="74656" y="94896"/>
                </a:cubicBezTo>
                <a:cubicBezTo>
                  <a:pt x="52599" y="116347"/>
                  <a:pt x="27390" y="134890"/>
                  <a:pt x="0" y="150039"/>
                </a:cubicBezTo>
                <a:lnTo>
                  <a:pt x="473266" y="969801"/>
                </a:lnTo>
                <a:cubicBezTo>
                  <a:pt x="832366" y="773102"/>
                  <a:pt x="1086633" y="416910"/>
                  <a:pt x="1134384" y="0"/>
                </a:cubicBezTo>
                <a:lnTo>
                  <a:pt x="143131" y="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92" name="Freeform: Shape 91">
            <a:extLst>
              <a:ext uri="{FF2B5EF4-FFF2-40B4-BE49-F238E27FC236}">
                <a16:creationId xmlns:a16="http://schemas.microsoft.com/office/drawing/2014/main" id="{1C59D769-16D3-A38E-78A9-E711BE42AB8C}"/>
              </a:ext>
            </a:extLst>
          </p:cNvPr>
          <p:cNvSpPr/>
          <p:nvPr/>
        </p:nvSpPr>
        <p:spPr>
          <a:xfrm>
            <a:off x="5075768" y="5156569"/>
            <a:ext cx="1194496" cy="961923"/>
          </a:xfrm>
          <a:custGeom>
            <a:avLst/>
            <a:gdLst>
              <a:gd name="connsiteX0" fmla="*/ 719655 w 1194496"/>
              <a:gd name="connsiteY0" fmla="*/ 364 h 961923"/>
              <a:gd name="connsiteX1" fmla="*/ 597854 w 1194496"/>
              <a:gd name="connsiteY1" fmla="*/ 21936 h 961923"/>
              <a:gd name="connsiteX2" fmla="*/ 474720 w 1194496"/>
              <a:gd name="connsiteY2" fmla="*/ 0 h 961923"/>
              <a:gd name="connsiteX3" fmla="*/ 0 w 1194496"/>
              <a:gd name="connsiteY3" fmla="*/ 822307 h 961923"/>
              <a:gd name="connsiteX4" fmla="*/ 597733 w 1194496"/>
              <a:gd name="connsiteY4" fmla="*/ 961923 h 961923"/>
              <a:gd name="connsiteX5" fmla="*/ 1194496 w 1194496"/>
              <a:gd name="connsiteY5" fmla="*/ 822792 h 961923"/>
              <a:gd name="connsiteX6" fmla="*/ 719776 w 1194496"/>
              <a:gd name="connsiteY6" fmla="*/ 485 h 96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96" h="961923">
                <a:moveTo>
                  <a:pt x="719655" y="364"/>
                </a:moveTo>
                <a:cubicBezTo>
                  <a:pt x="681721" y="14301"/>
                  <a:pt x="640636" y="21936"/>
                  <a:pt x="597854" y="21936"/>
                </a:cubicBezTo>
                <a:cubicBezTo>
                  <a:pt x="555072" y="21936"/>
                  <a:pt x="513018" y="14059"/>
                  <a:pt x="474720" y="0"/>
                </a:cubicBezTo>
                <a:lnTo>
                  <a:pt x="0" y="822307"/>
                </a:lnTo>
                <a:cubicBezTo>
                  <a:pt x="179247" y="911628"/>
                  <a:pt x="382491" y="961923"/>
                  <a:pt x="597733" y="961923"/>
                </a:cubicBezTo>
                <a:cubicBezTo>
                  <a:pt x="812975" y="961923"/>
                  <a:pt x="1015370" y="911749"/>
                  <a:pt x="1194496" y="822792"/>
                </a:cubicBezTo>
                <a:lnTo>
                  <a:pt x="719776" y="485"/>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3" name="Freeform: Shape 92">
            <a:extLst>
              <a:ext uri="{FF2B5EF4-FFF2-40B4-BE49-F238E27FC236}">
                <a16:creationId xmlns:a16="http://schemas.microsoft.com/office/drawing/2014/main" id="{E99DBA89-82FF-0A36-D259-B3F5E5C941B6}"/>
              </a:ext>
            </a:extLst>
          </p:cNvPr>
          <p:cNvSpPr/>
          <p:nvPr/>
        </p:nvSpPr>
        <p:spPr>
          <a:xfrm>
            <a:off x="4359506" y="4984957"/>
            <a:ext cx="1142745" cy="969316"/>
          </a:xfrm>
          <a:custGeom>
            <a:avLst/>
            <a:gdLst>
              <a:gd name="connsiteX0" fmla="*/ 1142746 w 1142745"/>
              <a:gd name="connsiteY0" fmla="*/ 149433 h 969316"/>
              <a:gd name="connsiteX1" fmla="*/ 1000584 w 1142745"/>
              <a:gd name="connsiteY1" fmla="*/ 0 h 969316"/>
              <a:gd name="connsiteX2" fmla="*/ 0 w 1142745"/>
              <a:gd name="connsiteY2" fmla="*/ 0 h 969316"/>
              <a:gd name="connsiteX3" fmla="*/ 385521 w 1142745"/>
              <a:gd name="connsiteY3" fmla="*/ 759649 h 969316"/>
              <a:gd name="connsiteX4" fmla="*/ 669359 w 1142745"/>
              <a:gd name="connsiteY4" fmla="*/ 969316 h 969316"/>
              <a:gd name="connsiteX5" fmla="*/ 1142746 w 1142745"/>
              <a:gd name="connsiteY5" fmla="*/ 149433 h 9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745" h="969316">
                <a:moveTo>
                  <a:pt x="1142746" y="149433"/>
                </a:moveTo>
                <a:cubicBezTo>
                  <a:pt x="1080937" y="115135"/>
                  <a:pt x="1031004" y="62900"/>
                  <a:pt x="1000584" y="0"/>
                </a:cubicBezTo>
                <a:lnTo>
                  <a:pt x="0" y="0"/>
                </a:lnTo>
                <a:cubicBezTo>
                  <a:pt x="33692" y="295352"/>
                  <a:pt x="180459" y="560284"/>
                  <a:pt x="385521" y="759649"/>
                </a:cubicBezTo>
                <a:cubicBezTo>
                  <a:pt x="469630" y="841456"/>
                  <a:pt x="565010" y="912112"/>
                  <a:pt x="669359" y="969316"/>
                </a:cubicBezTo>
                <a:lnTo>
                  <a:pt x="1142746" y="149433"/>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4" name="Freeform: Shape 93">
            <a:extLst>
              <a:ext uri="{FF2B5EF4-FFF2-40B4-BE49-F238E27FC236}">
                <a16:creationId xmlns:a16="http://schemas.microsoft.com/office/drawing/2014/main" id="{F34FB229-A3D6-1708-CF60-9F43CA3F1920}"/>
              </a:ext>
            </a:extLst>
          </p:cNvPr>
          <p:cNvSpPr/>
          <p:nvPr/>
        </p:nvSpPr>
        <p:spPr>
          <a:xfrm>
            <a:off x="7467911" y="1134718"/>
            <a:ext cx="1165167" cy="959620"/>
          </a:xfrm>
          <a:custGeom>
            <a:avLst/>
            <a:gdLst>
              <a:gd name="connsiteX0" fmla="*/ 162886 w 1165167"/>
              <a:gd name="connsiteY0" fmla="*/ 952955 h 959620"/>
              <a:gd name="connsiteX1" fmla="*/ 1165167 w 1165167"/>
              <a:gd name="connsiteY1" fmla="*/ 952955 h 959620"/>
              <a:gd name="connsiteX2" fmla="*/ 793342 w 1165167"/>
              <a:gd name="connsiteY2" fmla="*/ 228452 h 959620"/>
              <a:gd name="connsiteX3" fmla="*/ 473993 w 1165167"/>
              <a:gd name="connsiteY3" fmla="*/ 0 h 959620"/>
              <a:gd name="connsiteX4" fmla="*/ 0 w 1165167"/>
              <a:gd name="connsiteY4" fmla="*/ 821095 h 959620"/>
              <a:gd name="connsiteX5" fmla="*/ 162886 w 1165167"/>
              <a:gd name="connsiteY5" fmla="*/ 959621 h 959620"/>
              <a:gd name="connsiteX6" fmla="*/ 162886 w 1165167"/>
              <a:gd name="connsiteY6" fmla="*/ 952955 h 9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167" h="959620">
                <a:moveTo>
                  <a:pt x="162886" y="952955"/>
                </a:moveTo>
                <a:lnTo>
                  <a:pt x="1165167" y="952955"/>
                </a:lnTo>
                <a:cubicBezTo>
                  <a:pt x="1124809" y="671662"/>
                  <a:pt x="990283" y="419819"/>
                  <a:pt x="793342" y="228452"/>
                </a:cubicBezTo>
                <a:cubicBezTo>
                  <a:pt x="699779" y="137556"/>
                  <a:pt x="592158" y="60355"/>
                  <a:pt x="473993" y="0"/>
                </a:cubicBezTo>
                <a:lnTo>
                  <a:pt x="0" y="821095"/>
                </a:lnTo>
                <a:cubicBezTo>
                  <a:pt x="68354" y="849212"/>
                  <a:pt x="125316" y="898175"/>
                  <a:pt x="162886" y="959621"/>
                </a:cubicBezTo>
                <a:lnTo>
                  <a:pt x="162886" y="952955"/>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5" name="Freeform: Shape 94">
            <a:extLst>
              <a:ext uri="{FF2B5EF4-FFF2-40B4-BE49-F238E27FC236}">
                <a16:creationId xmlns:a16="http://schemas.microsoft.com/office/drawing/2014/main" id="{0DA37834-4DCA-4431-AE15-F3D0CE5B6CF2}"/>
              </a:ext>
            </a:extLst>
          </p:cNvPr>
          <p:cNvSpPr/>
          <p:nvPr/>
        </p:nvSpPr>
        <p:spPr>
          <a:xfrm>
            <a:off x="1040950" y="3565038"/>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6" name="Freeform: Shape 95">
            <a:extLst>
              <a:ext uri="{FF2B5EF4-FFF2-40B4-BE49-F238E27FC236}">
                <a16:creationId xmlns:a16="http://schemas.microsoft.com/office/drawing/2014/main" id="{B1E0CE40-16F4-304A-B286-1AA26F46ECA6}"/>
              </a:ext>
            </a:extLst>
          </p:cNvPr>
          <p:cNvSpPr/>
          <p:nvPr/>
        </p:nvSpPr>
        <p:spPr>
          <a:xfrm>
            <a:off x="1040950" y="285314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7" name="Freeform: Shape 96">
            <a:extLst>
              <a:ext uri="{FF2B5EF4-FFF2-40B4-BE49-F238E27FC236}">
                <a16:creationId xmlns:a16="http://schemas.microsoft.com/office/drawing/2014/main" id="{13D672AE-46BB-B47C-1DA7-B954FBE630CB}"/>
              </a:ext>
            </a:extLst>
          </p:cNvPr>
          <p:cNvSpPr/>
          <p:nvPr/>
        </p:nvSpPr>
        <p:spPr>
          <a:xfrm>
            <a:off x="1040950" y="2144393"/>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98" name="Freeform: Shape 97">
            <a:extLst>
              <a:ext uri="{FF2B5EF4-FFF2-40B4-BE49-F238E27FC236}">
                <a16:creationId xmlns:a16="http://schemas.microsoft.com/office/drawing/2014/main" id="{EB1F7652-4F5A-2498-D2F0-6BE154002A77}"/>
              </a:ext>
            </a:extLst>
          </p:cNvPr>
          <p:cNvSpPr/>
          <p:nvPr/>
        </p:nvSpPr>
        <p:spPr>
          <a:xfrm>
            <a:off x="1040950" y="1431040"/>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99" name="Freeform: Shape 98">
            <a:extLst>
              <a:ext uri="{FF2B5EF4-FFF2-40B4-BE49-F238E27FC236}">
                <a16:creationId xmlns:a16="http://schemas.microsoft.com/office/drawing/2014/main" id="{9E6F2AA6-7770-09D3-AC6C-378857CB15FE}"/>
              </a:ext>
            </a:extLst>
          </p:cNvPr>
          <p:cNvSpPr/>
          <p:nvPr/>
        </p:nvSpPr>
        <p:spPr>
          <a:xfrm>
            <a:off x="1049797" y="4986533"/>
            <a:ext cx="1135353" cy="965680"/>
          </a:xfrm>
          <a:custGeom>
            <a:avLst/>
            <a:gdLst>
              <a:gd name="connsiteX0" fmla="*/ 1135353 w 1135353"/>
              <a:gd name="connsiteY0" fmla="*/ 145919 h 965680"/>
              <a:gd name="connsiteX1" fmla="*/ 993070 w 1135353"/>
              <a:gd name="connsiteY1" fmla="*/ 0 h 965680"/>
              <a:gd name="connsiteX2" fmla="*/ 0 w 1135353"/>
              <a:gd name="connsiteY2" fmla="*/ 0 h 965680"/>
              <a:gd name="connsiteX3" fmla="*/ 375704 w 1135353"/>
              <a:gd name="connsiteY3" fmla="*/ 754680 h 965680"/>
              <a:gd name="connsiteX4" fmla="*/ 662087 w 1135353"/>
              <a:gd name="connsiteY4" fmla="*/ 965680 h 965680"/>
              <a:gd name="connsiteX5" fmla="*/ 1135353 w 1135353"/>
              <a:gd name="connsiteY5" fmla="*/ 145919 h 9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53" h="965680">
                <a:moveTo>
                  <a:pt x="1135353" y="145919"/>
                </a:moveTo>
                <a:cubicBezTo>
                  <a:pt x="1074029" y="112590"/>
                  <a:pt x="1024096" y="61567"/>
                  <a:pt x="993070" y="0"/>
                </a:cubicBezTo>
                <a:lnTo>
                  <a:pt x="0" y="0"/>
                </a:lnTo>
                <a:cubicBezTo>
                  <a:pt x="34783" y="293413"/>
                  <a:pt x="171854" y="556527"/>
                  <a:pt x="375704" y="754680"/>
                </a:cubicBezTo>
                <a:cubicBezTo>
                  <a:pt x="460419" y="837093"/>
                  <a:pt x="556769" y="908234"/>
                  <a:pt x="662087" y="965680"/>
                </a:cubicBezTo>
                <a:lnTo>
                  <a:pt x="1135353" y="145919"/>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00" name="Freeform: Shape 99">
            <a:extLst>
              <a:ext uri="{FF2B5EF4-FFF2-40B4-BE49-F238E27FC236}">
                <a16:creationId xmlns:a16="http://schemas.microsoft.com/office/drawing/2014/main" id="{1F8BFF27-1AAF-2031-2554-09D34019791C}"/>
              </a:ext>
            </a:extLst>
          </p:cNvPr>
          <p:cNvSpPr/>
          <p:nvPr/>
        </p:nvSpPr>
        <p:spPr>
          <a:xfrm>
            <a:off x="4152021" y="1129143"/>
            <a:ext cx="1162379" cy="958529"/>
          </a:xfrm>
          <a:custGeom>
            <a:avLst/>
            <a:gdLst>
              <a:gd name="connsiteX0" fmla="*/ 1162379 w 1162379"/>
              <a:gd name="connsiteY0" fmla="*/ 958530 h 958529"/>
              <a:gd name="connsiteX1" fmla="*/ 789584 w 1162379"/>
              <a:gd name="connsiteY1" fmla="*/ 226513 h 958529"/>
              <a:gd name="connsiteX2" fmla="*/ 473993 w 1162379"/>
              <a:gd name="connsiteY2" fmla="*/ 0 h 958529"/>
              <a:gd name="connsiteX3" fmla="*/ 0 w 1162379"/>
              <a:gd name="connsiteY3" fmla="*/ 820853 h 958529"/>
              <a:gd name="connsiteX4" fmla="*/ 159492 w 1162379"/>
              <a:gd name="connsiteY4" fmla="*/ 958530 h 958529"/>
              <a:gd name="connsiteX5" fmla="*/ 1162379 w 1162379"/>
              <a:gd name="connsiteY5" fmla="*/ 958530 h 95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379" h="958529">
                <a:moveTo>
                  <a:pt x="1162379" y="958530"/>
                </a:moveTo>
                <a:cubicBezTo>
                  <a:pt x="1123355" y="674328"/>
                  <a:pt x="988101" y="419577"/>
                  <a:pt x="789584" y="226513"/>
                </a:cubicBezTo>
                <a:cubicBezTo>
                  <a:pt x="697113" y="136465"/>
                  <a:pt x="590703" y="59991"/>
                  <a:pt x="473993" y="0"/>
                </a:cubicBezTo>
                <a:lnTo>
                  <a:pt x="0" y="820853"/>
                </a:lnTo>
                <a:cubicBezTo>
                  <a:pt x="66899" y="849333"/>
                  <a:pt x="122770" y="897811"/>
                  <a:pt x="159492" y="958530"/>
                </a:cubicBezTo>
                <a:lnTo>
                  <a:pt x="1162379" y="95853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01" name="Freeform: Shape 100">
            <a:extLst>
              <a:ext uri="{FF2B5EF4-FFF2-40B4-BE49-F238E27FC236}">
                <a16:creationId xmlns:a16="http://schemas.microsoft.com/office/drawing/2014/main" id="{BCE1171D-3CB6-0DAD-37C7-26AF44986265}"/>
              </a:ext>
            </a:extLst>
          </p:cNvPr>
          <p:cNvSpPr/>
          <p:nvPr/>
        </p:nvSpPr>
        <p:spPr>
          <a:xfrm>
            <a:off x="1758786" y="5154145"/>
            <a:ext cx="1189890" cy="960832"/>
          </a:xfrm>
          <a:custGeom>
            <a:avLst/>
            <a:gdLst>
              <a:gd name="connsiteX0" fmla="*/ 715050 w 1189890"/>
              <a:gd name="connsiteY0" fmla="*/ 121 h 960832"/>
              <a:gd name="connsiteX1" fmla="*/ 595067 w 1189890"/>
              <a:gd name="connsiteY1" fmla="*/ 20967 h 960832"/>
              <a:gd name="connsiteX2" fmla="*/ 474841 w 1189890"/>
              <a:gd name="connsiteY2" fmla="*/ 0 h 960832"/>
              <a:gd name="connsiteX3" fmla="*/ 0 w 1189890"/>
              <a:gd name="connsiteY3" fmla="*/ 822428 h 960832"/>
              <a:gd name="connsiteX4" fmla="*/ 595067 w 1189890"/>
              <a:gd name="connsiteY4" fmla="*/ 960833 h 960832"/>
              <a:gd name="connsiteX5" fmla="*/ 1189891 w 1189890"/>
              <a:gd name="connsiteY5" fmla="*/ 822550 h 960832"/>
              <a:gd name="connsiteX6" fmla="*/ 715050 w 1189890"/>
              <a:gd name="connsiteY6" fmla="*/ 121 h 9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90" h="960832">
                <a:moveTo>
                  <a:pt x="715050" y="121"/>
                </a:moveTo>
                <a:cubicBezTo>
                  <a:pt x="677600" y="13574"/>
                  <a:pt x="637242" y="20967"/>
                  <a:pt x="595067" y="20967"/>
                </a:cubicBezTo>
                <a:cubicBezTo>
                  <a:pt x="552891" y="20967"/>
                  <a:pt x="512291" y="13574"/>
                  <a:pt x="474841" y="0"/>
                </a:cubicBezTo>
                <a:lnTo>
                  <a:pt x="0" y="822428"/>
                </a:lnTo>
                <a:cubicBezTo>
                  <a:pt x="178641" y="910900"/>
                  <a:pt x="380915" y="960833"/>
                  <a:pt x="595067" y="960833"/>
                </a:cubicBezTo>
                <a:cubicBezTo>
                  <a:pt x="809218" y="960833"/>
                  <a:pt x="1011371" y="911022"/>
                  <a:pt x="1189891" y="822550"/>
                </a:cubicBezTo>
                <a:lnTo>
                  <a:pt x="715050" y="121"/>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02" name="Freeform: Shape 101">
            <a:extLst>
              <a:ext uri="{FF2B5EF4-FFF2-40B4-BE49-F238E27FC236}">
                <a16:creationId xmlns:a16="http://schemas.microsoft.com/office/drawing/2014/main" id="{77D672E4-CF89-ED1E-BB98-BE7B960D0146}"/>
              </a:ext>
            </a:extLst>
          </p:cNvPr>
          <p:cNvSpPr/>
          <p:nvPr/>
        </p:nvSpPr>
        <p:spPr>
          <a:xfrm>
            <a:off x="2711984" y="1148898"/>
            <a:ext cx="1124809" cy="938775"/>
          </a:xfrm>
          <a:custGeom>
            <a:avLst/>
            <a:gdLst>
              <a:gd name="connsiteX0" fmla="*/ 651422 w 1124809"/>
              <a:gd name="connsiteY0" fmla="*/ 0 h 938775"/>
              <a:gd name="connsiteX1" fmla="*/ 0 w 1124809"/>
              <a:gd name="connsiteY1" fmla="*/ 938775 h 938775"/>
              <a:gd name="connsiteX2" fmla="*/ 1002766 w 1124809"/>
              <a:gd name="connsiteY2" fmla="*/ 938775 h 938775"/>
              <a:gd name="connsiteX3" fmla="*/ 1056455 w 1124809"/>
              <a:gd name="connsiteY3" fmla="*/ 871391 h 938775"/>
              <a:gd name="connsiteX4" fmla="*/ 1124809 w 1124809"/>
              <a:gd name="connsiteY4" fmla="*/ 819762 h 938775"/>
              <a:gd name="connsiteX5" fmla="*/ 651422 w 1124809"/>
              <a:gd name="connsiteY5" fmla="*/ 0 h 9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09" h="938775">
                <a:moveTo>
                  <a:pt x="651422" y="0"/>
                </a:moveTo>
                <a:cubicBezTo>
                  <a:pt x="303593" y="193063"/>
                  <a:pt x="55265" y="536287"/>
                  <a:pt x="0" y="938775"/>
                </a:cubicBezTo>
                <a:lnTo>
                  <a:pt x="1002766" y="938775"/>
                </a:lnTo>
                <a:cubicBezTo>
                  <a:pt x="1017673" y="914173"/>
                  <a:pt x="1035731" y="891509"/>
                  <a:pt x="1056455" y="871391"/>
                </a:cubicBezTo>
                <a:cubicBezTo>
                  <a:pt x="1076816" y="851515"/>
                  <a:pt x="1099843" y="834184"/>
                  <a:pt x="1124809" y="819762"/>
                </a:cubicBezTo>
                <a:lnTo>
                  <a:pt x="651422" y="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03" name="Freeform: Shape 102">
            <a:extLst>
              <a:ext uri="{FF2B5EF4-FFF2-40B4-BE49-F238E27FC236}">
                <a16:creationId xmlns:a16="http://schemas.microsoft.com/office/drawing/2014/main" id="{C1440629-5358-00AE-9917-F3B5EF8CDB35}"/>
              </a:ext>
            </a:extLst>
          </p:cNvPr>
          <p:cNvSpPr/>
          <p:nvPr/>
        </p:nvSpPr>
        <p:spPr>
          <a:xfrm>
            <a:off x="3410066" y="981771"/>
            <a:ext cx="1168439" cy="963983"/>
          </a:xfrm>
          <a:custGeom>
            <a:avLst/>
            <a:gdLst>
              <a:gd name="connsiteX0" fmla="*/ 1168440 w 1168439"/>
              <a:gd name="connsiteY0" fmla="*/ 124104 h 963983"/>
              <a:gd name="connsiteX1" fmla="*/ 603187 w 1168439"/>
              <a:gd name="connsiteY1" fmla="*/ 0 h 963983"/>
              <a:gd name="connsiteX2" fmla="*/ 0 w 1168439"/>
              <a:gd name="connsiteY2" fmla="*/ 142404 h 963983"/>
              <a:gd name="connsiteX3" fmla="*/ 474357 w 1168439"/>
              <a:gd name="connsiteY3" fmla="*/ 963984 h 963983"/>
              <a:gd name="connsiteX4" fmla="*/ 602944 w 1168439"/>
              <a:gd name="connsiteY4" fmla="*/ 939866 h 963983"/>
              <a:gd name="connsiteX5" fmla="*/ 690932 w 1168439"/>
              <a:gd name="connsiteY5" fmla="*/ 950895 h 963983"/>
              <a:gd name="connsiteX6" fmla="*/ 1168318 w 1168439"/>
              <a:gd name="connsiteY6" fmla="*/ 123982 h 96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439" h="963983">
                <a:moveTo>
                  <a:pt x="1168440" y="124104"/>
                </a:moveTo>
                <a:cubicBezTo>
                  <a:pt x="997312" y="44600"/>
                  <a:pt x="805582" y="0"/>
                  <a:pt x="603187" y="0"/>
                </a:cubicBezTo>
                <a:cubicBezTo>
                  <a:pt x="385763" y="0"/>
                  <a:pt x="180702" y="51387"/>
                  <a:pt x="0" y="142404"/>
                </a:cubicBezTo>
                <a:lnTo>
                  <a:pt x="474357" y="963984"/>
                </a:lnTo>
                <a:cubicBezTo>
                  <a:pt x="514108" y="948471"/>
                  <a:pt x="557496" y="939866"/>
                  <a:pt x="602944" y="939866"/>
                </a:cubicBezTo>
                <a:cubicBezTo>
                  <a:pt x="633364" y="939866"/>
                  <a:pt x="662815" y="943744"/>
                  <a:pt x="690932" y="950895"/>
                </a:cubicBezTo>
                <a:lnTo>
                  <a:pt x="1168318" y="123982"/>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04" name="Freeform: Shape 103">
            <a:extLst>
              <a:ext uri="{FF2B5EF4-FFF2-40B4-BE49-F238E27FC236}">
                <a16:creationId xmlns:a16="http://schemas.microsoft.com/office/drawing/2014/main" id="{EBCB6AC6-5A6C-DA68-B013-895CA4C81759}"/>
              </a:ext>
            </a:extLst>
          </p:cNvPr>
          <p:cNvSpPr/>
          <p:nvPr/>
        </p:nvSpPr>
        <p:spPr>
          <a:xfrm>
            <a:off x="2522314" y="4986533"/>
            <a:ext cx="1135595" cy="965801"/>
          </a:xfrm>
          <a:custGeom>
            <a:avLst/>
            <a:gdLst>
              <a:gd name="connsiteX0" fmla="*/ 142525 w 1135595"/>
              <a:gd name="connsiteY0" fmla="*/ 0 h 965801"/>
              <a:gd name="connsiteX1" fmla="*/ 76353 w 1135595"/>
              <a:gd name="connsiteY1" fmla="*/ 89926 h 965801"/>
              <a:gd name="connsiteX2" fmla="*/ 0 w 1135595"/>
              <a:gd name="connsiteY2" fmla="*/ 146040 h 965801"/>
              <a:gd name="connsiteX3" fmla="*/ 473266 w 1135595"/>
              <a:gd name="connsiteY3" fmla="*/ 965802 h 965801"/>
              <a:gd name="connsiteX4" fmla="*/ 1135595 w 1135595"/>
              <a:gd name="connsiteY4" fmla="*/ 0 h 965801"/>
              <a:gd name="connsiteX5" fmla="*/ 142525 w 1135595"/>
              <a:gd name="connsiteY5" fmla="*/ 0 h 96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595" h="965801">
                <a:moveTo>
                  <a:pt x="142525" y="0"/>
                </a:moveTo>
                <a:cubicBezTo>
                  <a:pt x="125558" y="33450"/>
                  <a:pt x="103258" y="63870"/>
                  <a:pt x="76353" y="89926"/>
                </a:cubicBezTo>
                <a:cubicBezTo>
                  <a:pt x="53810" y="111863"/>
                  <a:pt x="27996" y="130769"/>
                  <a:pt x="0" y="146040"/>
                </a:cubicBezTo>
                <a:lnTo>
                  <a:pt x="473266" y="965802"/>
                </a:lnTo>
                <a:cubicBezTo>
                  <a:pt x="831881" y="770072"/>
                  <a:pt x="1086269" y="415456"/>
                  <a:pt x="1135595" y="0"/>
                </a:cubicBezTo>
                <a:lnTo>
                  <a:pt x="142525" y="0"/>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grpSp>
        <p:nvGrpSpPr>
          <p:cNvPr id="105" name="Group 104">
            <a:extLst>
              <a:ext uri="{FF2B5EF4-FFF2-40B4-BE49-F238E27FC236}">
                <a16:creationId xmlns:a16="http://schemas.microsoft.com/office/drawing/2014/main" id="{EE15DD30-6A35-B34F-82E9-201CC4FACCDE}"/>
              </a:ext>
            </a:extLst>
          </p:cNvPr>
          <p:cNvGrpSpPr/>
          <p:nvPr/>
        </p:nvGrpSpPr>
        <p:grpSpPr>
          <a:xfrm>
            <a:off x="7678305" y="4984358"/>
            <a:ext cx="967983" cy="657967"/>
            <a:chOff x="7784837" y="4426118"/>
            <a:chExt cx="967983" cy="657967"/>
          </a:xfrm>
        </p:grpSpPr>
        <p:sp>
          <p:nvSpPr>
            <p:cNvPr id="106" name="Freeform: Shape 105">
              <a:extLst>
                <a:ext uri="{FF2B5EF4-FFF2-40B4-BE49-F238E27FC236}">
                  <a16:creationId xmlns:a16="http://schemas.microsoft.com/office/drawing/2014/main" id="{44020132-2550-F86C-A10F-E551F354C6CC}"/>
                </a:ext>
              </a:extLst>
            </p:cNvPr>
            <p:cNvSpPr/>
            <p:nvPr/>
          </p:nvSpPr>
          <p:spPr>
            <a:xfrm>
              <a:off x="7784837" y="4426118"/>
              <a:ext cx="967983" cy="498837"/>
            </a:xfrm>
            <a:custGeom>
              <a:avLst/>
              <a:gdLst>
                <a:gd name="connsiteX0" fmla="*/ 967984 w 967983"/>
                <a:gd name="connsiteY0" fmla="*/ 317652 h 498837"/>
                <a:gd name="connsiteX1" fmla="*/ 966771 w 967983"/>
                <a:gd name="connsiteY1" fmla="*/ 317652 h 498837"/>
                <a:gd name="connsiteX2" fmla="*/ 966771 w 967983"/>
                <a:gd name="connsiteY2" fmla="*/ 0 h 498837"/>
                <a:gd name="connsiteX3" fmla="*/ 0 w 967983"/>
                <a:gd name="connsiteY3" fmla="*/ 0 h 498837"/>
                <a:gd name="connsiteX4" fmla="*/ 0 w 967983"/>
                <a:gd name="connsiteY4" fmla="*/ 498838 h 498837"/>
                <a:gd name="connsiteX5" fmla="*/ 967984 w 967983"/>
                <a:gd name="connsiteY5" fmla="*/ 498838 h 498837"/>
                <a:gd name="connsiteX6" fmla="*/ 967984 w 967983"/>
                <a:gd name="connsiteY6" fmla="*/ 317652 h 49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983" h="498837">
                  <a:moveTo>
                    <a:pt x="967984" y="317652"/>
                  </a:moveTo>
                  <a:lnTo>
                    <a:pt x="966771" y="317652"/>
                  </a:lnTo>
                  <a:lnTo>
                    <a:pt x="966771" y="0"/>
                  </a:lnTo>
                  <a:lnTo>
                    <a:pt x="0" y="0"/>
                  </a:lnTo>
                  <a:lnTo>
                    <a:pt x="0" y="498838"/>
                  </a:lnTo>
                  <a:lnTo>
                    <a:pt x="967984" y="498838"/>
                  </a:lnTo>
                  <a:lnTo>
                    <a:pt x="967984" y="317652"/>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07" name="Freeform: Shape 106">
              <a:extLst>
                <a:ext uri="{FF2B5EF4-FFF2-40B4-BE49-F238E27FC236}">
                  <a16:creationId xmlns:a16="http://schemas.microsoft.com/office/drawing/2014/main" id="{28A4A8AC-4A7F-3F49-1520-07E36032AD09}"/>
                </a:ext>
              </a:extLst>
            </p:cNvPr>
            <p:cNvSpPr/>
            <p:nvPr/>
          </p:nvSpPr>
          <p:spPr>
            <a:xfrm>
              <a:off x="7785564" y="4925078"/>
              <a:ext cx="966528" cy="159007"/>
            </a:xfrm>
            <a:custGeom>
              <a:avLst/>
              <a:gdLst>
                <a:gd name="connsiteX0" fmla="*/ 0 w 966528"/>
                <a:gd name="connsiteY0" fmla="*/ 0 h 159007"/>
                <a:gd name="connsiteX1" fmla="*/ 966529 w 966528"/>
                <a:gd name="connsiteY1" fmla="*/ 0 h 159007"/>
                <a:gd name="connsiteX2" fmla="*/ 480416 w 966528"/>
                <a:gd name="connsiteY2" fmla="*/ 159008 h 159007"/>
                <a:gd name="connsiteX3" fmla="*/ 0 w 966528"/>
                <a:gd name="connsiteY3" fmla="*/ 0 h 159007"/>
              </a:gdLst>
              <a:ahLst/>
              <a:cxnLst>
                <a:cxn ang="0">
                  <a:pos x="connsiteX0" y="connsiteY0"/>
                </a:cxn>
                <a:cxn ang="0">
                  <a:pos x="connsiteX1" y="connsiteY1"/>
                </a:cxn>
                <a:cxn ang="0">
                  <a:pos x="connsiteX2" y="connsiteY2"/>
                </a:cxn>
                <a:cxn ang="0">
                  <a:pos x="connsiteX3" y="connsiteY3"/>
                </a:cxn>
              </a:cxnLst>
              <a:rect l="l" t="t" r="r" b="b"/>
              <a:pathLst>
                <a:path w="966528" h="159007">
                  <a:moveTo>
                    <a:pt x="0" y="0"/>
                  </a:moveTo>
                  <a:lnTo>
                    <a:pt x="966529" y="0"/>
                  </a:lnTo>
                  <a:lnTo>
                    <a:pt x="480416" y="159008"/>
                  </a:lnTo>
                  <a:lnTo>
                    <a:pt x="0" y="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grpSp>
      <p:sp>
        <p:nvSpPr>
          <p:cNvPr id="108" name="TextBox 107">
            <a:extLst>
              <a:ext uri="{FF2B5EF4-FFF2-40B4-BE49-F238E27FC236}">
                <a16:creationId xmlns:a16="http://schemas.microsoft.com/office/drawing/2014/main" id="{7DC87C9B-6ADD-3271-1431-59195D0FC46E}"/>
              </a:ext>
            </a:extLst>
          </p:cNvPr>
          <p:cNvSpPr txBox="1"/>
          <p:nvPr/>
        </p:nvSpPr>
        <p:spPr>
          <a:xfrm>
            <a:off x="2715770" y="3704008"/>
            <a:ext cx="935565"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1</a:t>
            </a:r>
          </a:p>
        </p:txBody>
      </p:sp>
      <p:sp>
        <p:nvSpPr>
          <p:cNvPr id="109" name="TextBox 108">
            <a:extLst>
              <a:ext uri="{FF2B5EF4-FFF2-40B4-BE49-F238E27FC236}">
                <a16:creationId xmlns:a16="http://schemas.microsoft.com/office/drawing/2014/main" id="{DB40461F-E723-D12D-110B-4933D9DFA9FD}"/>
              </a:ext>
            </a:extLst>
          </p:cNvPr>
          <p:cNvSpPr txBox="1"/>
          <p:nvPr/>
        </p:nvSpPr>
        <p:spPr>
          <a:xfrm>
            <a:off x="7692756" y="5078793"/>
            <a:ext cx="940321" cy="461665"/>
          </a:xfrm>
          <a:prstGeom prst="rect">
            <a:avLst/>
          </a:prstGeom>
          <a:noFill/>
        </p:spPr>
        <p:txBody>
          <a:bodyPr wrap="square" rtlCol="0">
            <a:spAutoFit/>
          </a:bodyPr>
          <a:lstStyle/>
          <a:p>
            <a:pPr algn="ctr"/>
            <a:r>
              <a:rPr lang="en-GB" sz="1200">
                <a:ln/>
                <a:solidFill>
                  <a:srgbClr val="FFFFFF"/>
                </a:solidFill>
                <a:latin typeface="United Curriculum"/>
                <a:sym typeface="United Curriculum"/>
                <a:rtl val="0"/>
              </a:rPr>
              <a:t>Key Stage 3</a:t>
            </a:r>
          </a:p>
        </p:txBody>
      </p:sp>
      <p:sp>
        <p:nvSpPr>
          <p:cNvPr id="110" name="Freeform: Shape 109">
            <a:extLst>
              <a:ext uri="{FF2B5EF4-FFF2-40B4-BE49-F238E27FC236}">
                <a16:creationId xmlns:a16="http://schemas.microsoft.com/office/drawing/2014/main" id="{B4EB1CF3-D478-CC7D-3BF4-A74952F08962}"/>
              </a:ext>
            </a:extLst>
          </p:cNvPr>
          <p:cNvSpPr/>
          <p:nvPr/>
        </p:nvSpPr>
        <p:spPr>
          <a:xfrm>
            <a:off x="2700107" y="3565038"/>
            <a:ext cx="966892" cy="657239"/>
          </a:xfrm>
          <a:custGeom>
            <a:avLst/>
            <a:gdLst>
              <a:gd name="connsiteX0" fmla="*/ 966650 w 966892"/>
              <a:gd name="connsiteY0" fmla="*/ 657240 h 657239"/>
              <a:gd name="connsiteX1" fmla="*/ 966650 w 966892"/>
              <a:gd name="connsiteY1" fmla="*/ 284202 h 657239"/>
              <a:gd name="connsiteX2" fmla="*/ 966892 w 966892"/>
              <a:gd name="connsiteY2" fmla="*/ 284202 h 657239"/>
              <a:gd name="connsiteX3" fmla="*/ 966892 w 966892"/>
              <a:gd name="connsiteY3" fmla="*/ 0 h 657239"/>
              <a:gd name="connsiteX4" fmla="*/ 0 w 966892"/>
              <a:gd name="connsiteY4" fmla="*/ 0 h 657239"/>
              <a:gd name="connsiteX5" fmla="*/ 0 w 966892"/>
              <a:gd name="connsiteY5" fmla="*/ 657240 h 657239"/>
              <a:gd name="connsiteX6" fmla="*/ 966650 w 966892"/>
              <a:gd name="connsiteY6" fmla="*/ 657240 h 65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892" h="657239">
                <a:moveTo>
                  <a:pt x="966650" y="657240"/>
                </a:moveTo>
                <a:lnTo>
                  <a:pt x="966650" y="284202"/>
                </a:lnTo>
                <a:lnTo>
                  <a:pt x="966892" y="284202"/>
                </a:lnTo>
                <a:lnTo>
                  <a:pt x="966892" y="0"/>
                </a:lnTo>
                <a:lnTo>
                  <a:pt x="0" y="0"/>
                </a:lnTo>
                <a:lnTo>
                  <a:pt x="0" y="657240"/>
                </a:lnTo>
                <a:lnTo>
                  <a:pt x="966650" y="657240"/>
                </a:lnTo>
                <a:close/>
              </a:path>
            </a:pathLst>
          </a:custGeom>
          <a:solidFill>
            <a:srgbClr val="44375E"/>
          </a:solidFill>
          <a:ln w="12119" cap="flat">
            <a:noFill/>
            <a:prstDash val="solid"/>
            <a:miter/>
          </a:ln>
        </p:spPr>
        <p:txBody>
          <a:bodyPr rtlCol="0" anchor="ctr"/>
          <a:lstStyle/>
          <a:p>
            <a:endParaRPr lang="en-GB">
              <a:solidFill>
                <a:prstClr val="black"/>
              </a:solidFill>
              <a:latin typeface="United Curriculum"/>
            </a:endParaRPr>
          </a:p>
        </p:txBody>
      </p:sp>
      <p:sp>
        <p:nvSpPr>
          <p:cNvPr id="111" name="TextBox 110">
            <a:extLst>
              <a:ext uri="{FF2B5EF4-FFF2-40B4-BE49-F238E27FC236}">
                <a16:creationId xmlns:a16="http://schemas.microsoft.com/office/drawing/2014/main" id="{82EA04E5-6AE4-1CAC-61EF-57CBEB972430}"/>
              </a:ext>
            </a:extLst>
          </p:cNvPr>
          <p:cNvSpPr txBox="1"/>
          <p:nvPr/>
        </p:nvSpPr>
        <p:spPr>
          <a:xfrm>
            <a:off x="998134" y="2265386"/>
            <a:ext cx="1048685" cy="400110"/>
          </a:xfrm>
          <a:prstGeom prst="rect">
            <a:avLst/>
          </a:prstGeom>
          <a:noFill/>
        </p:spPr>
        <p:txBody>
          <a:bodyPr wrap="none" rtlCol="0">
            <a:spAutoFit/>
          </a:bodyPr>
          <a:lstStyle/>
          <a:p>
            <a:pPr algn="ctr"/>
            <a:r>
              <a:rPr lang="en-GB" sz="1000">
                <a:ln/>
                <a:solidFill>
                  <a:srgbClr val="1D1D1B"/>
                </a:solidFill>
                <a:latin typeface="United Curriculum"/>
                <a:sym typeface="United Curriculum"/>
                <a:rtl val="0"/>
              </a:rPr>
              <a:t>Marvellous Me</a:t>
            </a:r>
          </a:p>
          <a:p>
            <a:pPr algn="ctr"/>
            <a:r>
              <a:rPr lang="en-GB" sz="1000">
                <a:ln/>
                <a:solidFill>
                  <a:srgbClr val="1D1D1B"/>
                </a:solidFill>
                <a:latin typeface="United Curriculum"/>
                <a:sym typeface="United Curriculum"/>
                <a:rtl val="0"/>
              </a:rPr>
              <a:t>/ Look at Me</a:t>
            </a:r>
          </a:p>
        </p:txBody>
      </p:sp>
      <p:sp>
        <p:nvSpPr>
          <p:cNvPr id="112" name="TextBox 111">
            <a:extLst>
              <a:ext uri="{FF2B5EF4-FFF2-40B4-BE49-F238E27FC236}">
                <a16:creationId xmlns:a16="http://schemas.microsoft.com/office/drawing/2014/main" id="{A518AED4-EE88-E4CB-FF37-9CC13F7EDA82}"/>
              </a:ext>
            </a:extLst>
          </p:cNvPr>
          <p:cNvSpPr txBox="1"/>
          <p:nvPr/>
        </p:nvSpPr>
        <p:spPr>
          <a:xfrm>
            <a:off x="1053063" y="2968716"/>
            <a:ext cx="933576"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It’s Getting Cold / Bears</a:t>
            </a:r>
          </a:p>
        </p:txBody>
      </p:sp>
      <p:sp>
        <p:nvSpPr>
          <p:cNvPr id="113" name="TextBox 112">
            <a:extLst>
              <a:ext uri="{FF2B5EF4-FFF2-40B4-BE49-F238E27FC236}">
                <a16:creationId xmlns:a16="http://schemas.microsoft.com/office/drawing/2014/main" id="{9B8D6B51-1A06-99FB-E5EE-A18565165D15}"/>
              </a:ext>
            </a:extLst>
          </p:cNvPr>
          <p:cNvSpPr txBox="1"/>
          <p:nvPr/>
        </p:nvSpPr>
        <p:spPr>
          <a:xfrm>
            <a:off x="1017896" y="3622141"/>
            <a:ext cx="1000923"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Polar Express / Special Days</a:t>
            </a:r>
          </a:p>
        </p:txBody>
      </p:sp>
      <p:sp>
        <p:nvSpPr>
          <p:cNvPr id="114" name="TextBox 113">
            <a:extLst>
              <a:ext uri="{FF2B5EF4-FFF2-40B4-BE49-F238E27FC236}">
                <a16:creationId xmlns:a16="http://schemas.microsoft.com/office/drawing/2014/main" id="{EF47658A-115C-DE49-6883-B9FB9D0C2150}"/>
              </a:ext>
            </a:extLst>
          </p:cNvPr>
          <p:cNvSpPr txBox="1"/>
          <p:nvPr/>
        </p:nvSpPr>
        <p:spPr>
          <a:xfrm>
            <a:off x="983956" y="4343024"/>
            <a:ext cx="1075927"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All Creatures Great &amp; Small</a:t>
            </a:r>
          </a:p>
          <a:p>
            <a:pPr algn="ctr"/>
            <a:r>
              <a:rPr lang="en-GB" sz="1000">
                <a:ln/>
                <a:solidFill>
                  <a:srgbClr val="1D1D1B"/>
                </a:solidFill>
                <a:latin typeface="United Curriculum"/>
                <a:sym typeface="United Curriculum"/>
                <a:rtl val="0"/>
              </a:rPr>
              <a:t>1/2</a:t>
            </a:r>
          </a:p>
        </p:txBody>
      </p:sp>
      <p:sp>
        <p:nvSpPr>
          <p:cNvPr id="115" name="TextBox 114">
            <a:extLst>
              <a:ext uri="{FF2B5EF4-FFF2-40B4-BE49-F238E27FC236}">
                <a16:creationId xmlns:a16="http://schemas.microsoft.com/office/drawing/2014/main" id="{8F4CE08D-8CD7-BF03-1097-7170525A58E0}"/>
              </a:ext>
            </a:extLst>
          </p:cNvPr>
          <p:cNvSpPr txBox="1"/>
          <p:nvPr/>
        </p:nvSpPr>
        <p:spPr>
          <a:xfrm>
            <a:off x="1961864" y="5467350"/>
            <a:ext cx="774889"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Spring in Our Step</a:t>
            </a:r>
          </a:p>
        </p:txBody>
      </p:sp>
      <p:sp>
        <p:nvSpPr>
          <p:cNvPr id="116" name="TextBox 115">
            <a:extLst>
              <a:ext uri="{FF2B5EF4-FFF2-40B4-BE49-F238E27FC236}">
                <a16:creationId xmlns:a16="http://schemas.microsoft.com/office/drawing/2014/main" id="{52FA67D4-EE96-216B-8AF0-F01EB6A97B82}"/>
              </a:ext>
            </a:extLst>
          </p:cNvPr>
          <p:cNvSpPr txBox="1"/>
          <p:nvPr/>
        </p:nvSpPr>
        <p:spPr>
          <a:xfrm>
            <a:off x="2711984" y="5152751"/>
            <a:ext cx="792539"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Where We Live</a:t>
            </a:r>
          </a:p>
        </p:txBody>
      </p:sp>
      <p:sp>
        <p:nvSpPr>
          <p:cNvPr id="117" name="TextBox 116">
            <a:extLst>
              <a:ext uri="{FF2B5EF4-FFF2-40B4-BE49-F238E27FC236}">
                <a16:creationId xmlns:a16="http://schemas.microsoft.com/office/drawing/2014/main" id="{1946CA04-858D-0A14-17DC-6C80F4FDBDFF}"/>
              </a:ext>
            </a:extLst>
          </p:cNvPr>
          <p:cNvSpPr txBox="1"/>
          <p:nvPr/>
        </p:nvSpPr>
        <p:spPr>
          <a:xfrm>
            <a:off x="2770129" y="3053382"/>
            <a:ext cx="832369" cy="246221"/>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Here I am</a:t>
            </a:r>
          </a:p>
        </p:txBody>
      </p:sp>
      <p:sp>
        <p:nvSpPr>
          <p:cNvPr id="118" name="TextBox 117">
            <a:extLst>
              <a:ext uri="{FF2B5EF4-FFF2-40B4-BE49-F238E27FC236}">
                <a16:creationId xmlns:a16="http://schemas.microsoft.com/office/drawing/2014/main" id="{522713D1-4044-9D7A-8C64-00E0A27D17BC}"/>
              </a:ext>
            </a:extLst>
          </p:cNvPr>
          <p:cNvSpPr txBox="1"/>
          <p:nvPr/>
        </p:nvSpPr>
        <p:spPr>
          <a:xfrm>
            <a:off x="2875836" y="2265386"/>
            <a:ext cx="630957"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Where We Are</a:t>
            </a:r>
          </a:p>
        </p:txBody>
      </p:sp>
      <p:sp>
        <p:nvSpPr>
          <p:cNvPr id="119" name="TextBox 118">
            <a:extLst>
              <a:ext uri="{FF2B5EF4-FFF2-40B4-BE49-F238E27FC236}">
                <a16:creationId xmlns:a16="http://schemas.microsoft.com/office/drawing/2014/main" id="{D823789F-DE6E-3419-B65C-5A846ABDE3C8}"/>
              </a:ext>
            </a:extLst>
          </p:cNvPr>
          <p:cNvSpPr txBox="1"/>
          <p:nvPr/>
        </p:nvSpPr>
        <p:spPr>
          <a:xfrm>
            <a:off x="2905360" y="1537571"/>
            <a:ext cx="753619"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There You Are</a:t>
            </a:r>
          </a:p>
        </p:txBody>
      </p:sp>
      <p:sp>
        <p:nvSpPr>
          <p:cNvPr id="120" name="TextBox 119">
            <a:extLst>
              <a:ext uri="{FF2B5EF4-FFF2-40B4-BE49-F238E27FC236}">
                <a16:creationId xmlns:a16="http://schemas.microsoft.com/office/drawing/2014/main" id="{1FD9E389-E7B3-8B03-66E3-D968FB552186}"/>
              </a:ext>
            </a:extLst>
          </p:cNvPr>
          <p:cNvSpPr txBox="1"/>
          <p:nvPr/>
        </p:nvSpPr>
        <p:spPr>
          <a:xfrm>
            <a:off x="4341445" y="1537440"/>
            <a:ext cx="756164"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Mini Mappers</a:t>
            </a:r>
          </a:p>
        </p:txBody>
      </p:sp>
      <p:sp>
        <p:nvSpPr>
          <p:cNvPr id="121" name="TextBox 120">
            <a:extLst>
              <a:ext uri="{FF2B5EF4-FFF2-40B4-BE49-F238E27FC236}">
                <a16:creationId xmlns:a16="http://schemas.microsoft.com/office/drawing/2014/main" id="{14E167B7-FB15-816E-1D0A-532BEC17F99F}"/>
              </a:ext>
            </a:extLst>
          </p:cNvPr>
          <p:cNvSpPr txBox="1"/>
          <p:nvPr/>
        </p:nvSpPr>
        <p:spPr>
          <a:xfrm>
            <a:off x="4399115" y="2266365"/>
            <a:ext cx="896519"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Hot &amp; Cold Deserts</a:t>
            </a:r>
          </a:p>
        </p:txBody>
      </p:sp>
      <p:sp>
        <p:nvSpPr>
          <p:cNvPr id="122" name="TextBox 121">
            <a:extLst>
              <a:ext uri="{FF2B5EF4-FFF2-40B4-BE49-F238E27FC236}">
                <a16:creationId xmlns:a16="http://schemas.microsoft.com/office/drawing/2014/main" id="{3E4CF900-4A74-FB7C-285B-C6AB1EFB869F}"/>
              </a:ext>
            </a:extLst>
          </p:cNvPr>
          <p:cNvSpPr txBox="1"/>
          <p:nvPr/>
        </p:nvSpPr>
        <p:spPr>
          <a:xfrm>
            <a:off x="4374196" y="2982914"/>
            <a:ext cx="937148"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Rivers, Seas &amp; Oceans</a:t>
            </a:r>
          </a:p>
        </p:txBody>
      </p:sp>
      <p:sp>
        <p:nvSpPr>
          <p:cNvPr id="123" name="TextBox 122">
            <a:extLst>
              <a:ext uri="{FF2B5EF4-FFF2-40B4-BE49-F238E27FC236}">
                <a16:creationId xmlns:a16="http://schemas.microsoft.com/office/drawing/2014/main" id="{773EA2FE-5DEC-D9E4-75AD-CA5C33857CDD}"/>
              </a:ext>
            </a:extLst>
          </p:cNvPr>
          <p:cNvSpPr txBox="1"/>
          <p:nvPr/>
        </p:nvSpPr>
        <p:spPr>
          <a:xfrm>
            <a:off x="4499627" y="5193897"/>
            <a:ext cx="862501" cy="246221"/>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Volcanoes</a:t>
            </a:r>
            <a:endParaRPr lang="en-GB" sz="1000">
              <a:ln w="1747" cap="flat">
                <a:solidFill>
                  <a:srgbClr val="1D1D1B"/>
                </a:solidFill>
                <a:miter/>
              </a:ln>
              <a:solidFill>
                <a:srgbClr val="1D1D1B"/>
              </a:solidFill>
              <a:latin typeface="United Curriculum"/>
              <a:sym typeface="United Curriculum"/>
              <a:rtl val="0"/>
            </a:endParaRPr>
          </a:p>
        </p:txBody>
      </p:sp>
      <p:sp>
        <p:nvSpPr>
          <p:cNvPr id="124" name="TextBox 123">
            <a:extLst>
              <a:ext uri="{FF2B5EF4-FFF2-40B4-BE49-F238E27FC236}">
                <a16:creationId xmlns:a16="http://schemas.microsoft.com/office/drawing/2014/main" id="{063C5BB6-F290-5D47-6A8F-193EAC86C784}"/>
              </a:ext>
            </a:extLst>
          </p:cNvPr>
          <p:cNvSpPr txBox="1"/>
          <p:nvPr/>
        </p:nvSpPr>
        <p:spPr>
          <a:xfrm>
            <a:off x="6052439" y="3685270"/>
            <a:ext cx="906422"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Tropical Rainforests</a:t>
            </a:r>
          </a:p>
        </p:txBody>
      </p:sp>
      <p:sp>
        <p:nvSpPr>
          <p:cNvPr id="125" name="TextBox 124">
            <a:extLst>
              <a:ext uri="{FF2B5EF4-FFF2-40B4-BE49-F238E27FC236}">
                <a16:creationId xmlns:a16="http://schemas.microsoft.com/office/drawing/2014/main" id="{DD1580D2-F6EC-D718-931E-B357A1F87094}"/>
              </a:ext>
            </a:extLst>
          </p:cNvPr>
          <p:cNvSpPr txBox="1"/>
          <p:nvPr/>
        </p:nvSpPr>
        <p:spPr>
          <a:xfrm>
            <a:off x="5953242" y="4320725"/>
            <a:ext cx="1093479"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Looking at South America &amp; Brazil</a:t>
            </a:r>
            <a:endParaRPr lang="en-GB" sz="1000">
              <a:ln w="1747" cap="flat">
                <a:solidFill>
                  <a:srgbClr val="1D1D1B"/>
                </a:solidFill>
                <a:miter/>
              </a:ln>
              <a:solidFill>
                <a:srgbClr val="1D1D1B"/>
              </a:solidFill>
              <a:latin typeface="United Curriculum"/>
              <a:sym typeface="United Curriculum"/>
              <a:rtl val="0"/>
            </a:endParaRPr>
          </a:p>
        </p:txBody>
      </p:sp>
      <p:sp>
        <p:nvSpPr>
          <p:cNvPr id="126" name="TextBox 125">
            <a:extLst>
              <a:ext uri="{FF2B5EF4-FFF2-40B4-BE49-F238E27FC236}">
                <a16:creationId xmlns:a16="http://schemas.microsoft.com/office/drawing/2014/main" id="{C4A80B83-10B9-F6CB-AEAE-A8B6F7810289}"/>
              </a:ext>
            </a:extLst>
          </p:cNvPr>
          <p:cNvSpPr txBox="1"/>
          <p:nvPr/>
        </p:nvSpPr>
        <p:spPr>
          <a:xfrm>
            <a:off x="4401475" y="4390870"/>
            <a:ext cx="874258"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The United Kingdom</a:t>
            </a:r>
            <a:endParaRPr lang="en-GB" sz="1000">
              <a:ln w="1747" cap="flat">
                <a:solidFill>
                  <a:srgbClr val="1D1D1B"/>
                </a:solidFill>
                <a:miter/>
              </a:ln>
              <a:solidFill>
                <a:srgbClr val="1D1D1B"/>
              </a:solidFill>
              <a:latin typeface="United Curriculum"/>
              <a:sym typeface="United Curriculum"/>
              <a:rtl val="0"/>
            </a:endParaRPr>
          </a:p>
        </p:txBody>
      </p:sp>
      <p:sp>
        <p:nvSpPr>
          <p:cNvPr id="127" name="TextBox 126">
            <a:extLst>
              <a:ext uri="{FF2B5EF4-FFF2-40B4-BE49-F238E27FC236}">
                <a16:creationId xmlns:a16="http://schemas.microsoft.com/office/drawing/2014/main" id="{B1B53DB0-2E9C-986F-C183-DF60483FF8AC}"/>
              </a:ext>
            </a:extLst>
          </p:cNvPr>
          <p:cNvSpPr txBox="1"/>
          <p:nvPr/>
        </p:nvSpPr>
        <p:spPr>
          <a:xfrm>
            <a:off x="2773964" y="4391188"/>
            <a:ext cx="815106"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Science Detectives</a:t>
            </a:r>
          </a:p>
        </p:txBody>
      </p:sp>
      <p:sp>
        <p:nvSpPr>
          <p:cNvPr id="128" name="TextBox 127">
            <a:extLst>
              <a:ext uri="{FF2B5EF4-FFF2-40B4-BE49-F238E27FC236}">
                <a16:creationId xmlns:a16="http://schemas.microsoft.com/office/drawing/2014/main" id="{0A93DA46-0312-6D0C-CC80-448C531DDED7}"/>
              </a:ext>
            </a:extLst>
          </p:cNvPr>
          <p:cNvSpPr txBox="1"/>
          <p:nvPr/>
        </p:nvSpPr>
        <p:spPr>
          <a:xfrm>
            <a:off x="5279957" y="5492919"/>
            <a:ext cx="788967"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Looking at Europe &amp; Tourism</a:t>
            </a:r>
            <a:endParaRPr lang="en-GB" sz="1000">
              <a:ln w="1747" cap="flat">
                <a:solidFill>
                  <a:srgbClr val="1D1D1B"/>
                </a:solidFill>
                <a:miter/>
              </a:ln>
              <a:solidFill>
                <a:srgbClr val="1D1D1B"/>
              </a:solidFill>
              <a:latin typeface="United Curriculum"/>
              <a:sym typeface="United Curriculum"/>
              <a:rtl val="0"/>
            </a:endParaRPr>
          </a:p>
        </p:txBody>
      </p:sp>
      <p:sp>
        <p:nvSpPr>
          <p:cNvPr id="129" name="TextBox 128">
            <a:extLst>
              <a:ext uri="{FF2B5EF4-FFF2-40B4-BE49-F238E27FC236}">
                <a16:creationId xmlns:a16="http://schemas.microsoft.com/office/drawing/2014/main" id="{36A603C5-E41B-277C-F8F2-D0E5FF2426E0}"/>
              </a:ext>
            </a:extLst>
          </p:cNvPr>
          <p:cNvSpPr txBox="1"/>
          <p:nvPr/>
        </p:nvSpPr>
        <p:spPr>
          <a:xfrm>
            <a:off x="5989274" y="2903181"/>
            <a:ext cx="1014884"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Earthquakes &amp; Settlements</a:t>
            </a:r>
          </a:p>
        </p:txBody>
      </p:sp>
      <p:sp>
        <p:nvSpPr>
          <p:cNvPr id="130" name="TextBox 129">
            <a:extLst>
              <a:ext uri="{FF2B5EF4-FFF2-40B4-BE49-F238E27FC236}">
                <a16:creationId xmlns:a16="http://schemas.microsoft.com/office/drawing/2014/main" id="{2FC988B8-328E-1807-7E6F-E2213F9CDD82}"/>
              </a:ext>
            </a:extLst>
          </p:cNvPr>
          <p:cNvSpPr txBox="1"/>
          <p:nvPr/>
        </p:nvSpPr>
        <p:spPr>
          <a:xfrm>
            <a:off x="6094104" y="1639265"/>
            <a:ext cx="1004104"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Investigating World Trade</a:t>
            </a:r>
          </a:p>
        </p:txBody>
      </p:sp>
      <p:sp>
        <p:nvSpPr>
          <p:cNvPr id="131" name="TextBox 130">
            <a:extLst>
              <a:ext uri="{FF2B5EF4-FFF2-40B4-BE49-F238E27FC236}">
                <a16:creationId xmlns:a16="http://schemas.microsoft.com/office/drawing/2014/main" id="{55A6C175-27CF-D848-CEAD-B8D66C51CB17}"/>
              </a:ext>
            </a:extLst>
          </p:cNvPr>
          <p:cNvSpPr txBox="1"/>
          <p:nvPr/>
        </p:nvSpPr>
        <p:spPr>
          <a:xfrm>
            <a:off x="6892151" y="1057867"/>
            <a:ext cx="842713" cy="707886"/>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Looking at North America &amp; Water</a:t>
            </a:r>
          </a:p>
        </p:txBody>
      </p:sp>
      <p:sp>
        <p:nvSpPr>
          <p:cNvPr id="132" name="TextBox 131">
            <a:extLst>
              <a:ext uri="{FF2B5EF4-FFF2-40B4-BE49-F238E27FC236}">
                <a16:creationId xmlns:a16="http://schemas.microsoft.com/office/drawing/2014/main" id="{9A9041FE-A79C-707D-707D-8513B0834805}"/>
              </a:ext>
            </a:extLst>
          </p:cNvPr>
          <p:cNvSpPr txBox="1"/>
          <p:nvPr/>
        </p:nvSpPr>
        <p:spPr>
          <a:xfrm>
            <a:off x="7654187" y="1466761"/>
            <a:ext cx="815373"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Climate Across the World</a:t>
            </a:r>
          </a:p>
        </p:txBody>
      </p:sp>
      <p:sp>
        <p:nvSpPr>
          <p:cNvPr id="133" name="TextBox 132">
            <a:extLst>
              <a:ext uri="{FF2B5EF4-FFF2-40B4-BE49-F238E27FC236}">
                <a16:creationId xmlns:a16="http://schemas.microsoft.com/office/drawing/2014/main" id="{61C72322-8F12-78BE-007A-69C255F268FD}"/>
              </a:ext>
            </a:extLst>
          </p:cNvPr>
          <p:cNvSpPr txBox="1"/>
          <p:nvPr/>
        </p:nvSpPr>
        <p:spPr>
          <a:xfrm>
            <a:off x="7698938" y="2903929"/>
            <a:ext cx="931946" cy="553998"/>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Improving the Environment</a:t>
            </a:r>
          </a:p>
        </p:txBody>
      </p:sp>
      <p:sp>
        <p:nvSpPr>
          <p:cNvPr id="134" name="TextBox 133">
            <a:extLst>
              <a:ext uri="{FF2B5EF4-FFF2-40B4-BE49-F238E27FC236}">
                <a16:creationId xmlns:a16="http://schemas.microsoft.com/office/drawing/2014/main" id="{9C3919F7-5C20-3D16-7F39-D2654DA697A9}"/>
              </a:ext>
            </a:extLst>
          </p:cNvPr>
          <p:cNvSpPr txBox="1"/>
          <p:nvPr/>
        </p:nvSpPr>
        <p:spPr>
          <a:xfrm>
            <a:off x="7681525" y="3759679"/>
            <a:ext cx="966771" cy="246221"/>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On the Move</a:t>
            </a:r>
          </a:p>
        </p:txBody>
      </p:sp>
      <p:sp>
        <p:nvSpPr>
          <p:cNvPr id="135" name="TextBox 134">
            <a:extLst>
              <a:ext uri="{FF2B5EF4-FFF2-40B4-BE49-F238E27FC236}">
                <a16:creationId xmlns:a16="http://schemas.microsoft.com/office/drawing/2014/main" id="{34F91C7F-1436-C0FB-B2D8-CF65EBD2B070}"/>
              </a:ext>
            </a:extLst>
          </p:cNvPr>
          <p:cNvSpPr txBox="1"/>
          <p:nvPr/>
        </p:nvSpPr>
        <p:spPr>
          <a:xfrm>
            <a:off x="1147489" y="1581977"/>
            <a:ext cx="758212"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N 3/4</a:t>
            </a:r>
          </a:p>
        </p:txBody>
      </p:sp>
      <p:sp>
        <p:nvSpPr>
          <p:cNvPr id="136" name="TextBox 135">
            <a:extLst>
              <a:ext uri="{FF2B5EF4-FFF2-40B4-BE49-F238E27FC236}">
                <a16:creationId xmlns:a16="http://schemas.microsoft.com/office/drawing/2014/main" id="{88BDD4DA-A704-A61C-6489-D86DA7B9E007}"/>
              </a:ext>
            </a:extLst>
          </p:cNvPr>
          <p:cNvSpPr txBox="1"/>
          <p:nvPr/>
        </p:nvSpPr>
        <p:spPr>
          <a:xfrm>
            <a:off x="1354331" y="5174301"/>
            <a:ext cx="560824"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R</a:t>
            </a:r>
          </a:p>
        </p:txBody>
      </p:sp>
      <p:sp>
        <p:nvSpPr>
          <p:cNvPr id="137" name="TextBox 136">
            <a:extLst>
              <a:ext uri="{FF2B5EF4-FFF2-40B4-BE49-F238E27FC236}">
                <a16:creationId xmlns:a16="http://schemas.microsoft.com/office/drawing/2014/main" id="{5384EF83-CD77-2125-F178-53E1FFB04FA4}"/>
              </a:ext>
            </a:extLst>
          </p:cNvPr>
          <p:cNvSpPr txBox="1"/>
          <p:nvPr/>
        </p:nvSpPr>
        <p:spPr>
          <a:xfrm>
            <a:off x="2716436" y="3703877"/>
            <a:ext cx="935564"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1</a:t>
            </a:r>
          </a:p>
        </p:txBody>
      </p:sp>
      <p:sp>
        <p:nvSpPr>
          <p:cNvPr id="138" name="TextBox 137">
            <a:extLst>
              <a:ext uri="{FF2B5EF4-FFF2-40B4-BE49-F238E27FC236}">
                <a16:creationId xmlns:a16="http://schemas.microsoft.com/office/drawing/2014/main" id="{305180B3-C1CA-DDA1-5855-28AC872A4C2A}"/>
              </a:ext>
            </a:extLst>
          </p:cNvPr>
          <p:cNvSpPr txBox="1"/>
          <p:nvPr/>
        </p:nvSpPr>
        <p:spPr>
          <a:xfrm>
            <a:off x="3605631" y="1116659"/>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2</a:t>
            </a:r>
          </a:p>
        </p:txBody>
      </p:sp>
      <p:sp>
        <p:nvSpPr>
          <p:cNvPr id="139" name="TextBox 138">
            <a:extLst>
              <a:ext uri="{FF2B5EF4-FFF2-40B4-BE49-F238E27FC236}">
                <a16:creationId xmlns:a16="http://schemas.microsoft.com/office/drawing/2014/main" id="{5055BBFE-36A8-A345-1FFE-25F914C526A1}"/>
              </a:ext>
            </a:extLst>
          </p:cNvPr>
          <p:cNvSpPr txBox="1"/>
          <p:nvPr/>
        </p:nvSpPr>
        <p:spPr>
          <a:xfrm>
            <a:off x="4352072" y="3703877"/>
            <a:ext cx="988585"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3</a:t>
            </a:r>
          </a:p>
        </p:txBody>
      </p:sp>
      <p:sp>
        <p:nvSpPr>
          <p:cNvPr id="140" name="TextBox 139">
            <a:extLst>
              <a:ext uri="{FF2B5EF4-FFF2-40B4-BE49-F238E27FC236}">
                <a16:creationId xmlns:a16="http://schemas.microsoft.com/office/drawing/2014/main" id="{D5C735F1-8E27-8DAE-AFF6-5203ED6323BF}"/>
              </a:ext>
            </a:extLst>
          </p:cNvPr>
          <p:cNvSpPr txBox="1"/>
          <p:nvPr/>
        </p:nvSpPr>
        <p:spPr>
          <a:xfrm>
            <a:off x="6031225" y="5105912"/>
            <a:ext cx="758212" cy="584775"/>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a:t>
            </a:r>
          </a:p>
          <a:p>
            <a:pPr algn="ctr"/>
            <a:r>
              <a:rPr lang="en-GB" sz="1600">
                <a:ln/>
                <a:solidFill>
                  <a:srgbClr val="FFFFFF"/>
                </a:solidFill>
                <a:latin typeface="United Curriculum"/>
                <a:sym typeface="United Curriculum"/>
                <a:rtl val="0"/>
              </a:rPr>
              <a:t>4</a:t>
            </a:r>
          </a:p>
        </p:txBody>
      </p:sp>
      <p:sp>
        <p:nvSpPr>
          <p:cNvPr id="141" name="TextBox 140">
            <a:extLst>
              <a:ext uri="{FF2B5EF4-FFF2-40B4-BE49-F238E27FC236}">
                <a16:creationId xmlns:a16="http://schemas.microsoft.com/office/drawing/2014/main" id="{6B412109-8028-EDDF-CF15-ABD1BA9E0F1E}"/>
              </a:ext>
            </a:extLst>
          </p:cNvPr>
          <p:cNvSpPr txBox="1"/>
          <p:nvPr/>
        </p:nvSpPr>
        <p:spPr>
          <a:xfrm>
            <a:off x="6062237" y="2288932"/>
            <a:ext cx="864408"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5</a:t>
            </a:r>
          </a:p>
        </p:txBody>
      </p:sp>
      <p:sp>
        <p:nvSpPr>
          <p:cNvPr id="142" name="TextBox 141">
            <a:extLst>
              <a:ext uri="{FF2B5EF4-FFF2-40B4-BE49-F238E27FC236}">
                <a16:creationId xmlns:a16="http://schemas.microsoft.com/office/drawing/2014/main" id="{2B7ABF9C-BFB7-030A-7325-A11599B11C2E}"/>
              </a:ext>
            </a:extLst>
          </p:cNvPr>
          <p:cNvSpPr txBox="1"/>
          <p:nvPr/>
        </p:nvSpPr>
        <p:spPr>
          <a:xfrm>
            <a:off x="7662004" y="2289033"/>
            <a:ext cx="991616" cy="338554"/>
          </a:xfrm>
          <a:prstGeom prst="rect">
            <a:avLst/>
          </a:prstGeom>
          <a:noFill/>
        </p:spPr>
        <p:txBody>
          <a:bodyPr wrap="square" rtlCol="0">
            <a:spAutoFit/>
          </a:bodyPr>
          <a:lstStyle/>
          <a:p>
            <a:pPr algn="ctr"/>
            <a:r>
              <a:rPr lang="en-GB" sz="1600">
                <a:ln/>
                <a:solidFill>
                  <a:srgbClr val="FFFFFF"/>
                </a:solidFill>
                <a:latin typeface="United Curriculum"/>
                <a:sym typeface="United Curriculum"/>
                <a:rtl val="0"/>
              </a:rPr>
              <a:t>Year 6</a:t>
            </a:r>
          </a:p>
        </p:txBody>
      </p:sp>
      <p:sp>
        <p:nvSpPr>
          <p:cNvPr id="143" name="Freeform: Shape 142">
            <a:extLst>
              <a:ext uri="{FF2B5EF4-FFF2-40B4-BE49-F238E27FC236}">
                <a16:creationId xmlns:a16="http://schemas.microsoft.com/office/drawing/2014/main" id="{C0DE1A9F-C144-3960-C3ED-DD0B2DC706D0}"/>
              </a:ext>
            </a:extLst>
          </p:cNvPr>
          <p:cNvSpPr/>
          <p:nvPr/>
        </p:nvSpPr>
        <p:spPr>
          <a:xfrm>
            <a:off x="7678910" y="4275687"/>
            <a:ext cx="966771" cy="657118"/>
          </a:xfrm>
          <a:custGeom>
            <a:avLst/>
            <a:gdLst>
              <a:gd name="connsiteX0" fmla="*/ 0 w 966771"/>
              <a:gd name="connsiteY0" fmla="*/ 0 h 657118"/>
              <a:gd name="connsiteX1" fmla="*/ 966771 w 966771"/>
              <a:gd name="connsiteY1" fmla="*/ 0 h 657118"/>
              <a:gd name="connsiteX2" fmla="*/ 966771 w 966771"/>
              <a:gd name="connsiteY2" fmla="*/ 657118 h 657118"/>
              <a:gd name="connsiteX3" fmla="*/ 0 w 966771"/>
              <a:gd name="connsiteY3" fmla="*/ 657118 h 657118"/>
            </a:gdLst>
            <a:ahLst/>
            <a:cxnLst>
              <a:cxn ang="0">
                <a:pos x="connsiteX0" y="connsiteY0"/>
              </a:cxn>
              <a:cxn ang="0">
                <a:pos x="connsiteX1" y="connsiteY1"/>
              </a:cxn>
              <a:cxn ang="0">
                <a:pos x="connsiteX2" y="connsiteY2"/>
              </a:cxn>
              <a:cxn ang="0">
                <a:pos x="connsiteX3" y="connsiteY3"/>
              </a:cxn>
            </a:cxnLst>
            <a:rect l="l" t="t" r="r" b="b"/>
            <a:pathLst>
              <a:path w="966771" h="657118">
                <a:moveTo>
                  <a:pt x="0" y="0"/>
                </a:moveTo>
                <a:lnTo>
                  <a:pt x="966771" y="0"/>
                </a:lnTo>
                <a:lnTo>
                  <a:pt x="966771" y="657118"/>
                </a:lnTo>
                <a:lnTo>
                  <a:pt x="0" y="657118"/>
                </a:lnTo>
                <a:close/>
              </a:path>
            </a:pathLst>
          </a:custGeom>
          <a:solidFill>
            <a:srgbClr val="BFBBDB"/>
          </a:solidFill>
          <a:ln w="12119" cap="flat">
            <a:noFill/>
            <a:prstDash val="solid"/>
            <a:miter/>
          </a:ln>
        </p:spPr>
        <p:txBody>
          <a:bodyPr rtlCol="0" anchor="ctr"/>
          <a:lstStyle/>
          <a:p>
            <a:endParaRPr lang="en-GB">
              <a:solidFill>
                <a:prstClr val="black"/>
              </a:solidFill>
              <a:latin typeface="United Curriculum"/>
            </a:endParaRPr>
          </a:p>
        </p:txBody>
      </p:sp>
      <p:sp>
        <p:nvSpPr>
          <p:cNvPr id="144" name="TextBox 143">
            <a:extLst>
              <a:ext uri="{FF2B5EF4-FFF2-40B4-BE49-F238E27FC236}">
                <a16:creationId xmlns:a16="http://schemas.microsoft.com/office/drawing/2014/main" id="{A7EEF878-8225-1FE7-99D8-0C2E25AB5E78}"/>
              </a:ext>
            </a:extLst>
          </p:cNvPr>
          <p:cNvSpPr txBox="1"/>
          <p:nvPr/>
        </p:nvSpPr>
        <p:spPr>
          <a:xfrm>
            <a:off x="7680806" y="4397669"/>
            <a:ext cx="953344" cy="400110"/>
          </a:xfrm>
          <a:prstGeom prst="rect">
            <a:avLst/>
          </a:prstGeom>
          <a:noFill/>
        </p:spPr>
        <p:txBody>
          <a:bodyPr wrap="square" rtlCol="0">
            <a:spAutoFit/>
          </a:bodyPr>
          <a:lstStyle/>
          <a:p>
            <a:pPr algn="ctr"/>
            <a:r>
              <a:rPr lang="en-GB" sz="1000">
                <a:ln/>
                <a:solidFill>
                  <a:srgbClr val="1D1D1B"/>
                </a:solidFill>
                <a:latin typeface="United Curriculum"/>
                <a:sym typeface="United Curriculum"/>
                <a:rtl val="0"/>
              </a:rPr>
              <a:t>I am a Geographer</a:t>
            </a:r>
          </a:p>
        </p:txBody>
      </p:sp>
    </p:spTree>
    <p:extLst>
      <p:ext uri="{BB962C8B-B14F-4D97-AF65-F5344CB8AC3E}">
        <p14:creationId xmlns:p14="http://schemas.microsoft.com/office/powerpoint/2010/main" val="397611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591CFB-2D68-40E4-AB7E-6E0D9F0B90F7}"/>
              </a:ext>
            </a:extLst>
          </p:cNvPr>
          <p:cNvGraphicFramePr>
            <a:graphicFrameLocks noGrp="1"/>
          </p:cNvGraphicFramePr>
          <p:nvPr>
            <p:extLst>
              <p:ext uri="{D42A27DB-BD31-4B8C-83A1-F6EECF244321}">
                <p14:modId xmlns:p14="http://schemas.microsoft.com/office/powerpoint/2010/main" val="690257956"/>
              </p:ext>
            </p:extLst>
          </p:nvPr>
        </p:nvGraphicFramePr>
        <p:xfrm>
          <a:off x="232408" y="863536"/>
          <a:ext cx="9240881" cy="5164941"/>
        </p:xfrm>
        <a:graphic>
          <a:graphicData uri="http://schemas.openxmlformats.org/drawingml/2006/table">
            <a:tbl>
              <a:tblPr firstRow="1" bandRow="1">
                <a:tableStyleId>{5C22544A-7EE6-4342-B048-85BDC9FD1C3A}</a:tableStyleId>
              </a:tblPr>
              <a:tblGrid>
                <a:gridCol w="224400">
                  <a:extLst>
                    <a:ext uri="{9D8B030D-6E8A-4147-A177-3AD203B41FA5}">
                      <a16:colId xmlns:a16="http://schemas.microsoft.com/office/drawing/2014/main" val="3992725249"/>
                    </a:ext>
                  </a:extLst>
                </a:gridCol>
                <a:gridCol w="1127060">
                  <a:extLst>
                    <a:ext uri="{9D8B030D-6E8A-4147-A177-3AD203B41FA5}">
                      <a16:colId xmlns:a16="http://schemas.microsoft.com/office/drawing/2014/main" val="1880659616"/>
                    </a:ext>
                  </a:extLst>
                </a:gridCol>
                <a:gridCol w="1127060">
                  <a:extLst>
                    <a:ext uri="{9D8B030D-6E8A-4147-A177-3AD203B41FA5}">
                      <a16:colId xmlns:a16="http://schemas.microsoft.com/office/drawing/2014/main" val="2893908996"/>
                    </a:ext>
                  </a:extLst>
                </a:gridCol>
                <a:gridCol w="1127060">
                  <a:extLst>
                    <a:ext uri="{9D8B030D-6E8A-4147-A177-3AD203B41FA5}">
                      <a16:colId xmlns:a16="http://schemas.microsoft.com/office/drawing/2014/main" val="2651868341"/>
                    </a:ext>
                  </a:extLst>
                </a:gridCol>
                <a:gridCol w="1127060">
                  <a:extLst>
                    <a:ext uri="{9D8B030D-6E8A-4147-A177-3AD203B41FA5}">
                      <a16:colId xmlns:a16="http://schemas.microsoft.com/office/drawing/2014/main" val="4129289550"/>
                    </a:ext>
                  </a:extLst>
                </a:gridCol>
                <a:gridCol w="1127060">
                  <a:extLst>
                    <a:ext uri="{9D8B030D-6E8A-4147-A177-3AD203B41FA5}">
                      <a16:colId xmlns:a16="http://schemas.microsoft.com/office/drawing/2014/main" val="3606215477"/>
                    </a:ext>
                  </a:extLst>
                </a:gridCol>
                <a:gridCol w="1127060">
                  <a:extLst>
                    <a:ext uri="{9D8B030D-6E8A-4147-A177-3AD203B41FA5}">
                      <a16:colId xmlns:a16="http://schemas.microsoft.com/office/drawing/2014/main" val="3772626618"/>
                    </a:ext>
                  </a:extLst>
                </a:gridCol>
                <a:gridCol w="1102562">
                  <a:extLst>
                    <a:ext uri="{9D8B030D-6E8A-4147-A177-3AD203B41FA5}">
                      <a16:colId xmlns:a16="http://schemas.microsoft.com/office/drawing/2014/main" val="2563548700"/>
                    </a:ext>
                  </a:extLst>
                </a:gridCol>
                <a:gridCol w="1151559">
                  <a:extLst>
                    <a:ext uri="{9D8B030D-6E8A-4147-A177-3AD203B41FA5}">
                      <a16:colId xmlns:a16="http://schemas.microsoft.com/office/drawing/2014/main" val="3742635946"/>
                    </a:ext>
                  </a:extLst>
                </a:gridCol>
              </a:tblGrid>
              <a:tr h="20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err="1">
                          <a:solidFill>
                            <a:srgbClr val="000000"/>
                          </a:solidFill>
                          <a:effectLst/>
                          <a:latin typeface="United Curriculum" pitchFamily="2" charset="0"/>
                          <a:ea typeface="Calibri" panose="020F0502020204030204" pitchFamily="34" charset="0"/>
                          <a:cs typeface="Times New Roman" panose="02020603050405020304" pitchFamily="18" charset="0"/>
                        </a:rPr>
                        <a:t>N3</a:t>
                      </a: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United Curriculum" pitchFamily="2"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722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Marvellous Me / Look at Me</a:t>
                      </a: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house and street I live on</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getting cold / Bears</a:t>
                      </a: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Weather and habitats around the world</a:t>
                      </a: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Polar express / Special days</a:t>
                      </a: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Polar habitats</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Here I am</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[Aut 1] </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our school in our local area, and identifying local physical and human features on a map and during fieldwork</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Mini Mappers</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Studying the human and physical geography of the local area with an introduction to scale and fieldwork</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United Kingdom</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[Aut 1]</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the UK, Great Britain and the British Isles, and regions and counties; identifying </a:t>
                      </a:r>
                      <a:r>
                        <a:rPr lang="en-GB" sz="800" i="0" strike="noStrike">
                          <a:solidFill>
                            <a:schemeClr val="bg1"/>
                          </a:solidFill>
                          <a:effectLst/>
                          <a:latin typeface="Roboto" panose="02000000000000000000" pitchFamily="2" charset="0"/>
                          <a:ea typeface="Roboto" panose="02000000000000000000" pitchFamily="2" charset="0"/>
                          <a:cs typeface="Calibri" panose="020F0502020204030204" pitchFamily="34" charset="0"/>
                        </a:rPr>
                        <a:t>physical features and regeneration of </a:t>
                      </a:r>
                      <a:r>
                        <a:rPr lang="en-GB" sz="800" i="0" strike="noStrike">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one region.</a:t>
                      </a:r>
                      <a:endParaRPr lang="en-GB" sz="800" i="0" strike="noStrike">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a:t>
                      </a:r>
                      <a:r>
                        <a:rPr lang="en-GB" sz="800" b="1" i="0" strike="noStrike">
                          <a:solidFill>
                            <a:schemeClr val="bg1"/>
                          </a:solidFill>
                          <a:effectLst/>
                          <a:latin typeface="Roboto" panose="02000000000000000000" pitchFamily="2" charset="0"/>
                          <a:ea typeface="Roboto" panose="02000000000000000000" pitchFamily="2" charset="0"/>
                          <a:cs typeface="Calibri" panose="020F0502020204030204" pitchFamily="34" charset="0"/>
                        </a:rPr>
                        <a:t>Looking at South America and Brazil</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lines of longitude and latitude and South America; understanding Brazil’s physical features and climate, and its human settlements in </a:t>
                      </a:r>
                      <a:r>
                        <a:rPr lang="en-GB" sz="800"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Rio De Janeiro</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Investigating world trade</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p>
                    <a:p>
                      <a:pPr algn="ctr">
                        <a:lnSpc>
                          <a:spcPct val="100000"/>
                        </a:lnSpc>
                        <a:spcBef>
                          <a:spcPts val="0"/>
                        </a:spcBef>
                        <a:spcAft>
                          <a:spcPts val="300"/>
                        </a:spcAft>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[Aut1]</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the distribution of the world’s natural resources and these are traded between places across the world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Improving the environment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[Aut 2]</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Recognising the importance of renewable energy through investigating wind power. Reducing waste, and the actions that humans can take to improve the environment.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648310">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Weather and wildlife in winter and spring</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Where we are</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our local area in the UK; identifying the four countries of the UK; some key human and physical features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Hot and cold deserts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t>
                      </a:r>
                      <a:r>
                        <a:rPr lang="en-GB" sz="800" i="0" err="1">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Spr</a:t>
                      </a: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 1]</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hot and cold deserts, and identifying common physical and human features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strike="noStrike">
                          <a:solidFill>
                            <a:schemeClr val="bg1"/>
                          </a:solidFill>
                          <a:effectLst/>
                          <a:latin typeface="Roboto" panose="02000000000000000000" pitchFamily="2" charset="0"/>
                          <a:ea typeface="Roboto" panose="02000000000000000000" pitchFamily="2" charset="0"/>
                          <a:cs typeface="Calibri" panose="020F0502020204030204" pitchFamily="34" charset="0"/>
                        </a:rPr>
                        <a:t>Volcanoes</a:t>
                      </a:r>
                      <a:endParaRPr lang="en-GB" sz="800" i="0"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the structure of the Earth; how volcanoes are formed; and the impacts they can have on human settlement using case studies of Etna and La Soufriere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Tropical rainforests</a:t>
                      </a:r>
                    </a:p>
                    <a:p>
                      <a:pPr algn="ctr">
                        <a:lnSpc>
                          <a:spcPct val="100000"/>
                        </a:lnSpc>
                        <a:spcBef>
                          <a:spcPts val="0"/>
                        </a:spcBef>
                        <a:spcAft>
                          <a:spcPts val="300"/>
                        </a:spcAft>
                      </a:pPr>
                      <a:r>
                        <a:rPr lang="en-GB" sz="800" b="0" i="0">
                          <a:solidFill>
                            <a:schemeClr val="bg1"/>
                          </a:solidFill>
                          <a:effectLst/>
                          <a:highlight>
                            <a:srgbClr val="CAC4E2"/>
                          </a:highlight>
                          <a:latin typeface="Roboto" panose="02000000000000000000" pitchFamily="2" charset="0"/>
                          <a:ea typeface="Roboto" panose="02000000000000000000" pitchFamily="2" charset="0"/>
                          <a:cs typeface="Calibri" panose="020F0502020204030204" pitchFamily="34" charset="0"/>
                        </a:rPr>
                        <a:t>[Spr 2]</a:t>
                      </a:r>
                      <a:endParaRPr lang="en-GB" sz="800" b="0" i="0">
                        <a:solidFill>
                          <a:schemeClr val="bg1"/>
                        </a:solidFill>
                        <a:effectLst/>
                        <a:highlight>
                          <a:srgbClr val="CAC4E2"/>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the key features of a rainforest ecosystem, the contributions they make to the world and threats they face (using </a:t>
                      </a:r>
                      <a:r>
                        <a:rPr lang="en-GB" sz="800"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Amazon Rainforest</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Looking at North America and Water</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the water cycle and the distribution of the world’s water; examining the physical and human geography around rivers in North America.</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On the move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a:t>
                      </a:r>
                      <a:r>
                        <a:rPr lang="en-GB" sz="800" i="0" err="1">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Spr</a:t>
                      </a: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 1]</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push and pull factors in migration from the Northern Triangle to the USA, and Syria to countries in Europe; understanding the benefits of migration to the UK.</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585062">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262A6">
                        <a:alpha val="60000"/>
                      </a:srgbClr>
                    </a:solid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creatures great and small  1 / 2</a:t>
                      </a: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Animals that live in grassland and tropical rainforest habitats, and locating these on a globe</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Where we live</a:t>
                      </a:r>
                    </a:p>
                    <a:p>
                      <a:pPr algn="ctr">
                        <a:lnSpc>
                          <a:spcPct val="100000"/>
                        </a:lnSpc>
                        <a:spcBef>
                          <a:spcPts val="0"/>
                        </a:spcBef>
                        <a:spcAft>
                          <a:spcPts val="3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Picture maps and plan views, simple human and physical features</a:t>
                      </a:r>
                    </a:p>
                    <a:p>
                      <a:pPr algn="ctr">
                        <a:lnSpc>
                          <a:spcPct val="100000"/>
                        </a:lnSpc>
                        <a:spcBef>
                          <a:spcPts val="0"/>
                        </a:spcBef>
                        <a:spcAft>
                          <a:spcPts val="300"/>
                        </a:spcAft>
                      </a:pPr>
                      <a:endPar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Science detectives</a:t>
                      </a:r>
                    </a:p>
                    <a:p>
                      <a:pPr algn="ctr">
                        <a:lnSpc>
                          <a:spcPct val="100000"/>
                        </a:lnSpc>
                        <a:spcBef>
                          <a:spcPts val="0"/>
                        </a:spcBef>
                        <a:spcAft>
                          <a:spcPts val="300"/>
                        </a:spcAft>
                      </a:pPr>
                      <a:r>
                        <a:rPr lang="en-GB"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Comparing our community with settlements in Kenya</a:t>
                      </a: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There you are</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where we live on the global scale; locating continents and comparing the human and physical features of an area in the UK with an area in </a:t>
                      </a:r>
                      <a:r>
                        <a:rPr lang="en-GB" sz="800"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Kenya</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Rivers, seas and oceans</a:t>
                      </a:r>
                      <a:endPar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Locating the seas around the UK and oceans of the world. Identifying physical and human features around rivers and coastal areas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 Looking at Europe and Tourism</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[Sum 1]</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Comparing the human and physical features of the Alps, the Amalfi Coast, and a local area, and exploring the impact of tourism in these areas</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Earthquakes and human settlements</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 why earthquakes take place and what effects they had in Haiti and </a:t>
                      </a:r>
                      <a:r>
                        <a:rPr lang="en-GB" sz="800" i="0">
                          <a:solidFill>
                            <a:schemeClr val="bg1"/>
                          </a:solidFill>
                          <a:effectLst/>
                          <a:highlight>
                            <a:srgbClr val="E6E6E6"/>
                          </a:highlight>
                          <a:latin typeface="Roboto" panose="02000000000000000000" pitchFamily="2" charset="0"/>
                          <a:ea typeface="Roboto" panose="02000000000000000000" pitchFamily="2" charset="0"/>
                          <a:cs typeface="Calibri" panose="020F0502020204030204" pitchFamily="34" charset="0"/>
                        </a:rPr>
                        <a:t>Japan</a:t>
                      </a:r>
                      <a:endParaRPr lang="en-GB" sz="800" i="0">
                        <a:solidFill>
                          <a:schemeClr val="bg1"/>
                        </a:solidFill>
                        <a:effectLst/>
                        <a:highlight>
                          <a:srgbClr val="E6E6E6"/>
                        </a:highligh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Climate across the world</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800" i="0">
                          <a:solidFill>
                            <a:schemeClr val="bg1"/>
                          </a:solidFill>
                          <a:effectLst/>
                          <a:highlight>
                            <a:srgbClr val="B4A1CA"/>
                          </a:highlight>
                          <a:latin typeface="Roboto" panose="02000000000000000000" pitchFamily="2" charset="0"/>
                          <a:ea typeface="Roboto" panose="02000000000000000000" pitchFamily="2" charset="0"/>
                          <a:cs typeface="Calibri" panose="020F0502020204030204" pitchFamily="34" charset="0"/>
                        </a:rPr>
                        <a:t>[Sum 1]</a:t>
                      </a:r>
                      <a:endParaRPr lang="en-GB" sz="800" i="0">
                        <a:solidFill>
                          <a:schemeClr val="bg1"/>
                        </a:solidFill>
                        <a:effectLst/>
                        <a:highlight>
                          <a:srgbClr val="B4A1CA"/>
                        </a:highligh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Understanding</a:t>
                      </a:r>
                      <a:r>
                        <a:rPr lang="en-GB" sz="800" i="0" strike="sngStrike">
                          <a:solidFill>
                            <a:schemeClr val="bg1"/>
                          </a:solidFill>
                          <a:effectLst/>
                          <a:latin typeface="Roboto" panose="02000000000000000000" pitchFamily="2" charset="0"/>
                          <a:ea typeface="Roboto" panose="02000000000000000000" pitchFamily="2" charset="0"/>
                          <a:cs typeface="Calibri" panose="020F0502020204030204" pitchFamily="34" charset="0"/>
                        </a:rPr>
                        <a:t> </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climate zones, biomes, and vegetation belts, and the effects of global warming on vulnerable biomes.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Bef>
                          <a:spcPts val="0"/>
                        </a:spcBef>
                        <a:spcAft>
                          <a:spcPts val="300"/>
                        </a:spcAft>
                      </a:pPr>
                      <a:r>
                        <a:rPr lang="en-GB" sz="800" b="1" i="0">
                          <a:solidFill>
                            <a:schemeClr val="bg1"/>
                          </a:solidFill>
                          <a:effectLst/>
                          <a:latin typeface="Roboto" panose="02000000000000000000" pitchFamily="2" charset="0"/>
                          <a:ea typeface="Roboto" panose="02000000000000000000" pitchFamily="2" charset="0"/>
                          <a:cs typeface="Calibri" panose="020F0502020204030204" pitchFamily="34" charset="0"/>
                        </a:rPr>
                        <a:t>I am a geographer</a:t>
                      </a: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 </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Bef>
                          <a:spcPts val="0"/>
                        </a:spcBef>
                        <a:spcAft>
                          <a:spcPts val="300"/>
                        </a:spcAft>
                      </a:pPr>
                      <a:r>
                        <a:rPr lang="en-GB" sz="800" i="0">
                          <a:solidFill>
                            <a:schemeClr val="bg1"/>
                          </a:solidFill>
                          <a:effectLst/>
                          <a:latin typeface="Roboto" panose="02000000000000000000" pitchFamily="2" charset="0"/>
                          <a:ea typeface="Roboto" panose="02000000000000000000" pitchFamily="2" charset="0"/>
                          <a:cs typeface="Calibri" panose="020F0502020204030204" pitchFamily="34" charset="0"/>
                        </a:rPr>
                        <a:t>Posing questions, completing fieldwork and presenting a geographical investigation</a:t>
                      </a:r>
                      <a:endParaRPr lang="en-GB" sz="8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Geography</a:t>
            </a:r>
            <a:endParaRPr lang="en-GB">
              <a:ln w="12700">
                <a:solidFill>
                  <a:schemeClr val="accent1"/>
                </a:solidFill>
              </a:ln>
              <a:solidFill>
                <a:schemeClr val="accent1"/>
              </a:solidFill>
            </a:endParaRPr>
          </a:p>
        </p:txBody>
      </p:sp>
      <p:sp>
        <p:nvSpPr>
          <p:cNvPr id="5" name="TextBox 4">
            <a:extLst>
              <a:ext uri="{FF2B5EF4-FFF2-40B4-BE49-F238E27FC236}">
                <a16:creationId xmlns:a16="http://schemas.microsoft.com/office/drawing/2014/main" id="{443217EE-839C-4706-9839-90FD35A4D088}"/>
              </a:ext>
            </a:extLst>
          </p:cNvPr>
          <p:cNvSpPr txBox="1"/>
          <p:nvPr/>
        </p:nvSpPr>
        <p:spPr>
          <a:xfrm>
            <a:off x="631825" y="6066651"/>
            <a:ext cx="8642350" cy="369332"/>
          </a:xfrm>
          <a:prstGeom prst="rect">
            <a:avLst/>
          </a:prstGeom>
          <a:noFill/>
        </p:spPr>
        <p:txBody>
          <a:bodyPr wrap="square" rtlCol="0">
            <a:spAutoFit/>
          </a:bodyPr>
          <a:lstStyle/>
          <a:p>
            <a:pPr algn="ctr"/>
            <a:r>
              <a:rPr lang="en-US" sz="900">
                <a:solidFill>
                  <a:schemeClr val="bg1"/>
                </a:solidFill>
                <a:latin typeface="Roboto" panose="02000000000000000000" pitchFamily="2" charset="0"/>
                <a:ea typeface="Roboto" panose="02000000000000000000" pitchFamily="2" charset="0"/>
              </a:rPr>
              <a:t>Most of the case studies used come from the UK, Europe, North or South America, as per the requirements of the National Curriculum. </a:t>
            </a:r>
            <a:br>
              <a:rPr lang="en-US" sz="900">
                <a:solidFill>
                  <a:schemeClr val="bg1"/>
                </a:solidFill>
                <a:latin typeface="Roboto" panose="02000000000000000000" pitchFamily="2" charset="0"/>
                <a:ea typeface="Roboto" panose="02000000000000000000" pitchFamily="2" charset="0"/>
              </a:rPr>
            </a:br>
            <a:r>
              <a:rPr lang="en-US" sz="900">
                <a:solidFill>
                  <a:schemeClr val="bg1"/>
                </a:solidFill>
                <a:latin typeface="Roboto" panose="02000000000000000000" pitchFamily="2" charset="0"/>
                <a:ea typeface="Roboto" panose="02000000000000000000" pitchFamily="2" charset="0"/>
              </a:rPr>
              <a:t>However, teachers may choose to change the </a:t>
            </a:r>
            <a:r>
              <a:rPr lang="en-US" sz="900">
                <a:solidFill>
                  <a:schemeClr val="bg1"/>
                </a:solidFill>
                <a:highlight>
                  <a:srgbClr val="E6E6E6"/>
                </a:highlight>
                <a:latin typeface="Roboto" panose="02000000000000000000" pitchFamily="2" charset="0"/>
                <a:ea typeface="Roboto" panose="02000000000000000000" pitchFamily="2" charset="0"/>
              </a:rPr>
              <a:t>highlighted case studies </a:t>
            </a:r>
            <a:r>
              <a:rPr lang="en-US" sz="900">
                <a:solidFill>
                  <a:schemeClr val="bg1"/>
                </a:solidFill>
                <a:latin typeface="Roboto" panose="02000000000000000000" pitchFamily="2" charset="0"/>
                <a:ea typeface="Roboto" panose="02000000000000000000" pitchFamily="2" charset="0"/>
              </a:rPr>
              <a:t>to reflect the interests or backgrounds of your pupils.</a:t>
            </a:r>
            <a:endParaRPr lang="en-GB" sz="9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7212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DD747B-1820-4D57-C1BC-3A7612615A59}"/>
              </a:ext>
            </a:extLst>
          </p:cNvPr>
          <p:cNvPicPr>
            <a:picLocks noChangeAspect="1"/>
          </p:cNvPicPr>
          <p:nvPr/>
        </p:nvPicPr>
        <p:blipFill>
          <a:blip r:embed="rId2"/>
          <a:stretch>
            <a:fillRect/>
          </a:stretch>
        </p:blipFill>
        <p:spPr>
          <a:xfrm>
            <a:off x="178138" y="3245499"/>
            <a:ext cx="4261782" cy="2388841"/>
          </a:xfrm>
          <a:prstGeom prst="rect">
            <a:avLst/>
          </a:prstGeom>
        </p:spPr>
      </p:pic>
      <p:sp>
        <p:nvSpPr>
          <p:cNvPr id="2" name="Text Placeholder 1">
            <a:extLst>
              <a:ext uri="{FF2B5EF4-FFF2-40B4-BE49-F238E27FC236}">
                <a16:creationId xmlns:a16="http://schemas.microsoft.com/office/drawing/2014/main" id="{1AD25991-7588-40EC-BC73-954DE3B483BE}"/>
              </a:ext>
            </a:extLst>
          </p:cNvPr>
          <p:cNvSpPr>
            <a:spLocks noGrp="1"/>
          </p:cNvSpPr>
          <p:nvPr>
            <p:ph type="body" sz="quarter" idx="10"/>
          </p:nvPr>
        </p:nvSpPr>
        <p:spPr/>
        <p:txBody>
          <a:bodyPr/>
          <a:lstStyle/>
          <a:p>
            <a:r>
              <a:rPr lang="en-US" altLang="en-US"/>
              <a:t>United Curriculum: </a:t>
            </a:r>
            <a:r>
              <a:rPr lang="en-US" altLang="en-US">
                <a:ln w="12700">
                  <a:solidFill>
                    <a:schemeClr val="accent1"/>
                  </a:solidFill>
                </a:ln>
                <a:solidFill>
                  <a:schemeClr val="accent1"/>
                </a:solidFill>
              </a:rPr>
              <a:t>Geography</a:t>
            </a:r>
            <a:endParaRPr lang="en-GB">
              <a:ln w="12700">
                <a:solidFill>
                  <a:schemeClr val="accent1"/>
                </a:solidFill>
              </a:ln>
              <a:solidFill>
                <a:schemeClr val="accent1"/>
              </a:solidFill>
            </a:endParaRPr>
          </a:p>
        </p:txBody>
      </p:sp>
      <p:sp>
        <p:nvSpPr>
          <p:cNvPr id="3" name="TextBox 2">
            <a:extLst>
              <a:ext uri="{FF2B5EF4-FFF2-40B4-BE49-F238E27FC236}">
                <a16:creationId xmlns:a16="http://schemas.microsoft.com/office/drawing/2014/main" id="{62FECC25-2DDD-4E8E-B238-C0D319B8A187}"/>
              </a:ext>
            </a:extLst>
          </p:cNvPr>
          <p:cNvSpPr txBox="1"/>
          <p:nvPr/>
        </p:nvSpPr>
        <p:spPr>
          <a:xfrm>
            <a:off x="4509924" y="872814"/>
            <a:ext cx="4970405" cy="5517353"/>
          </a:xfrm>
          <a:prstGeom prst="rect">
            <a:avLst/>
          </a:prstGeom>
          <a:solidFill>
            <a:schemeClr val="tx2"/>
          </a:solidFill>
        </p:spPr>
        <p:txBody>
          <a:bodyPr wrap="square" rtlCol="0" anchor="ctr">
            <a:noAutofit/>
          </a:bodyPr>
          <a:lstStyle/>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Y1 Autumn</a:t>
            </a:r>
            <a:r>
              <a:rPr lang="en-GB" sz="1000">
                <a:solidFill>
                  <a:schemeClr val="bg1"/>
                </a:solidFill>
                <a:latin typeface="Roboto" panose="02000000000000000000" pitchFamily="2" charset="0"/>
                <a:ea typeface="Roboto" panose="02000000000000000000" pitchFamily="2" charset="0"/>
              </a:rPr>
              <a:t>, geography should be taught in Aut1, so that pupils can review their knowledge of trees (taught in science in Aut1) and then relate this to family trees in history in Aut2.</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Y2 Spring</a:t>
            </a:r>
            <a:r>
              <a:rPr lang="en-GB" sz="1000">
                <a:solidFill>
                  <a:schemeClr val="bg1"/>
                </a:solidFill>
                <a:latin typeface="Roboto" panose="02000000000000000000" pitchFamily="2" charset="0"/>
                <a:ea typeface="Roboto" panose="02000000000000000000" pitchFamily="2" charset="0"/>
              </a:rPr>
              <a:t>, geography should be taught in Spr1, so that pupils can use their knowledge of hot and cold deserts later in science in Spr2, where they will learn about the adaptations of camels, cacti, Arctic foxes and shrubs.</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Y3 Autumn</a:t>
            </a:r>
            <a:r>
              <a:rPr lang="en-GB" sz="1000">
                <a:solidFill>
                  <a:schemeClr val="bg1"/>
                </a:solidFill>
                <a:latin typeface="Roboto" panose="02000000000000000000" pitchFamily="2" charset="0"/>
                <a:ea typeface="Roboto" panose="02000000000000000000" pitchFamily="2" charset="0"/>
              </a:rPr>
              <a:t>, geography should be taught in Aut1, so that pupils can review knowledge of rocks and fossils (first taught in science in Aut1) and apply this to prehistoric history in Aut2. </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Y3 Summer</a:t>
            </a:r>
            <a:r>
              <a:rPr lang="en-GB" sz="1000">
                <a:solidFill>
                  <a:schemeClr val="bg1"/>
                </a:solidFill>
                <a:latin typeface="Roboto" panose="02000000000000000000" pitchFamily="2" charset="0"/>
                <a:ea typeface="Roboto" panose="02000000000000000000" pitchFamily="2" charset="0"/>
              </a:rPr>
              <a:t>, geography should be taught in Sum1, so that pupils can use this locational knowledge of Europe when learning about the history of Ancient Greece in Sum2.</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Y4 Spring</a:t>
            </a:r>
            <a:r>
              <a:rPr lang="en-GB" sz="1000">
                <a:solidFill>
                  <a:schemeClr val="bg1"/>
                </a:solidFill>
                <a:latin typeface="Roboto" panose="02000000000000000000" pitchFamily="2" charset="0"/>
                <a:ea typeface="Roboto" panose="02000000000000000000" pitchFamily="2" charset="0"/>
              </a:rPr>
              <a:t>, geography should be taught in Spr2, so that pupils can build on knowledge of the water cycle and evaporation and condensation (first taught in science in Spr1), and apply this to rainfall in the tropical rainforest.</a:t>
            </a:r>
          </a:p>
          <a:p>
            <a:pPr>
              <a:spcAft>
                <a:spcPts val="1000"/>
              </a:spcAft>
            </a:pPr>
            <a:r>
              <a:rPr lang="en-GB" sz="1000">
                <a:solidFill>
                  <a:schemeClr val="bg1"/>
                </a:solidFill>
                <a:latin typeface="Roboto" panose="02000000000000000000" pitchFamily="2" charset="0"/>
                <a:ea typeface="Roboto" panose="02000000000000000000" pitchFamily="2" charset="0"/>
              </a:rPr>
              <a:t>In</a:t>
            </a:r>
            <a:r>
              <a:rPr lang="en-GB" sz="1000" b="1">
                <a:solidFill>
                  <a:srgbClr val="8262A6"/>
                </a:solidFill>
                <a:latin typeface="Roboto" panose="02000000000000000000" pitchFamily="2" charset="0"/>
                <a:ea typeface="Roboto" panose="02000000000000000000" pitchFamily="2" charset="0"/>
              </a:rPr>
              <a:t> Y5 Autumn</a:t>
            </a:r>
            <a:r>
              <a:rPr lang="en-GB" sz="1000">
                <a:solidFill>
                  <a:schemeClr val="bg1"/>
                </a:solidFill>
                <a:latin typeface="Roboto" panose="02000000000000000000" pitchFamily="2" charset="0"/>
                <a:ea typeface="Roboto" panose="02000000000000000000" pitchFamily="2" charset="0"/>
              </a:rPr>
              <a:t>, geography should be taught in Autumn 1, so that pupils can use this foundation knowledge of different types of energy resources to build into looking at energy stores in science in Aut2.</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Y5 Summer</a:t>
            </a:r>
            <a:r>
              <a:rPr lang="en-GB" sz="1000">
                <a:solidFill>
                  <a:schemeClr val="bg1"/>
                </a:solidFill>
                <a:latin typeface="Roboto" panose="02000000000000000000" pitchFamily="2" charset="0"/>
                <a:ea typeface="Roboto" panose="02000000000000000000" pitchFamily="2" charset="0"/>
              </a:rPr>
              <a:t>, geography should be taught in Sum1, so that history and science can be taught concurrently in Sum2. In these two units, pupils will learn about the heliocentric model in science (week 2) and consider the development of the idea in history (week 4). </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Y6 Autumn</a:t>
            </a:r>
            <a:r>
              <a:rPr lang="en-GB" sz="1000">
                <a:solidFill>
                  <a:schemeClr val="bg1"/>
                </a:solidFill>
                <a:latin typeface="Roboto" panose="02000000000000000000" pitchFamily="2" charset="0"/>
                <a:ea typeface="Roboto" panose="02000000000000000000" pitchFamily="2" charset="0"/>
              </a:rPr>
              <a:t>, geography should be taught in Aut2, because it allows them to build on scientific understanding of renewable and non-renewable energy sources, which is first taught in science in Aut1. </a:t>
            </a:r>
          </a:p>
          <a:p>
            <a:pPr>
              <a:spcAft>
                <a:spcPts val="1000"/>
              </a:spcAft>
            </a:pPr>
            <a:r>
              <a:rPr lang="en-GB" sz="1000">
                <a:solidFill>
                  <a:schemeClr val="bg1"/>
                </a:solidFill>
                <a:latin typeface="Roboto" panose="02000000000000000000" pitchFamily="2" charset="0"/>
                <a:ea typeface="Roboto" panose="02000000000000000000" pitchFamily="2" charset="0"/>
              </a:rPr>
              <a:t>In </a:t>
            </a:r>
            <a:r>
              <a:rPr lang="en-GB" sz="1000" b="1">
                <a:solidFill>
                  <a:schemeClr val="accent1"/>
                </a:solidFill>
                <a:latin typeface="Roboto" panose="02000000000000000000" pitchFamily="2" charset="0"/>
                <a:ea typeface="Roboto" panose="02000000000000000000" pitchFamily="2" charset="0"/>
              </a:rPr>
              <a:t>Y6 Spring</a:t>
            </a:r>
            <a:r>
              <a:rPr lang="en-GB" sz="1000">
                <a:solidFill>
                  <a:schemeClr val="bg1"/>
                </a:solidFill>
                <a:latin typeface="Roboto" panose="02000000000000000000" pitchFamily="2" charset="0"/>
                <a:ea typeface="Roboto" panose="02000000000000000000" pitchFamily="2" charset="0"/>
              </a:rPr>
              <a:t>, geography should be taught in Spr1, so that pupils can use knowledge of migration when considering Vikings as migrants in history in Spr2 and the core text in the Y6 writing unit.</a:t>
            </a:r>
          </a:p>
        </p:txBody>
      </p:sp>
      <p:sp>
        <p:nvSpPr>
          <p:cNvPr id="4" name="TextBox 3">
            <a:extLst>
              <a:ext uri="{FF2B5EF4-FFF2-40B4-BE49-F238E27FC236}">
                <a16:creationId xmlns:a16="http://schemas.microsoft.com/office/drawing/2014/main" id="{FFFD92A2-751F-4775-8217-30A940167643}"/>
              </a:ext>
            </a:extLst>
          </p:cNvPr>
          <p:cNvSpPr txBox="1"/>
          <p:nvPr/>
        </p:nvSpPr>
        <p:spPr>
          <a:xfrm>
            <a:off x="223521" y="1055663"/>
            <a:ext cx="4216399" cy="1300356"/>
          </a:xfrm>
          <a:prstGeom prst="rect">
            <a:avLst/>
          </a:prstGeom>
          <a:noFill/>
        </p:spPr>
        <p:txBody>
          <a:bodyPr wrap="square" rtlCol="0">
            <a:spAutoFit/>
          </a:bodyPr>
          <a:lstStyle/>
          <a:p>
            <a:pPr>
              <a:spcAft>
                <a:spcPts val="600"/>
              </a:spcAft>
            </a:pPr>
            <a:r>
              <a:rPr lang="en-GB" sz="1050">
                <a:solidFill>
                  <a:schemeClr val="bg1"/>
                </a:solidFill>
                <a:latin typeface="Roboto" panose="02000000000000000000" pitchFamily="2" charset="0"/>
                <a:ea typeface="Roboto" panose="02000000000000000000" pitchFamily="2" charset="0"/>
              </a:rPr>
              <a:t>While in the majority of cases it does not matter whether geography is taught in Autumn 1 or Autumn 2, there are a small number of units that we recommend are taught in either the first or the second term. This allows knowledge to be developed across science, history and geography.</a:t>
            </a:r>
          </a:p>
          <a:p>
            <a:pPr>
              <a:spcAft>
                <a:spcPts val="600"/>
              </a:spcAft>
            </a:pPr>
            <a:r>
              <a:rPr lang="en-GB" sz="1050">
                <a:solidFill>
                  <a:schemeClr val="bg1"/>
                </a:solidFill>
                <a:latin typeface="Roboto" panose="02000000000000000000" pitchFamily="2" charset="0"/>
                <a:ea typeface="Roboto" panose="02000000000000000000" pitchFamily="2" charset="0"/>
              </a:rPr>
              <a:t>The rationale for each of these cases is listed on the right; schools should be mindful of these when planning the year.</a:t>
            </a:r>
          </a:p>
        </p:txBody>
      </p:sp>
      <p:cxnSp>
        <p:nvCxnSpPr>
          <p:cNvPr id="7" name="Straight Arrow Connector 6">
            <a:extLst>
              <a:ext uri="{FF2B5EF4-FFF2-40B4-BE49-F238E27FC236}">
                <a16:creationId xmlns:a16="http://schemas.microsoft.com/office/drawing/2014/main" id="{CADA2C76-1303-4B50-B010-FBE557CE306F}"/>
              </a:ext>
            </a:extLst>
          </p:cNvPr>
          <p:cNvCxnSpPr>
            <a:cxnSpLocks/>
          </p:cNvCxnSpPr>
          <p:nvPr/>
        </p:nvCxnSpPr>
        <p:spPr>
          <a:xfrm flipH="1">
            <a:off x="1562986" y="2411899"/>
            <a:ext cx="926215" cy="100893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0E7CE38-EE37-4C7A-BC5C-4F1F3756CB96}"/>
              </a:ext>
            </a:extLst>
          </p:cNvPr>
          <p:cNvCxnSpPr>
            <a:cxnSpLocks/>
          </p:cNvCxnSpPr>
          <p:nvPr/>
        </p:nvCxnSpPr>
        <p:spPr>
          <a:xfrm flipH="1">
            <a:off x="2026093" y="2411899"/>
            <a:ext cx="463108" cy="175606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509277-07ED-496B-8598-DE0E327366B7}"/>
              </a:ext>
            </a:extLst>
          </p:cNvPr>
          <p:cNvCxnSpPr>
            <a:cxnSpLocks/>
          </p:cNvCxnSpPr>
          <p:nvPr/>
        </p:nvCxnSpPr>
        <p:spPr>
          <a:xfrm>
            <a:off x="2489201" y="2411899"/>
            <a:ext cx="18797" cy="249729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0CEEF0-81FF-4629-ADAC-55C1BCDA85DA}"/>
              </a:ext>
            </a:extLst>
          </p:cNvPr>
          <p:cNvCxnSpPr>
            <a:cxnSpLocks/>
          </p:cNvCxnSpPr>
          <p:nvPr/>
        </p:nvCxnSpPr>
        <p:spPr>
          <a:xfrm>
            <a:off x="2489201" y="2411899"/>
            <a:ext cx="137041" cy="100164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E5756B-F3B7-48F7-861F-89E461987C17}"/>
              </a:ext>
            </a:extLst>
          </p:cNvPr>
          <p:cNvCxnSpPr>
            <a:cxnSpLocks/>
          </p:cNvCxnSpPr>
          <p:nvPr/>
        </p:nvCxnSpPr>
        <p:spPr>
          <a:xfrm>
            <a:off x="2489201" y="2411899"/>
            <a:ext cx="994157" cy="255317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F3F302E-6C22-44F0-B995-8E26E4DB87D5}"/>
              </a:ext>
            </a:extLst>
          </p:cNvPr>
          <p:cNvCxnSpPr>
            <a:cxnSpLocks/>
          </p:cNvCxnSpPr>
          <p:nvPr/>
        </p:nvCxnSpPr>
        <p:spPr>
          <a:xfrm>
            <a:off x="2489201" y="2411899"/>
            <a:ext cx="994156" cy="114845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ABBD85-6D46-5C95-4929-C613AEC38CE1}"/>
              </a:ext>
            </a:extLst>
          </p:cNvPr>
          <p:cNvCxnSpPr>
            <a:cxnSpLocks/>
          </p:cNvCxnSpPr>
          <p:nvPr/>
        </p:nvCxnSpPr>
        <p:spPr>
          <a:xfrm>
            <a:off x="2507998" y="2411899"/>
            <a:ext cx="1545821" cy="101710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F47E96E-914A-E4A6-63C9-562C46B5CAC7}"/>
              </a:ext>
            </a:extLst>
          </p:cNvPr>
          <p:cNvCxnSpPr>
            <a:cxnSpLocks/>
          </p:cNvCxnSpPr>
          <p:nvPr/>
        </p:nvCxnSpPr>
        <p:spPr>
          <a:xfrm>
            <a:off x="2507998" y="2411899"/>
            <a:ext cx="1545821" cy="174257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0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05EA5E-D758-47D5-961D-BB4BD654670B}"/>
              </a:ext>
            </a:extLst>
          </p:cNvPr>
          <p:cNvSpPr>
            <a:spLocks noGrp="1"/>
          </p:cNvSpPr>
          <p:nvPr>
            <p:ph type="body" sz="quarter" idx="10"/>
          </p:nvPr>
        </p:nvSpPr>
        <p:spPr>
          <a:xfrm>
            <a:off x="203201" y="234234"/>
            <a:ext cx="3499666" cy="458089"/>
          </a:xfrm>
        </p:spPr>
        <p:txBody>
          <a:bodyPr/>
          <a:lstStyle/>
          <a:p>
            <a:r>
              <a:rPr lang="en-US" altLang="en-US"/>
              <a:t>N3-4: Autumn</a:t>
            </a:r>
            <a:endParaRPr lang="en-GB"/>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N3-4: Autumn</a:t>
            </a:r>
            <a:endParaRPr lang="en-GB"/>
          </a:p>
        </p:txBody>
      </p:sp>
      <p:sp>
        <p:nvSpPr>
          <p:cNvPr id="5" name="Rectangle 4">
            <a:extLst>
              <a:ext uri="{FF2B5EF4-FFF2-40B4-BE49-F238E27FC236}">
                <a16:creationId xmlns:a16="http://schemas.microsoft.com/office/drawing/2014/main" id="{E9EE4AD3-2BF9-4B37-94CD-D3552D970C1D}"/>
              </a:ext>
            </a:extLst>
          </p:cNvPr>
          <p:cNvSpPr/>
          <p:nvPr/>
        </p:nvSpPr>
        <p:spPr>
          <a:xfrm>
            <a:off x="203201" y="5894484"/>
            <a:ext cx="8245474" cy="315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a:latin typeface="Roboto" panose="02000000000000000000" pitchFamily="2" charset="0"/>
                <a:ea typeface="Roboto" panose="02000000000000000000" pitchFamily="2" charset="0"/>
              </a:rPr>
              <a:t>Relevant </a:t>
            </a:r>
            <a:r>
              <a:rPr lang="en-GB" sz="1000" b="1">
                <a:latin typeface="Roboto" panose="02000000000000000000" pitchFamily="2" charset="0"/>
                <a:ea typeface="Roboto" panose="02000000000000000000" pitchFamily="2" charset="0"/>
              </a:rPr>
              <a:t>Development Matters (</a:t>
            </a:r>
            <a:r>
              <a:rPr lang="en-GB" sz="1000" b="1" err="1">
                <a:latin typeface="Roboto" panose="02000000000000000000" pitchFamily="2" charset="0"/>
                <a:ea typeface="Roboto" panose="02000000000000000000" pitchFamily="2" charset="0"/>
              </a:rPr>
              <a:t>N3</a:t>
            </a:r>
            <a:r>
              <a:rPr lang="en-GB" sz="1000" b="1">
                <a:latin typeface="Roboto" panose="02000000000000000000" pitchFamily="2" charset="0"/>
                <a:ea typeface="Roboto" panose="02000000000000000000" pitchFamily="2" charset="0"/>
              </a:rPr>
              <a:t>-4) </a:t>
            </a:r>
            <a:r>
              <a:rPr lang="en-GB" sz="1000">
                <a:latin typeface="Roboto" panose="02000000000000000000" pitchFamily="2" charset="0"/>
                <a:ea typeface="Roboto" panose="02000000000000000000" pitchFamily="2" charset="0"/>
              </a:rPr>
              <a:t>statements:</a:t>
            </a:r>
          </a:p>
          <a:p>
            <a:pPr marL="285750" indent="-285750">
              <a:buFont typeface="Arial" panose="020B0604020202020204" pitchFamily="34" charset="0"/>
              <a:buChar char="•"/>
            </a:pPr>
            <a:r>
              <a:rPr lang="en-US" sz="1000" strike="noStrike">
                <a:solidFill>
                  <a:schemeClr val="accent1"/>
                </a:solidFill>
                <a:latin typeface="Roboto" panose="02000000000000000000" pitchFamily="2" charset="0"/>
                <a:ea typeface="Roboto" panose="02000000000000000000" pitchFamily="2" charset="0"/>
              </a:rPr>
              <a:t>Know that there are different countries in the world and talk about the differences they have experienced or seen in photos.</a:t>
            </a:r>
            <a:endParaRPr lang="en-US" sz="1000" b="1" strike="noStrike">
              <a:solidFill>
                <a:schemeClr val="accent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GB" sz="1000">
              <a:latin typeface="Roboto" panose="02000000000000000000" pitchFamily="2" charset="0"/>
              <a:ea typeface="Roboto" panose="02000000000000000000" pitchFamily="2" charset="0"/>
            </a:endParaRPr>
          </a:p>
        </p:txBody>
      </p:sp>
      <p:graphicFrame>
        <p:nvGraphicFramePr>
          <p:cNvPr id="2" name="Table 25">
            <a:extLst>
              <a:ext uri="{FF2B5EF4-FFF2-40B4-BE49-F238E27FC236}">
                <a16:creationId xmlns:a16="http://schemas.microsoft.com/office/drawing/2014/main" id="{7D729A13-FE38-3E6C-427B-DB8758F8F111}"/>
              </a:ext>
            </a:extLst>
          </p:cNvPr>
          <p:cNvGraphicFramePr>
            <a:graphicFrameLocks noGrp="1"/>
          </p:cNvGraphicFramePr>
          <p:nvPr>
            <p:extLst>
              <p:ext uri="{D42A27DB-BD31-4B8C-83A1-F6EECF244321}">
                <p14:modId xmlns:p14="http://schemas.microsoft.com/office/powerpoint/2010/main" val="2313864415"/>
              </p:ext>
            </p:extLst>
          </p:nvPr>
        </p:nvGraphicFramePr>
        <p:xfrm>
          <a:off x="203201" y="903348"/>
          <a:ext cx="9179999" cy="4991135"/>
        </p:xfrm>
        <a:graphic>
          <a:graphicData uri="http://schemas.openxmlformats.org/drawingml/2006/table">
            <a:tbl>
              <a:tblPr firstRow="1" bandRow="1">
                <a:tableStyleId>{5940675A-B579-460E-94D1-54222C63F5DA}</a:tableStyleId>
              </a:tblPr>
              <a:tblGrid>
                <a:gridCol w="211034">
                  <a:extLst>
                    <a:ext uri="{9D8B030D-6E8A-4147-A177-3AD203B41FA5}">
                      <a16:colId xmlns:a16="http://schemas.microsoft.com/office/drawing/2014/main" val="1014669821"/>
                    </a:ext>
                  </a:extLst>
                </a:gridCol>
                <a:gridCol w="211034">
                  <a:extLst>
                    <a:ext uri="{9D8B030D-6E8A-4147-A177-3AD203B41FA5}">
                      <a16:colId xmlns:a16="http://schemas.microsoft.com/office/drawing/2014/main" val="1749978381"/>
                    </a:ext>
                  </a:extLst>
                </a:gridCol>
                <a:gridCol w="2893861">
                  <a:extLst>
                    <a:ext uri="{9D8B030D-6E8A-4147-A177-3AD203B41FA5}">
                      <a16:colId xmlns:a16="http://schemas.microsoft.com/office/drawing/2014/main" val="247776695"/>
                    </a:ext>
                  </a:extLst>
                </a:gridCol>
                <a:gridCol w="3303426">
                  <a:extLst>
                    <a:ext uri="{9D8B030D-6E8A-4147-A177-3AD203B41FA5}">
                      <a16:colId xmlns:a16="http://schemas.microsoft.com/office/drawing/2014/main" val="3380293508"/>
                    </a:ext>
                  </a:extLst>
                </a:gridCol>
                <a:gridCol w="2560644">
                  <a:extLst>
                    <a:ext uri="{9D8B030D-6E8A-4147-A177-3AD203B41FA5}">
                      <a16:colId xmlns:a16="http://schemas.microsoft.com/office/drawing/2014/main" val="2902844172"/>
                    </a:ext>
                  </a:extLst>
                </a:gridCol>
              </a:tblGrid>
              <a:tr h="216801">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400" b="1">
                        <a:solidFill>
                          <a:srgbClr val="FFFFFF"/>
                        </a:solidFill>
                        <a:latin typeface="Roboto" panose="02000000000000000000" pitchFamily="2" charset="0"/>
                        <a:ea typeface="Roboto" panose="02000000000000000000" pitchFamily="2" charset="0"/>
                        <a:cs typeface="Rubik" pitchFamily="2" charset="-79"/>
                      </a:endParaRPr>
                    </a:p>
                  </a:txBody>
                  <a:tcPr marL="36000" marR="36000" marT="36000" marB="36000" vert="vert27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Required prior knowledge</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Knowledge to be explicitly taught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lvl1pPr marL="0" algn="l" defTabSz="914378" rtl="0" eaLnBrk="1" latinLnBrk="0" hangingPunct="1">
                        <a:defRPr sz="1800" b="1" kern="1200">
                          <a:solidFill>
                            <a:schemeClr val="lt1"/>
                          </a:solidFill>
                          <a:latin typeface="Calibri"/>
                        </a:defRPr>
                      </a:lvl1pPr>
                      <a:lvl2pPr marL="457189" algn="l" defTabSz="914378" rtl="0" eaLnBrk="1" latinLnBrk="0" hangingPunct="1">
                        <a:defRPr sz="1800" b="1" kern="1200">
                          <a:solidFill>
                            <a:schemeClr val="lt1"/>
                          </a:solidFill>
                          <a:latin typeface="Calibri"/>
                        </a:defRPr>
                      </a:lvl2pPr>
                      <a:lvl3pPr marL="914378" algn="l" defTabSz="914378" rtl="0" eaLnBrk="1" latinLnBrk="0" hangingPunct="1">
                        <a:defRPr sz="1800" b="1" kern="1200">
                          <a:solidFill>
                            <a:schemeClr val="lt1"/>
                          </a:solidFill>
                          <a:latin typeface="Calibri"/>
                        </a:defRPr>
                      </a:lvl3pPr>
                      <a:lvl4pPr marL="1371566" algn="l" defTabSz="914378" rtl="0" eaLnBrk="1" latinLnBrk="0" hangingPunct="1">
                        <a:defRPr sz="1800" b="1" kern="1200">
                          <a:solidFill>
                            <a:schemeClr val="lt1"/>
                          </a:solidFill>
                          <a:latin typeface="Calibri"/>
                        </a:defRPr>
                      </a:lvl4pPr>
                      <a:lvl5pPr marL="1828754" algn="l" defTabSz="914378" rtl="0" eaLnBrk="1" latinLnBrk="0" hangingPunct="1">
                        <a:defRPr sz="1800" b="1" kern="1200">
                          <a:solidFill>
                            <a:schemeClr val="lt1"/>
                          </a:solidFill>
                          <a:latin typeface="Calibri"/>
                        </a:defRPr>
                      </a:lvl5pPr>
                      <a:lvl6pPr marL="2285943" algn="l" defTabSz="914378" rtl="0" eaLnBrk="1" latinLnBrk="0" hangingPunct="1">
                        <a:defRPr sz="1800" b="1" kern="1200">
                          <a:solidFill>
                            <a:schemeClr val="lt1"/>
                          </a:solidFill>
                          <a:latin typeface="Calibri"/>
                        </a:defRPr>
                      </a:lvl6pPr>
                      <a:lvl7pPr marL="2743132" algn="l" defTabSz="914378" rtl="0" eaLnBrk="1" latinLnBrk="0" hangingPunct="1">
                        <a:defRPr sz="1800" b="1" kern="1200">
                          <a:solidFill>
                            <a:schemeClr val="lt1"/>
                          </a:solidFill>
                          <a:latin typeface="Calibri"/>
                        </a:defRPr>
                      </a:lvl7pPr>
                      <a:lvl8pPr marL="3200320" algn="l" defTabSz="914378" rtl="0" eaLnBrk="1" latinLnBrk="0" hangingPunct="1">
                        <a:defRPr sz="1800" b="1" kern="1200">
                          <a:solidFill>
                            <a:schemeClr val="lt1"/>
                          </a:solidFill>
                          <a:latin typeface="Calibri"/>
                        </a:defRPr>
                      </a:lvl8pPr>
                      <a:lvl9pPr marL="3657509" algn="l" defTabSz="914378"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rgbClr val="323232"/>
                          </a:solidFill>
                          <a:latin typeface="United Curriculum" pitchFamily="2" charset="0"/>
                          <a:ea typeface="Roboto" panose="02000000000000000000" pitchFamily="2" charset="0"/>
                          <a:cs typeface="Rubik" pitchFamily="2" charset="-79"/>
                        </a:rPr>
                        <a:t>How knowledge will be built upon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3019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Substantive</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Conceptual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Talk about where I live (e.g. flat/house number, name of street)</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Identify appropriate clothes to go outside in different types of weather</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Some animals, like bears, hibernate in the winter</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Types of weather include sunny, rainy, windy, snowy</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We see puddles when it's rainy, shadows during the day and rainbows when there is sunshine and rain</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Location of UK on a globe</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Habitats are the places that living things live</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Different animals live in different habitats</a:t>
                      </a:r>
                    </a:p>
                    <a:p>
                      <a:pPr marL="72000" indent="-72000">
                        <a:spcAft>
                          <a:spcPts val="200"/>
                        </a:spcAft>
                        <a:buFont typeface="Arial" panose="020B0604020202020204" pitchFamily="34" charset="0"/>
                        <a:buChar cha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Different countries in the world experience different types of weather</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We live on the Earth (</a:t>
                      </a:r>
                      <a:r>
                        <a:rPr lang="en-US" sz="900" err="1">
                          <a:solidFill>
                            <a:schemeClr val="bg1"/>
                          </a:solidFill>
                          <a:latin typeface="Roboto" panose="02000000000000000000" pitchFamily="2" charset="0"/>
                          <a:ea typeface="Roboto" panose="02000000000000000000" pitchFamily="2" charset="0"/>
                          <a:cs typeface="Roboto" panose="02000000000000000000" pitchFamily="2" charset="0"/>
                        </a:rPr>
                        <a:t>Y1</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err="1">
                          <a:solidFill>
                            <a:schemeClr val="bg1"/>
                          </a:solidFill>
                          <a:latin typeface="Roboto" panose="02000000000000000000" pitchFamily="2" charset="0"/>
                          <a:ea typeface="Roboto" panose="02000000000000000000" pitchFamily="2" charset="0"/>
                          <a:cs typeface="Roboto" panose="02000000000000000000" pitchFamily="2" charset="0"/>
                        </a:rPr>
                        <a:t>Aut</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spcAft>
                          <a:spcPts val="200"/>
                        </a:spcAft>
                        <a:buFont typeface="Arial" panose="020B0604020202020204" pitchFamily="34" charset="0"/>
                        <a:buChar cha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My home, our school and our community is at the local scale (</a:t>
                      </a:r>
                      <a:r>
                        <a:rPr lang="en-US" sz="900" err="1">
                          <a:solidFill>
                            <a:schemeClr val="bg1"/>
                          </a:solidFill>
                          <a:latin typeface="Roboto" panose="02000000000000000000" pitchFamily="2" charset="0"/>
                          <a:ea typeface="Roboto" panose="02000000000000000000" pitchFamily="2" charset="0"/>
                          <a:cs typeface="Roboto" panose="02000000000000000000" pitchFamily="2" charset="0"/>
                        </a:rPr>
                        <a:t>Y1</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err="1">
                          <a:solidFill>
                            <a:schemeClr val="bg1"/>
                          </a:solidFill>
                          <a:latin typeface="Roboto" panose="02000000000000000000" pitchFamily="2" charset="0"/>
                          <a:ea typeface="Roboto" panose="02000000000000000000" pitchFamily="2" charset="0"/>
                          <a:cs typeface="Roboto" panose="02000000000000000000" pitchFamily="2" charset="0"/>
                        </a:rPr>
                        <a:t>Aut</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spcAft>
                          <a:spcPts val="200"/>
                        </a:spcAft>
                        <a:buFont typeface="Arial" panose="020B0604020202020204" pitchFamily="34" charset="0"/>
                        <a:buChar char="•"/>
                      </a:pPr>
                      <a:r>
                        <a:rPr lang="en-US" sz="900" b="1">
                          <a:solidFill>
                            <a:schemeClr val="accent2"/>
                          </a:solidFill>
                          <a:latin typeface="Roboto" panose="02000000000000000000" pitchFamily="2" charset="0"/>
                          <a:ea typeface="Roboto" panose="02000000000000000000" pitchFamily="2" charset="0"/>
                          <a:cs typeface="Roboto" panose="02000000000000000000" pitchFamily="2" charset="0"/>
                        </a:rPr>
                        <a:t>Science:</a:t>
                      </a:r>
                      <a:r>
                        <a:rPr lang="en-US" sz="900" b="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A habitat is a place that living things live. A very small habitat is called a micro-habitat. These can be found within larger habitats (</a:t>
                      </a:r>
                      <a:r>
                        <a:rPr lang="en-US" sz="900" b="0" err="1">
                          <a:solidFill>
                            <a:schemeClr val="bg1"/>
                          </a:solidFill>
                          <a:latin typeface="Roboto" panose="02000000000000000000" pitchFamily="2" charset="0"/>
                          <a:ea typeface="Roboto" panose="02000000000000000000" pitchFamily="2" charset="0"/>
                          <a:cs typeface="Roboto" panose="02000000000000000000" pitchFamily="2" charset="0"/>
                        </a:rPr>
                        <a:t>Y2</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b="0" err="1">
                          <a:solidFill>
                            <a:schemeClr val="bg1"/>
                          </a:solidFill>
                          <a:latin typeface="Roboto" panose="02000000000000000000" pitchFamily="2" charset="0"/>
                          <a:ea typeface="Roboto" panose="02000000000000000000" pitchFamily="2" charset="0"/>
                          <a:cs typeface="Roboto" panose="02000000000000000000" pitchFamily="2" charset="0"/>
                        </a:rPr>
                        <a:t>Spr</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cs typeface="Roboto" panose="02000000000000000000" pitchFamily="2" charset="0"/>
                      </a:endParaRPr>
                    </a:p>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65725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Procedural</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The North Pole and the South Pole are at the top and bottom of the Earth</a:t>
                      </a:r>
                    </a:p>
                    <a:p>
                      <a:pPr marL="72000" indent="-72000">
                        <a:spcAft>
                          <a:spcPts val="200"/>
                        </a:spcAft>
                        <a:buFont typeface="Arial" panose="020B0604020202020204" pitchFamily="34" charset="0"/>
                        <a:buChar char="•"/>
                      </a:pPr>
                      <a:endParaRPr lang="en-US" sz="900" b="1">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200"/>
                        </a:spcAft>
                        <a:buFont typeface="Arial" panose="020B0604020202020204" pitchFamily="34" charset="0"/>
                        <a:buChar char="•"/>
                      </a:pPr>
                      <a:endParaRPr lang="en-US" sz="90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20391967"/>
                  </a:ext>
                </a:extLst>
              </a:tr>
              <a:tr h="6399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United Curriculum" pitchFamily="2" charset="0"/>
                          <a:ea typeface="Roboto" panose="02000000000000000000" pitchFamily="2" charset="0"/>
                          <a:cs typeface="Rubik" pitchFamily="2" charset="-79"/>
                        </a:rPr>
                        <a:t>Disciplinary</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Show care and concern for living things in the environment.</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accent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i="0" strike="noStrike">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72348671"/>
                  </a:ext>
                </a:extLst>
              </a:tr>
              <a:tr h="11751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United Curriculum" pitchFamily="2" charset="0"/>
                          <a:ea typeface="Roboto" panose="02000000000000000000" pitchFamily="2" charset="0"/>
                          <a:cs typeface="Rubik" pitchFamily="2" charset="-79"/>
                        </a:rPr>
                        <a:t>VCs</a:t>
                      </a: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1">
                        <a:solidFill>
                          <a:schemeClr val="bg1"/>
                        </a:solidFill>
                        <a:latin typeface="United Curriculum" pitchFamily="2" charset="0"/>
                        <a:ea typeface="Roboto" panose="02000000000000000000" pitchFamily="2" charset="0"/>
                        <a:cs typeface="Rubik" pitchFamily="2" charset="-79"/>
                      </a:endParaRPr>
                    </a:p>
                  </a:txBody>
                  <a:tcPr marL="36000" marR="36000" marT="36000" marB="3600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90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Where I live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The location of the UK</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Space &amp; Place: </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North Pole and South Pole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b="0" i="0">
                          <a:solidFill>
                            <a:schemeClr val="bg1"/>
                          </a:solidFill>
                          <a:effectLst/>
                          <a:latin typeface="Roboto" panose="02000000000000000000" pitchFamily="2" charset="0"/>
                          <a:ea typeface="Roboto" panose="02000000000000000000" pitchFamily="2" charset="0"/>
                          <a:cs typeface="Roboto" panose="02000000000000000000" pitchFamily="2" charset="0"/>
                        </a:rPr>
                        <a:t>Describing the natural things in our local area.</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Physical processes</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Types of </a:t>
                      </a: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weather</a:t>
                      </a:r>
                      <a:r>
                        <a:rPr lang="en-US" sz="900">
                          <a:solidFill>
                            <a:schemeClr val="bg1"/>
                          </a:solidFill>
                          <a:latin typeface="Roboto" panose="02000000000000000000" pitchFamily="2" charset="0"/>
                          <a:ea typeface="Roboto" panose="02000000000000000000" pitchFamily="2" charset="0"/>
                          <a:cs typeface="Roboto" panose="02000000000000000000" pitchFamily="2" charset="0"/>
                        </a:rPr>
                        <a:t> include sunny, rainy, windy, and snowy.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a:solidFill>
                            <a:schemeClr val="bg1"/>
                          </a:solidFill>
                          <a:latin typeface="Roboto" panose="02000000000000000000" pitchFamily="2" charset="0"/>
                          <a:ea typeface="Roboto" panose="02000000000000000000" pitchFamily="2" charset="0"/>
                          <a:cs typeface="Roboto" panose="02000000000000000000" pitchFamily="2" charset="0"/>
                        </a:rPr>
                        <a:t>Human processes: </a:t>
                      </a:r>
                      <a:r>
                        <a:rPr lang="en-GB" sz="900">
                          <a:solidFill>
                            <a:schemeClr val="bg1"/>
                          </a:solidFill>
                          <a:latin typeface="Roboto" panose="02000000000000000000" pitchFamily="2" charset="0"/>
                          <a:ea typeface="Roboto" panose="02000000000000000000" pitchFamily="2" charset="0"/>
                          <a:cs typeface="Roboto" panose="02000000000000000000" pitchFamily="2" charset="0"/>
                        </a:rPr>
                        <a:t>Settlements can be villages, towns or cities, depending on their size. </a:t>
                      </a:r>
                      <a:r>
                        <a:rPr lang="en-US" sz="900" b="0">
                          <a:solidFill>
                            <a:schemeClr val="bg1"/>
                          </a:solidFill>
                          <a:latin typeface="Roboto" panose="02000000000000000000" pitchFamily="2" charset="0"/>
                          <a:ea typeface="Roboto" panose="02000000000000000000" pitchFamily="2" charset="0"/>
                          <a:cs typeface="Roboto" panose="02000000000000000000" pitchFamily="2" charset="0"/>
                        </a:rPr>
                        <a:t>(Y1)</a:t>
                      </a:r>
                    </a:p>
                    <a:p>
                      <a:pPr marL="171450" indent="-171450">
                        <a:buFont typeface="Arial" panose="020B0604020202020204" pitchFamily="34" charset="0"/>
                        <a:buChar char="•"/>
                      </a:pPr>
                      <a:endParaRPr lang="en-US" sz="900" b="0">
                        <a:solidFill>
                          <a:schemeClr val="bg1"/>
                        </a:solidFill>
                        <a:latin typeface="Roboto" panose="02000000000000000000" pitchFamily="2" charset="0"/>
                        <a:ea typeface="Roboto" panose="02000000000000000000" pitchFamily="2" charset="0"/>
                        <a:cs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17398525"/>
                  </a:ext>
                </a:extLst>
              </a:tr>
            </a:tbl>
          </a:graphicData>
        </a:graphic>
      </p:graphicFrame>
    </p:spTree>
    <p:extLst>
      <p:ext uri="{BB962C8B-B14F-4D97-AF65-F5344CB8AC3E}">
        <p14:creationId xmlns:p14="http://schemas.microsoft.com/office/powerpoint/2010/main" val="2022374858"/>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4283a62-dbf0-4bf3-9286-04d2ea05a3ac">
      <UserInfo>
        <DisplayName>Mark Stephenson</DisplayName>
        <AccountId>31</AccountId>
        <AccountType/>
      </UserInfo>
      <UserInfo>
        <DisplayName>Jessica Quinn</DisplayName>
        <AccountId>345</AccountId>
        <AccountType/>
      </UserInfo>
    </SharedWithUsers>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374D96DA-9EFD-49A6-86E1-4DE108A02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dbce52-7c58-4c49-97cb-d953267058b2"/>
    <ds:schemaRef ds:uri="84283a62-dbf0-4bf3-9286-04d2ea05a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20F8DA-C4FB-4450-BACC-F5A742E79B9F}">
  <ds:schemaRefs>
    <ds:schemaRef ds:uri="84283a62-dbf0-4bf3-9286-04d2ea05a3ac"/>
    <ds:schemaRef ds:uri="7cdbce52-7c58-4c49-97cb-d953267058b2"/>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28270</Words>
  <Application>Microsoft Office PowerPoint</Application>
  <PresentationFormat>A4 Paper (210x297 mm)</PresentationFormat>
  <Paragraphs>2152</Paragraphs>
  <Slides>56</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56</vt:i4>
      </vt:variant>
    </vt:vector>
  </HeadingPairs>
  <TitlesOfParts>
    <vt:vector size="69" baseType="lpstr">
      <vt:lpstr>Roboto</vt:lpstr>
      <vt:lpstr>Open Sans</vt:lpstr>
      <vt:lpstr>Roboto Slab</vt:lpstr>
      <vt:lpstr>ABeeZee</vt:lpstr>
      <vt:lpstr>Arial</vt:lpstr>
      <vt:lpstr>Rubik</vt:lpstr>
      <vt:lpstr>Wingdings</vt:lpstr>
      <vt:lpstr>United Curriculum</vt:lpstr>
      <vt:lpstr>Times New Roman</vt:lpstr>
      <vt:lpstr>Calibri</vt:lpstr>
      <vt:lpstr>Title Slide</vt:lpstr>
      <vt:lpstr>Teacher Resources</vt:lpstr>
      <vt:lpstr>1_Teacher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M Ashburn</cp:lastModifiedBy>
  <cp:revision>2</cp:revision>
  <dcterms:created xsi:type="dcterms:W3CDTF">2021-04-22T13:12:58Z</dcterms:created>
  <dcterms:modified xsi:type="dcterms:W3CDTF">2024-01-22T14:17:13Z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ies>
</file>