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9906000" cy="6858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United Curriculum" panose="020B0604020202020204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E94E9D-CFCE-C166-F4B7-06218FBC7616}" name="Elizabeth Lupton" initials="EL" userId="S::Elizabeth.Lupton@unitedlearning.org.uk::f1d8bff2-aebb-46ae-b972-0f228aff2aaf" providerId="AD"/>
  <p188:author id="{C833E4BA-E012-CD07-1FD3-0F30CCFF34BF}" name="Charlie Cutler" initials="CC" userId="S::Charlie.Cutler@unitedlearning.org.uk::c5b094de-3707-4aae-994d-70175e9a1467" providerId="AD"/>
  <p188:author id="{6F1D0AED-1E33-5B43-CA73-96135BBBCD4A}" name="Jessica Quinn" initials="JQ" userId="S::Jessica.Quinn@unitedlearning.org.uk::8a95f2e1-9608-4c55-8128-be797539c7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Cutler" initials="CC" lastIdx="15" clrIdx="0">
    <p:extLst>
      <p:ext uri="{19B8F6BF-5375-455C-9EA6-DF929625EA0E}">
        <p15:presenceInfo xmlns:p15="http://schemas.microsoft.com/office/powerpoint/2012/main" userId="S::Charlie.Cutler@unitedlearning.org.uk::c5b094de-3707-4aae-994d-70175e9a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B6F"/>
    <a:srgbClr val="7FAED8"/>
    <a:srgbClr val="9ACFEA"/>
    <a:srgbClr val="BFE3EF"/>
    <a:srgbClr val="44375E"/>
    <a:srgbClr val="BFBBDB"/>
    <a:srgbClr val="EEBFCF"/>
    <a:srgbClr val="702656"/>
    <a:srgbClr val="AADFAA"/>
    <a:srgbClr val="225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50" autoAdjust="0"/>
  </p:normalViewPr>
  <p:slideViewPr>
    <p:cSldViewPr snapToGrid="0">
      <p:cViewPr varScale="1">
        <p:scale>
          <a:sx n="86" d="100"/>
          <a:sy n="86" d="100"/>
        </p:scale>
        <p:origin x="16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042433-7471-4BF9-9454-362971E08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26AA-D9C7-4D34-926F-EEDA1CC247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0CAA-05EE-4C9B-87E1-B84DD3F9BCC4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AA67F-0E09-493E-B802-2C4BF9A8D3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0010E-F8C8-404A-82FF-B1A0AE7B82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0B46-7623-4305-AEF1-309F386B2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6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3110-32D0-4452-834B-9411AA72836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7F3D-A76E-462C-91BC-6AD2B2EF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4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16B567-11FF-1C89-44EC-26710636A637}"/>
              </a:ext>
            </a:extLst>
          </p:cNvPr>
          <p:cNvGrpSpPr/>
          <p:nvPr userDrawn="1"/>
        </p:nvGrpSpPr>
        <p:grpSpPr>
          <a:xfrm>
            <a:off x="8575639" y="48954"/>
            <a:ext cx="928650" cy="783194"/>
            <a:chOff x="5725297" y="44835"/>
            <a:chExt cx="928650" cy="783194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7088AAB2-5652-568B-8CAB-400DF6650268}"/>
                </a:ext>
              </a:extLst>
            </p:cNvPr>
            <p:cNvSpPr/>
            <p:nvPr userDrawn="1"/>
          </p:nvSpPr>
          <p:spPr>
            <a:xfrm>
              <a:off x="5725297" y="44835"/>
              <a:ext cx="928650" cy="783194"/>
            </a:xfrm>
            <a:prstGeom prst="trapezoid">
              <a:avLst>
                <a:gd name="adj" fmla="val 6949"/>
              </a:avLst>
            </a:prstGeom>
            <a:solidFill>
              <a:srgbClr val="E6E6E6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9BAE8E-A2FD-29F0-7FBF-750B8D04E0C4}"/>
                </a:ext>
              </a:extLst>
            </p:cNvPr>
            <p:cNvSpPr/>
            <p:nvPr/>
          </p:nvSpPr>
          <p:spPr>
            <a:xfrm>
              <a:off x="5840016" y="86825"/>
              <a:ext cx="699212" cy="69921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50863EAF-42E2-A246-678B-8BD1B6B3F0EC}"/>
              </a:ext>
            </a:extLst>
          </p:cNvPr>
          <p:cNvSpPr/>
          <p:nvPr userDrawn="1"/>
        </p:nvSpPr>
        <p:spPr>
          <a:xfrm>
            <a:off x="54057" y="175630"/>
            <a:ext cx="8133979" cy="650018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0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United Curriculum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35408" y="6217602"/>
            <a:ext cx="1555380" cy="1321435"/>
            <a:chOff x="-735408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35408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>
                <a:latin typeface="United Curriculum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United Curriculum" pitchFamily="2" charset="0"/>
              </a:endParaRPr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52DCFF-E57C-948E-5C73-D4035C1C1603}"/>
              </a:ext>
            </a:extLst>
          </p:cNvPr>
          <p:cNvSpPr/>
          <p:nvPr userDrawn="1"/>
        </p:nvSpPr>
        <p:spPr>
          <a:xfrm>
            <a:off x="29619" y="6230357"/>
            <a:ext cx="45719" cy="415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1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DD43E98-B254-BDB9-3B67-F28CE75BD5B2}"/>
              </a:ext>
            </a:extLst>
          </p:cNvPr>
          <p:cNvSpPr/>
          <p:nvPr/>
        </p:nvSpPr>
        <p:spPr>
          <a:xfrm>
            <a:off x="4185366" y="5206451"/>
            <a:ext cx="991442" cy="925497"/>
          </a:xfrm>
          <a:custGeom>
            <a:avLst/>
            <a:gdLst>
              <a:gd name="connsiteX0" fmla="*/ 956552 w 991442"/>
              <a:gd name="connsiteY0" fmla="*/ 0 h 925497"/>
              <a:gd name="connsiteX1" fmla="*/ 0 w 991442"/>
              <a:gd name="connsiteY1" fmla="*/ 0 h 925497"/>
              <a:gd name="connsiteX2" fmla="*/ 0 w 991442"/>
              <a:gd name="connsiteY2" fmla="*/ 5156 h 925497"/>
              <a:gd name="connsiteX3" fmla="*/ 516284 w 991442"/>
              <a:gd name="connsiteY3" fmla="*/ 925498 h 925497"/>
              <a:gd name="connsiteX4" fmla="*/ 991442 w 991442"/>
              <a:gd name="connsiteY4" fmla="*/ 103353 h 925497"/>
              <a:gd name="connsiteX5" fmla="*/ 956552 w 991442"/>
              <a:gd name="connsiteY5" fmla="*/ 0 h 92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442" h="925497">
                <a:moveTo>
                  <a:pt x="956552" y="0"/>
                </a:moveTo>
                <a:lnTo>
                  <a:pt x="0" y="0"/>
                </a:lnTo>
                <a:lnTo>
                  <a:pt x="0" y="5156"/>
                </a:lnTo>
                <a:cubicBezTo>
                  <a:pt x="0" y="389191"/>
                  <a:pt x="205027" y="727305"/>
                  <a:pt x="516284" y="925498"/>
                </a:cubicBezTo>
                <a:lnTo>
                  <a:pt x="991442" y="103353"/>
                </a:lnTo>
                <a:cubicBezTo>
                  <a:pt x="970220" y="73858"/>
                  <a:pt x="957631" y="38248"/>
                  <a:pt x="956552" y="0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790235B1-198B-C390-1267-2F4030C45EE3}"/>
              </a:ext>
            </a:extLst>
          </p:cNvPr>
          <p:cNvSpPr/>
          <p:nvPr/>
        </p:nvSpPr>
        <p:spPr>
          <a:xfrm>
            <a:off x="4742655" y="5339059"/>
            <a:ext cx="1210976" cy="977893"/>
          </a:xfrm>
          <a:custGeom>
            <a:avLst/>
            <a:gdLst>
              <a:gd name="connsiteX0" fmla="*/ 600453 w 1210976"/>
              <a:gd name="connsiteY0" fmla="*/ 54554 h 977893"/>
              <a:gd name="connsiteX1" fmla="*/ 468444 w 1210976"/>
              <a:gd name="connsiteY1" fmla="*/ 7314 h 977893"/>
              <a:gd name="connsiteX2" fmla="*/ 0 w 1210976"/>
              <a:gd name="connsiteY2" fmla="*/ 817829 h 977893"/>
              <a:gd name="connsiteX3" fmla="*/ 600453 w 1210976"/>
              <a:gd name="connsiteY3" fmla="*/ 977893 h 977893"/>
              <a:gd name="connsiteX4" fmla="*/ 600453 w 1210976"/>
              <a:gd name="connsiteY4" fmla="*/ 977893 h 977893"/>
              <a:gd name="connsiteX5" fmla="*/ 1210977 w 1210976"/>
              <a:gd name="connsiteY5" fmla="*/ 811834 h 977893"/>
              <a:gd name="connsiteX6" fmla="*/ 740854 w 1210976"/>
              <a:gd name="connsiteY6" fmla="*/ 0 h 977893"/>
              <a:gd name="connsiteX7" fmla="*/ 600453 w 1210976"/>
              <a:gd name="connsiteY7" fmla="*/ 54554 h 97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976" h="977893">
                <a:moveTo>
                  <a:pt x="600453" y="54554"/>
                </a:moveTo>
                <a:cubicBezTo>
                  <a:pt x="549855" y="54554"/>
                  <a:pt x="503814" y="36689"/>
                  <a:pt x="468444" y="7314"/>
                </a:cubicBezTo>
                <a:lnTo>
                  <a:pt x="0" y="817829"/>
                </a:lnTo>
                <a:cubicBezTo>
                  <a:pt x="175052" y="919383"/>
                  <a:pt x="380559" y="977893"/>
                  <a:pt x="600453" y="977893"/>
                </a:cubicBezTo>
                <a:lnTo>
                  <a:pt x="600453" y="977893"/>
                </a:lnTo>
                <a:cubicBezTo>
                  <a:pt x="824543" y="977893"/>
                  <a:pt x="1033766" y="916985"/>
                  <a:pt x="1210977" y="811834"/>
                </a:cubicBezTo>
                <a:lnTo>
                  <a:pt x="740854" y="0"/>
                </a:lnTo>
                <a:cubicBezTo>
                  <a:pt x="704525" y="33691"/>
                  <a:pt x="655127" y="54554"/>
                  <a:pt x="600453" y="54554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DC07F1D6-0B92-F7E9-3E4B-3B09C503A90E}"/>
              </a:ext>
            </a:extLst>
          </p:cNvPr>
          <p:cNvSpPr/>
          <p:nvPr/>
        </p:nvSpPr>
        <p:spPr>
          <a:xfrm>
            <a:off x="5516002" y="5202615"/>
            <a:ext cx="984967" cy="922980"/>
          </a:xfrm>
          <a:custGeom>
            <a:avLst/>
            <a:gdLst>
              <a:gd name="connsiteX0" fmla="*/ 120 w 984967"/>
              <a:gd name="connsiteY0" fmla="*/ 96878 h 922980"/>
              <a:gd name="connsiteX1" fmla="*/ 478516 w 984967"/>
              <a:gd name="connsiteY1" fmla="*/ 922980 h 922980"/>
              <a:gd name="connsiteX2" fmla="*/ 984967 w 984967"/>
              <a:gd name="connsiteY2" fmla="*/ 8992 h 922980"/>
              <a:gd name="connsiteX3" fmla="*/ 984967 w 984967"/>
              <a:gd name="connsiteY3" fmla="*/ 0 h 922980"/>
              <a:gd name="connsiteX4" fmla="*/ 28416 w 984967"/>
              <a:gd name="connsiteY4" fmla="*/ 0 h 922980"/>
              <a:gd name="connsiteX5" fmla="*/ 0 w 984967"/>
              <a:gd name="connsiteY5" fmla="*/ 96878 h 9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967" h="922980">
                <a:moveTo>
                  <a:pt x="120" y="96878"/>
                </a:moveTo>
                <a:lnTo>
                  <a:pt x="478516" y="922980"/>
                </a:lnTo>
                <a:cubicBezTo>
                  <a:pt x="784257" y="724068"/>
                  <a:pt x="984967" y="388951"/>
                  <a:pt x="984967" y="8992"/>
                </a:cubicBezTo>
                <a:lnTo>
                  <a:pt x="984967" y="0"/>
                </a:lnTo>
                <a:lnTo>
                  <a:pt x="28416" y="0"/>
                </a:lnTo>
                <a:cubicBezTo>
                  <a:pt x="28176" y="35490"/>
                  <a:pt x="17745" y="68462"/>
                  <a:pt x="0" y="96878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4C6EB207-69E8-5120-1D50-33DA361CF79E}"/>
              </a:ext>
            </a:extLst>
          </p:cNvPr>
          <p:cNvSpPr/>
          <p:nvPr/>
        </p:nvSpPr>
        <p:spPr>
          <a:xfrm>
            <a:off x="6852392" y="1398590"/>
            <a:ext cx="1009906" cy="945041"/>
          </a:xfrm>
          <a:custGeom>
            <a:avLst/>
            <a:gdLst>
              <a:gd name="connsiteX0" fmla="*/ 1009787 w 1009906"/>
              <a:gd name="connsiteY0" fmla="*/ 934370 h 945041"/>
              <a:gd name="connsiteX1" fmla="*/ 670593 w 1009906"/>
              <a:gd name="connsiteY1" fmla="*/ 152751 h 945041"/>
              <a:gd name="connsiteX2" fmla="*/ 470722 w 1009906"/>
              <a:gd name="connsiteY2" fmla="*/ 0 h 945041"/>
              <a:gd name="connsiteX3" fmla="*/ 0 w 1009906"/>
              <a:gd name="connsiteY3" fmla="*/ 814472 h 945041"/>
              <a:gd name="connsiteX4" fmla="*/ 53595 w 1009906"/>
              <a:gd name="connsiteY4" fmla="*/ 944682 h 945041"/>
              <a:gd name="connsiteX5" fmla="*/ 53595 w 1009906"/>
              <a:gd name="connsiteY5" fmla="*/ 945041 h 945041"/>
              <a:gd name="connsiteX6" fmla="*/ 1009907 w 1009906"/>
              <a:gd name="connsiteY6" fmla="*/ 945041 h 945041"/>
              <a:gd name="connsiteX7" fmla="*/ 1009907 w 1009906"/>
              <a:gd name="connsiteY7" fmla="*/ 934370 h 94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906" h="945041">
                <a:moveTo>
                  <a:pt x="1009787" y="934370"/>
                </a:moveTo>
                <a:cubicBezTo>
                  <a:pt x="1009787" y="629108"/>
                  <a:pt x="880176" y="352742"/>
                  <a:pt x="670593" y="152751"/>
                </a:cubicBezTo>
                <a:cubicBezTo>
                  <a:pt x="610164" y="95080"/>
                  <a:pt x="543141" y="43883"/>
                  <a:pt x="470722" y="0"/>
                </a:cubicBezTo>
                <a:lnTo>
                  <a:pt x="0" y="814472"/>
                </a:lnTo>
                <a:cubicBezTo>
                  <a:pt x="33092" y="848763"/>
                  <a:pt x="53595" y="894444"/>
                  <a:pt x="53595" y="944682"/>
                </a:cubicBezTo>
                <a:lnTo>
                  <a:pt x="53595" y="945041"/>
                </a:lnTo>
                <a:lnTo>
                  <a:pt x="1009907" y="945041"/>
                </a:lnTo>
                <a:lnTo>
                  <a:pt x="1009907" y="934370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40353D5D-A8EA-CD73-A555-1023A534BCE7}"/>
              </a:ext>
            </a:extLst>
          </p:cNvPr>
          <p:cNvSpPr/>
          <p:nvPr/>
        </p:nvSpPr>
        <p:spPr>
          <a:xfrm>
            <a:off x="6119092" y="1227494"/>
            <a:ext cx="1162417" cy="959668"/>
          </a:xfrm>
          <a:custGeom>
            <a:avLst/>
            <a:gdLst>
              <a:gd name="connsiteX0" fmla="*/ 585225 w 1162417"/>
              <a:gd name="connsiteY0" fmla="*/ 120 h 959668"/>
              <a:gd name="connsiteX1" fmla="*/ 0 w 1162417"/>
              <a:gd name="connsiteY1" fmla="*/ 151552 h 959668"/>
              <a:gd name="connsiteX2" fmla="*/ 467964 w 1162417"/>
              <a:gd name="connsiteY2" fmla="*/ 959669 h 959668"/>
              <a:gd name="connsiteX3" fmla="*/ 585345 w 1162417"/>
              <a:gd name="connsiteY3" fmla="*/ 923459 h 959668"/>
              <a:gd name="connsiteX4" fmla="*/ 695532 w 1162417"/>
              <a:gd name="connsiteY4" fmla="*/ 954873 h 959668"/>
              <a:gd name="connsiteX5" fmla="*/ 1162417 w 1162417"/>
              <a:gd name="connsiteY5" fmla="*/ 146996 h 959668"/>
              <a:gd name="connsiteX6" fmla="*/ 585225 w 1162417"/>
              <a:gd name="connsiteY6" fmla="*/ 0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417" h="959668">
                <a:moveTo>
                  <a:pt x="585225" y="120"/>
                </a:moveTo>
                <a:cubicBezTo>
                  <a:pt x="371686" y="120"/>
                  <a:pt x="171695" y="55393"/>
                  <a:pt x="0" y="151552"/>
                </a:cubicBezTo>
                <a:lnTo>
                  <a:pt x="467964" y="959669"/>
                </a:lnTo>
                <a:cubicBezTo>
                  <a:pt x="501056" y="937008"/>
                  <a:pt x="541462" y="923459"/>
                  <a:pt x="585345" y="923459"/>
                </a:cubicBezTo>
                <a:cubicBezTo>
                  <a:pt x="625991" y="923459"/>
                  <a:pt x="663879" y="935090"/>
                  <a:pt x="695532" y="954873"/>
                </a:cubicBezTo>
                <a:lnTo>
                  <a:pt x="1162417" y="146996"/>
                </a:lnTo>
                <a:cubicBezTo>
                  <a:pt x="992521" y="53475"/>
                  <a:pt x="795288" y="0"/>
                  <a:pt x="585225" y="0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727D91FE-659B-BD87-1F2D-980F483A4659}"/>
              </a:ext>
            </a:extLst>
          </p:cNvPr>
          <p:cNvSpPr/>
          <p:nvPr/>
        </p:nvSpPr>
        <p:spPr>
          <a:xfrm>
            <a:off x="5546576" y="1403266"/>
            <a:ext cx="1003791" cy="940365"/>
          </a:xfrm>
          <a:custGeom>
            <a:avLst/>
            <a:gdLst>
              <a:gd name="connsiteX0" fmla="*/ 0 w 1003791"/>
              <a:gd name="connsiteY0" fmla="*/ 929694 h 940365"/>
              <a:gd name="connsiteX1" fmla="*/ 0 w 1003791"/>
              <a:gd name="connsiteY1" fmla="*/ 940365 h 940365"/>
              <a:gd name="connsiteX2" fmla="*/ 956432 w 1003791"/>
              <a:gd name="connsiteY2" fmla="*/ 940365 h 940365"/>
              <a:gd name="connsiteX3" fmla="*/ 956432 w 1003791"/>
              <a:gd name="connsiteY3" fmla="*/ 940006 h 940365"/>
              <a:gd name="connsiteX4" fmla="*/ 1003792 w 1003791"/>
              <a:gd name="connsiteY4" fmla="*/ 816150 h 940365"/>
              <a:gd name="connsiteX5" fmla="*/ 531151 w 1003791"/>
              <a:gd name="connsiteY5" fmla="*/ 0 h 940365"/>
              <a:gd name="connsiteX6" fmla="*/ 0 w 1003791"/>
              <a:gd name="connsiteY6" fmla="*/ 929694 h 94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791" h="940365">
                <a:moveTo>
                  <a:pt x="0" y="929694"/>
                </a:moveTo>
                <a:lnTo>
                  <a:pt x="0" y="940365"/>
                </a:lnTo>
                <a:lnTo>
                  <a:pt x="956432" y="940365"/>
                </a:lnTo>
                <a:lnTo>
                  <a:pt x="956432" y="940006"/>
                </a:lnTo>
                <a:cubicBezTo>
                  <a:pt x="956432" y="892765"/>
                  <a:pt x="974296" y="849722"/>
                  <a:pt x="1003792" y="816150"/>
                </a:cubicBezTo>
                <a:lnTo>
                  <a:pt x="531151" y="0"/>
                </a:lnTo>
                <a:cubicBezTo>
                  <a:pt x="211621" y="196754"/>
                  <a:pt x="0" y="539544"/>
                  <a:pt x="0" y="929694"/>
                </a:cubicBezTo>
                <a:close/>
              </a:path>
            </a:pathLst>
          </a:custGeom>
          <a:solidFill>
            <a:srgbClr val="702656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CE878BC-7E3A-F9BC-C955-A1FAC88DD5F6}"/>
              </a:ext>
            </a:extLst>
          </p:cNvPr>
          <p:cNvSpPr/>
          <p:nvPr/>
        </p:nvSpPr>
        <p:spPr>
          <a:xfrm>
            <a:off x="1410639" y="5052885"/>
            <a:ext cx="1117940" cy="844396"/>
          </a:xfrm>
          <a:custGeom>
            <a:avLst/>
            <a:gdLst>
              <a:gd name="connsiteX0" fmla="*/ 956791 w 989523"/>
              <a:gd name="connsiteY0" fmla="*/ 0 h 920102"/>
              <a:gd name="connsiteX1" fmla="*/ 0 w 989523"/>
              <a:gd name="connsiteY1" fmla="*/ 0 h 920102"/>
              <a:gd name="connsiteX2" fmla="*/ 0 w 989523"/>
              <a:gd name="connsiteY2" fmla="*/ 1439 h 920102"/>
              <a:gd name="connsiteX3" fmla="*/ 513646 w 989523"/>
              <a:gd name="connsiteY3" fmla="*/ 920102 h 920102"/>
              <a:gd name="connsiteX4" fmla="*/ 989524 w 989523"/>
              <a:gd name="connsiteY4" fmla="*/ 96878 h 920102"/>
              <a:gd name="connsiteX5" fmla="*/ 956791 w 989523"/>
              <a:gd name="connsiteY5" fmla="*/ 0 h 9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523" h="920102">
                <a:moveTo>
                  <a:pt x="956791" y="0"/>
                </a:moveTo>
                <a:lnTo>
                  <a:pt x="0" y="0"/>
                </a:lnTo>
                <a:lnTo>
                  <a:pt x="0" y="1439"/>
                </a:lnTo>
                <a:cubicBezTo>
                  <a:pt x="0" y="384395"/>
                  <a:pt x="203948" y="721670"/>
                  <a:pt x="513646" y="920102"/>
                </a:cubicBezTo>
                <a:lnTo>
                  <a:pt x="989524" y="96878"/>
                </a:lnTo>
                <a:cubicBezTo>
                  <a:pt x="970220" y="68822"/>
                  <a:pt x="958470" y="35730"/>
                  <a:pt x="956791" y="0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5A387CC7-39CA-6755-39E2-C9DF30A89CEC}"/>
              </a:ext>
            </a:extLst>
          </p:cNvPr>
          <p:cNvSpPr/>
          <p:nvPr/>
        </p:nvSpPr>
        <p:spPr>
          <a:xfrm>
            <a:off x="2094759" y="5224269"/>
            <a:ext cx="1401585" cy="844396"/>
          </a:xfrm>
          <a:custGeom>
            <a:avLst/>
            <a:gdLst>
              <a:gd name="connsiteX0" fmla="*/ 603210 w 1207739"/>
              <a:gd name="connsiteY0" fmla="*/ 49998 h 973457"/>
              <a:gd name="connsiteX1" fmla="*/ 468804 w 1207739"/>
              <a:gd name="connsiteY1" fmla="*/ 719 h 973457"/>
              <a:gd name="connsiteX2" fmla="*/ 0 w 1207739"/>
              <a:gd name="connsiteY2" fmla="*/ 811714 h 973457"/>
              <a:gd name="connsiteX3" fmla="*/ 603090 w 1207739"/>
              <a:gd name="connsiteY3" fmla="*/ 973457 h 973457"/>
              <a:gd name="connsiteX4" fmla="*/ 603090 w 1207739"/>
              <a:gd name="connsiteY4" fmla="*/ 973457 h 973457"/>
              <a:gd name="connsiteX5" fmla="*/ 1207739 w 1207739"/>
              <a:gd name="connsiteY5" fmla="*/ 810875 h 973457"/>
              <a:gd name="connsiteX6" fmla="*/ 738216 w 1207739"/>
              <a:gd name="connsiteY6" fmla="*/ 0 h 973457"/>
              <a:gd name="connsiteX7" fmla="*/ 602970 w 1207739"/>
              <a:gd name="connsiteY7" fmla="*/ 50118 h 9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739" h="973457">
                <a:moveTo>
                  <a:pt x="603210" y="49998"/>
                </a:moveTo>
                <a:cubicBezTo>
                  <a:pt x="551534" y="49998"/>
                  <a:pt x="504534" y="31294"/>
                  <a:pt x="468804" y="719"/>
                </a:cubicBezTo>
                <a:lnTo>
                  <a:pt x="0" y="811714"/>
                </a:lnTo>
                <a:cubicBezTo>
                  <a:pt x="175652" y="914227"/>
                  <a:pt x="382117" y="973457"/>
                  <a:pt x="603090" y="973457"/>
                </a:cubicBezTo>
                <a:lnTo>
                  <a:pt x="603090" y="973457"/>
                </a:lnTo>
                <a:cubicBezTo>
                  <a:pt x="824663" y="973457"/>
                  <a:pt x="1031728" y="913988"/>
                  <a:pt x="1207739" y="810875"/>
                </a:cubicBezTo>
                <a:lnTo>
                  <a:pt x="738216" y="0"/>
                </a:lnTo>
                <a:cubicBezTo>
                  <a:pt x="702486" y="31054"/>
                  <a:pt x="655126" y="50118"/>
                  <a:pt x="602970" y="50118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61AB2A2-BEDA-7871-63C4-32DF983D86B3}"/>
              </a:ext>
            </a:extLst>
          </p:cNvPr>
          <p:cNvSpPr/>
          <p:nvPr/>
        </p:nvSpPr>
        <p:spPr>
          <a:xfrm>
            <a:off x="3314957" y="1284170"/>
            <a:ext cx="1250367" cy="915713"/>
          </a:xfrm>
          <a:custGeom>
            <a:avLst/>
            <a:gdLst>
              <a:gd name="connsiteX0" fmla="*/ 583067 w 1165534"/>
              <a:gd name="connsiteY0" fmla="*/ 0 h 958230"/>
              <a:gd name="connsiteX1" fmla="*/ 0 w 1165534"/>
              <a:gd name="connsiteY1" fmla="*/ 150353 h 958230"/>
              <a:gd name="connsiteX2" fmla="*/ 467844 w 1165534"/>
              <a:gd name="connsiteY2" fmla="*/ 958230 h 958230"/>
              <a:gd name="connsiteX3" fmla="*/ 583187 w 1165534"/>
              <a:gd name="connsiteY3" fmla="*/ 923459 h 958230"/>
              <a:gd name="connsiteX4" fmla="*/ 698410 w 1165534"/>
              <a:gd name="connsiteY4" fmla="*/ 958230 h 958230"/>
              <a:gd name="connsiteX5" fmla="*/ 1165535 w 1165534"/>
              <a:gd name="connsiteY5" fmla="*/ 149993 h 958230"/>
              <a:gd name="connsiteX6" fmla="*/ 583067 w 1165534"/>
              <a:gd name="connsiteY6" fmla="*/ 0 h 95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534" h="958230">
                <a:moveTo>
                  <a:pt x="583067" y="0"/>
                </a:moveTo>
                <a:cubicBezTo>
                  <a:pt x="370367" y="0"/>
                  <a:pt x="171215" y="54794"/>
                  <a:pt x="0" y="150353"/>
                </a:cubicBezTo>
                <a:lnTo>
                  <a:pt x="467844" y="958230"/>
                </a:lnTo>
                <a:cubicBezTo>
                  <a:pt x="500577" y="936409"/>
                  <a:pt x="540263" y="923459"/>
                  <a:pt x="583187" y="923459"/>
                </a:cubicBezTo>
                <a:cubicBezTo>
                  <a:pt x="626111" y="923459"/>
                  <a:pt x="665797" y="936409"/>
                  <a:pt x="698410" y="958230"/>
                </a:cubicBezTo>
                <a:lnTo>
                  <a:pt x="1165535" y="149993"/>
                </a:lnTo>
                <a:cubicBezTo>
                  <a:pt x="994439" y="54674"/>
                  <a:pt x="795408" y="0"/>
                  <a:pt x="583067" y="0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D5A73CC3-B154-0DA7-ACDE-2677E2F71305}"/>
              </a:ext>
            </a:extLst>
          </p:cNvPr>
          <p:cNvSpPr/>
          <p:nvPr/>
        </p:nvSpPr>
        <p:spPr>
          <a:xfrm>
            <a:off x="2714835" y="5257684"/>
            <a:ext cx="1095356" cy="770312"/>
          </a:xfrm>
          <a:custGeom>
            <a:avLst/>
            <a:gdLst>
              <a:gd name="connsiteX0" fmla="*/ 0 w 989044"/>
              <a:gd name="connsiteY0" fmla="*/ 95799 h 919143"/>
              <a:gd name="connsiteX1" fmla="*/ 476837 w 989044"/>
              <a:gd name="connsiteY1" fmla="*/ 919143 h 919143"/>
              <a:gd name="connsiteX2" fmla="*/ 989044 w 989044"/>
              <a:gd name="connsiteY2" fmla="*/ 1439 h 919143"/>
              <a:gd name="connsiteX3" fmla="*/ 989044 w 989044"/>
              <a:gd name="connsiteY3" fmla="*/ 0 h 919143"/>
              <a:gd name="connsiteX4" fmla="*/ 32133 w 989044"/>
              <a:gd name="connsiteY4" fmla="*/ 0 h 919143"/>
              <a:gd name="connsiteX5" fmla="*/ 0 w 989044"/>
              <a:gd name="connsiteY5" fmla="*/ 95799 h 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044" h="919143">
                <a:moveTo>
                  <a:pt x="0" y="95799"/>
                </a:moveTo>
                <a:lnTo>
                  <a:pt x="476837" y="919143"/>
                </a:lnTo>
                <a:cubicBezTo>
                  <a:pt x="785816" y="720591"/>
                  <a:pt x="989044" y="383676"/>
                  <a:pt x="989044" y="1439"/>
                </a:cubicBezTo>
                <a:lnTo>
                  <a:pt x="989044" y="0"/>
                </a:lnTo>
                <a:lnTo>
                  <a:pt x="32133" y="0"/>
                </a:lnTo>
                <a:cubicBezTo>
                  <a:pt x="30454" y="35250"/>
                  <a:pt x="18944" y="67982"/>
                  <a:pt x="0" y="95799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168B7448-E591-DC91-2047-1DD2F1FEFD8F}"/>
              </a:ext>
            </a:extLst>
          </p:cNvPr>
          <p:cNvSpPr/>
          <p:nvPr/>
        </p:nvSpPr>
        <p:spPr>
          <a:xfrm>
            <a:off x="4135249" y="1462876"/>
            <a:ext cx="998811" cy="880633"/>
          </a:xfrm>
          <a:custGeom>
            <a:avLst/>
            <a:gdLst>
              <a:gd name="connsiteX0" fmla="*/ 1005470 w 1005470"/>
              <a:gd name="connsiteY0" fmla="*/ 931253 h 945520"/>
              <a:gd name="connsiteX1" fmla="*/ 666277 w 1005470"/>
              <a:gd name="connsiteY1" fmla="*/ 149634 h 945520"/>
              <a:gd name="connsiteX2" fmla="*/ 471561 w 1005470"/>
              <a:gd name="connsiteY2" fmla="*/ 0 h 945520"/>
              <a:gd name="connsiteX3" fmla="*/ 0 w 1005470"/>
              <a:gd name="connsiteY3" fmla="*/ 815910 h 945520"/>
              <a:gd name="connsiteX4" fmla="*/ 49158 w 1005470"/>
              <a:gd name="connsiteY4" fmla="*/ 941564 h 945520"/>
              <a:gd name="connsiteX5" fmla="*/ 49158 w 1005470"/>
              <a:gd name="connsiteY5" fmla="*/ 945521 h 945520"/>
              <a:gd name="connsiteX6" fmla="*/ 1005470 w 1005470"/>
              <a:gd name="connsiteY6" fmla="*/ 945521 h 945520"/>
              <a:gd name="connsiteX7" fmla="*/ 1005470 w 1005470"/>
              <a:gd name="connsiteY7" fmla="*/ 931253 h 94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470" h="945520">
                <a:moveTo>
                  <a:pt x="1005470" y="931253"/>
                </a:moveTo>
                <a:cubicBezTo>
                  <a:pt x="1005470" y="625991"/>
                  <a:pt x="875860" y="349625"/>
                  <a:pt x="666277" y="149634"/>
                </a:cubicBezTo>
                <a:cubicBezTo>
                  <a:pt x="607287" y="93401"/>
                  <a:pt x="542062" y="43164"/>
                  <a:pt x="471561" y="0"/>
                </a:cubicBezTo>
                <a:lnTo>
                  <a:pt x="0" y="815910"/>
                </a:lnTo>
                <a:cubicBezTo>
                  <a:pt x="30574" y="849602"/>
                  <a:pt x="49158" y="893485"/>
                  <a:pt x="49158" y="941564"/>
                </a:cubicBezTo>
                <a:lnTo>
                  <a:pt x="49158" y="945521"/>
                </a:lnTo>
                <a:lnTo>
                  <a:pt x="1005470" y="945521"/>
                </a:lnTo>
                <a:lnTo>
                  <a:pt x="1005470" y="931253"/>
                </a:lnTo>
                <a:close/>
              </a:path>
            </a:pathLst>
          </a:custGeom>
          <a:solidFill>
            <a:srgbClr val="702656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9E85AB9-CDA2-7E1F-1AB7-759B398936B9}"/>
              </a:ext>
            </a:extLst>
          </p:cNvPr>
          <p:cNvSpPr/>
          <p:nvPr/>
        </p:nvSpPr>
        <p:spPr>
          <a:xfrm>
            <a:off x="2825116" y="1398350"/>
            <a:ext cx="1005590" cy="945161"/>
          </a:xfrm>
          <a:custGeom>
            <a:avLst/>
            <a:gdLst>
              <a:gd name="connsiteX0" fmla="*/ 0 w 1005590"/>
              <a:gd name="connsiteY0" fmla="*/ 930893 h 945161"/>
              <a:gd name="connsiteX1" fmla="*/ 0 w 1005590"/>
              <a:gd name="connsiteY1" fmla="*/ 945161 h 945161"/>
              <a:gd name="connsiteX2" fmla="*/ 956432 w 1005590"/>
              <a:gd name="connsiteY2" fmla="*/ 945161 h 945161"/>
              <a:gd name="connsiteX3" fmla="*/ 956432 w 1005590"/>
              <a:gd name="connsiteY3" fmla="*/ 941205 h 945161"/>
              <a:gd name="connsiteX4" fmla="*/ 1005590 w 1005590"/>
              <a:gd name="connsiteY4" fmla="*/ 815551 h 945161"/>
              <a:gd name="connsiteX5" fmla="*/ 533189 w 1005590"/>
              <a:gd name="connsiteY5" fmla="*/ 0 h 945161"/>
              <a:gd name="connsiteX6" fmla="*/ 0 w 1005590"/>
              <a:gd name="connsiteY6" fmla="*/ 930893 h 94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590" h="945161">
                <a:moveTo>
                  <a:pt x="0" y="930893"/>
                </a:moveTo>
                <a:lnTo>
                  <a:pt x="0" y="945161"/>
                </a:lnTo>
                <a:lnTo>
                  <a:pt x="956432" y="945161"/>
                </a:lnTo>
                <a:lnTo>
                  <a:pt x="956432" y="941205"/>
                </a:lnTo>
                <a:cubicBezTo>
                  <a:pt x="956432" y="893125"/>
                  <a:pt x="975016" y="849242"/>
                  <a:pt x="1005590" y="815551"/>
                </a:cubicBezTo>
                <a:lnTo>
                  <a:pt x="533189" y="0"/>
                </a:lnTo>
                <a:cubicBezTo>
                  <a:pt x="212460" y="196514"/>
                  <a:pt x="0" y="540024"/>
                  <a:pt x="0" y="930893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FB513C99-3796-CE04-3B24-52AA3528E462}"/>
              </a:ext>
            </a:extLst>
          </p:cNvPr>
          <p:cNvSpPr/>
          <p:nvPr/>
        </p:nvSpPr>
        <p:spPr>
          <a:xfrm>
            <a:off x="6899872" y="5154655"/>
            <a:ext cx="6114" cy="47959"/>
          </a:xfrm>
          <a:custGeom>
            <a:avLst/>
            <a:gdLst>
              <a:gd name="connsiteX0" fmla="*/ 0 w 6114"/>
              <a:gd name="connsiteY0" fmla="*/ 0 h 47959"/>
              <a:gd name="connsiteX1" fmla="*/ 6115 w 6114"/>
              <a:gd name="connsiteY1" fmla="*/ 0 h 47959"/>
              <a:gd name="connsiteX2" fmla="*/ 6115 w 6114"/>
              <a:gd name="connsiteY2" fmla="*/ 47959 h 47959"/>
              <a:gd name="connsiteX3" fmla="*/ 0 w 6114"/>
              <a:gd name="connsiteY3" fmla="*/ 47959 h 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" h="47959">
                <a:moveTo>
                  <a:pt x="0" y="0"/>
                </a:moveTo>
                <a:lnTo>
                  <a:pt x="6115" y="0"/>
                </a:lnTo>
                <a:lnTo>
                  <a:pt x="6115" y="47959"/>
                </a:lnTo>
                <a:lnTo>
                  <a:pt x="0" y="47959"/>
                </a:lnTo>
                <a:close/>
              </a:path>
            </a:pathLst>
          </a:custGeom>
          <a:solidFill>
            <a:srgbClr val="FFFFF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C6117E2-09A7-0A7F-EA14-95BD8E98EAED}"/>
              </a:ext>
            </a:extLst>
          </p:cNvPr>
          <p:cNvSpPr/>
          <p:nvPr/>
        </p:nvSpPr>
        <p:spPr>
          <a:xfrm>
            <a:off x="4182249" y="5158492"/>
            <a:ext cx="3117" cy="47959"/>
          </a:xfrm>
          <a:custGeom>
            <a:avLst/>
            <a:gdLst>
              <a:gd name="connsiteX0" fmla="*/ 0 w 3117"/>
              <a:gd name="connsiteY0" fmla="*/ 0 h 47959"/>
              <a:gd name="connsiteX1" fmla="*/ 3117 w 3117"/>
              <a:gd name="connsiteY1" fmla="*/ 0 h 47959"/>
              <a:gd name="connsiteX2" fmla="*/ 3117 w 3117"/>
              <a:gd name="connsiteY2" fmla="*/ 47960 h 47959"/>
              <a:gd name="connsiteX3" fmla="*/ 0 w 3117"/>
              <a:gd name="connsiteY3" fmla="*/ 47960 h 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" h="47959">
                <a:moveTo>
                  <a:pt x="0" y="0"/>
                </a:moveTo>
                <a:lnTo>
                  <a:pt x="3117" y="0"/>
                </a:lnTo>
                <a:lnTo>
                  <a:pt x="3117" y="47960"/>
                </a:lnTo>
                <a:lnTo>
                  <a:pt x="0" y="47960"/>
                </a:lnTo>
                <a:close/>
              </a:path>
            </a:pathLst>
          </a:custGeom>
          <a:solidFill>
            <a:srgbClr val="BFBBDB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41D9A976-1CC7-A44A-1FB3-2527481DA46F}"/>
              </a:ext>
            </a:extLst>
          </p:cNvPr>
          <p:cNvSpPr/>
          <p:nvPr/>
        </p:nvSpPr>
        <p:spPr>
          <a:xfrm rot="10800000">
            <a:off x="6870268" y="3746085"/>
            <a:ext cx="956191" cy="157306"/>
          </a:xfrm>
          <a:custGeom>
            <a:avLst/>
            <a:gdLst>
              <a:gd name="connsiteX0" fmla="*/ 0 w 956191"/>
              <a:gd name="connsiteY0" fmla="*/ 157307 h 157306"/>
              <a:gd name="connsiteX1" fmla="*/ 956192 w 956191"/>
              <a:gd name="connsiteY1" fmla="*/ 157307 h 157306"/>
              <a:gd name="connsiteX2" fmla="*/ 475278 w 956191"/>
              <a:gd name="connsiteY2" fmla="*/ 0 h 157306"/>
              <a:gd name="connsiteX3" fmla="*/ 0 w 956191"/>
              <a:gd name="connsiteY3" fmla="*/ 157307 h 15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91" h="157306">
                <a:moveTo>
                  <a:pt x="0" y="157307"/>
                </a:moveTo>
                <a:lnTo>
                  <a:pt x="956192" y="157307"/>
                </a:lnTo>
                <a:lnTo>
                  <a:pt x="475278" y="0"/>
                </a:lnTo>
                <a:lnTo>
                  <a:pt x="0" y="157307"/>
                </a:lnTo>
                <a:close/>
              </a:path>
            </a:pathLst>
          </a:custGeom>
          <a:solidFill>
            <a:srgbClr val="702656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16654B6F-7037-E977-56D3-BEF302CE9FEC}"/>
              </a:ext>
            </a:extLst>
          </p:cNvPr>
          <p:cNvSpPr/>
          <p:nvPr/>
        </p:nvSpPr>
        <p:spPr>
          <a:xfrm>
            <a:off x="4179971" y="3254141"/>
            <a:ext cx="956431" cy="493983"/>
          </a:xfrm>
          <a:custGeom>
            <a:avLst/>
            <a:gdLst>
              <a:gd name="connsiteX0" fmla="*/ 0 w 956431"/>
              <a:gd name="connsiteY0" fmla="*/ 0 h 651649"/>
              <a:gd name="connsiteX1" fmla="*/ 956432 w 956431"/>
              <a:gd name="connsiteY1" fmla="*/ 0 h 651649"/>
              <a:gd name="connsiteX2" fmla="*/ 956432 w 956431"/>
              <a:gd name="connsiteY2" fmla="*/ 651649 h 651649"/>
              <a:gd name="connsiteX3" fmla="*/ 0 w 956431"/>
              <a:gd name="connsiteY3" fmla="*/ 651649 h 6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31" h="651649">
                <a:moveTo>
                  <a:pt x="0" y="0"/>
                </a:moveTo>
                <a:lnTo>
                  <a:pt x="956432" y="0"/>
                </a:lnTo>
                <a:lnTo>
                  <a:pt x="956432" y="651649"/>
                </a:lnTo>
                <a:lnTo>
                  <a:pt x="0" y="651649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BCB74687-6EFE-E36D-FF31-719B4C714B53}"/>
              </a:ext>
            </a:extLst>
          </p:cNvPr>
          <p:cNvSpPr/>
          <p:nvPr/>
        </p:nvSpPr>
        <p:spPr>
          <a:xfrm>
            <a:off x="4179971" y="3800400"/>
            <a:ext cx="957630" cy="650090"/>
          </a:xfrm>
          <a:custGeom>
            <a:avLst/>
            <a:gdLst>
              <a:gd name="connsiteX0" fmla="*/ 957631 w 957630"/>
              <a:gd name="connsiteY0" fmla="*/ 413890 h 650090"/>
              <a:gd name="connsiteX1" fmla="*/ 956432 w 957630"/>
              <a:gd name="connsiteY1" fmla="*/ 413890 h 650090"/>
              <a:gd name="connsiteX2" fmla="*/ 956432 w 957630"/>
              <a:gd name="connsiteY2" fmla="*/ 0 h 650090"/>
              <a:gd name="connsiteX3" fmla="*/ 0 w 957630"/>
              <a:gd name="connsiteY3" fmla="*/ 0 h 650090"/>
              <a:gd name="connsiteX4" fmla="*/ 0 w 957630"/>
              <a:gd name="connsiteY4" fmla="*/ 650090 h 650090"/>
              <a:gd name="connsiteX5" fmla="*/ 957631 w 957630"/>
              <a:gd name="connsiteY5" fmla="*/ 650090 h 650090"/>
              <a:gd name="connsiteX6" fmla="*/ 957631 w 957630"/>
              <a:gd name="connsiteY6" fmla="*/ 413890 h 6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630" h="650090">
                <a:moveTo>
                  <a:pt x="957631" y="413890"/>
                </a:moveTo>
                <a:lnTo>
                  <a:pt x="956432" y="413890"/>
                </a:lnTo>
                <a:lnTo>
                  <a:pt x="956432" y="0"/>
                </a:lnTo>
                <a:lnTo>
                  <a:pt x="0" y="0"/>
                </a:lnTo>
                <a:lnTo>
                  <a:pt x="0" y="650090"/>
                </a:lnTo>
                <a:lnTo>
                  <a:pt x="957631" y="650090"/>
                </a:lnTo>
                <a:lnTo>
                  <a:pt x="957631" y="413890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CA4EA207-E7C6-9288-D748-08E58DEADF41}"/>
              </a:ext>
            </a:extLst>
          </p:cNvPr>
          <p:cNvSpPr/>
          <p:nvPr/>
        </p:nvSpPr>
        <p:spPr>
          <a:xfrm>
            <a:off x="2825116" y="3096475"/>
            <a:ext cx="956551" cy="650090"/>
          </a:xfrm>
          <a:custGeom>
            <a:avLst/>
            <a:gdLst>
              <a:gd name="connsiteX0" fmla="*/ 956552 w 956551"/>
              <a:gd name="connsiteY0" fmla="*/ 650091 h 650090"/>
              <a:gd name="connsiteX1" fmla="*/ 956552 w 956551"/>
              <a:gd name="connsiteY1" fmla="*/ 0 h 650090"/>
              <a:gd name="connsiteX2" fmla="*/ 240 w 956551"/>
              <a:gd name="connsiteY2" fmla="*/ 0 h 650090"/>
              <a:gd name="connsiteX3" fmla="*/ 240 w 956551"/>
              <a:gd name="connsiteY3" fmla="*/ 161624 h 650090"/>
              <a:gd name="connsiteX4" fmla="*/ 0 w 956551"/>
              <a:gd name="connsiteY4" fmla="*/ 161624 h 650090"/>
              <a:gd name="connsiteX5" fmla="*/ 0 w 956551"/>
              <a:gd name="connsiteY5" fmla="*/ 650091 h 650090"/>
              <a:gd name="connsiteX6" fmla="*/ 956552 w 956551"/>
              <a:gd name="connsiteY6" fmla="*/ 650091 h 6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551" h="650090">
                <a:moveTo>
                  <a:pt x="956552" y="650091"/>
                </a:moveTo>
                <a:lnTo>
                  <a:pt x="956552" y="0"/>
                </a:lnTo>
                <a:lnTo>
                  <a:pt x="240" y="0"/>
                </a:lnTo>
                <a:lnTo>
                  <a:pt x="240" y="161624"/>
                </a:lnTo>
                <a:lnTo>
                  <a:pt x="0" y="161624"/>
                </a:lnTo>
                <a:lnTo>
                  <a:pt x="0" y="650091"/>
                </a:lnTo>
                <a:lnTo>
                  <a:pt x="956552" y="650091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78E464A-5F9A-C22C-3B1E-B772680B51EB}"/>
              </a:ext>
            </a:extLst>
          </p:cNvPr>
          <p:cNvSpPr/>
          <p:nvPr/>
        </p:nvSpPr>
        <p:spPr>
          <a:xfrm>
            <a:off x="2825116" y="2390991"/>
            <a:ext cx="956551" cy="653327"/>
          </a:xfrm>
          <a:custGeom>
            <a:avLst/>
            <a:gdLst>
              <a:gd name="connsiteX0" fmla="*/ 240 w 956551"/>
              <a:gd name="connsiteY0" fmla="*/ 116542 h 653327"/>
              <a:gd name="connsiteX1" fmla="*/ 240 w 956551"/>
              <a:gd name="connsiteY1" fmla="*/ 653328 h 653327"/>
              <a:gd name="connsiteX2" fmla="*/ 956552 w 956551"/>
              <a:gd name="connsiteY2" fmla="*/ 653328 h 653327"/>
              <a:gd name="connsiteX3" fmla="*/ 956552 w 956551"/>
              <a:gd name="connsiteY3" fmla="*/ 0 h 653327"/>
              <a:gd name="connsiteX4" fmla="*/ 0 w 956551"/>
              <a:gd name="connsiteY4" fmla="*/ 0 h 653327"/>
              <a:gd name="connsiteX5" fmla="*/ 120 w 956551"/>
              <a:gd name="connsiteY5" fmla="*/ 116542 h 65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551" h="653327">
                <a:moveTo>
                  <a:pt x="240" y="116542"/>
                </a:moveTo>
                <a:lnTo>
                  <a:pt x="240" y="653328"/>
                </a:lnTo>
                <a:lnTo>
                  <a:pt x="956552" y="653328"/>
                </a:lnTo>
                <a:lnTo>
                  <a:pt x="956552" y="0"/>
                </a:lnTo>
                <a:lnTo>
                  <a:pt x="0" y="0"/>
                </a:lnTo>
                <a:cubicBezTo>
                  <a:pt x="120" y="39567"/>
                  <a:pt x="120" y="77215"/>
                  <a:pt x="120" y="116542"/>
                </a:cubicBez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139D869C-E143-5C8E-EA11-CD4C12248BD4}"/>
              </a:ext>
            </a:extLst>
          </p:cNvPr>
          <p:cNvSpPr/>
          <p:nvPr/>
        </p:nvSpPr>
        <p:spPr>
          <a:xfrm>
            <a:off x="6903349" y="3096475"/>
            <a:ext cx="956431" cy="650090"/>
          </a:xfrm>
          <a:custGeom>
            <a:avLst/>
            <a:gdLst>
              <a:gd name="connsiteX0" fmla="*/ 0 w 956431"/>
              <a:gd name="connsiteY0" fmla="*/ 0 h 650090"/>
              <a:gd name="connsiteX1" fmla="*/ 956432 w 956431"/>
              <a:gd name="connsiteY1" fmla="*/ 0 h 650090"/>
              <a:gd name="connsiteX2" fmla="*/ 956432 w 956431"/>
              <a:gd name="connsiteY2" fmla="*/ 650090 h 650090"/>
              <a:gd name="connsiteX3" fmla="*/ 0 w 956431"/>
              <a:gd name="connsiteY3" fmla="*/ 650090 h 6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31" h="650090">
                <a:moveTo>
                  <a:pt x="0" y="0"/>
                </a:moveTo>
                <a:lnTo>
                  <a:pt x="956432" y="0"/>
                </a:lnTo>
                <a:lnTo>
                  <a:pt x="956432" y="650090"/>
                </a:lnTo>
                <a:lnTo>
                  <a:pt x="0" y="650090"/>
                </a:lnTo>
                <a:close/>
              </a:path>
            </a:pathLst>
          </a:custGeom>
          <a:solidFill>
            <a:srgbClr val="702656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5F2B88ED-E2A9-5227-DEDF-CCC9CC4A6787}"/>
              </a:ext>
            </a:extLst>
          </p:cNvPr>
          <p:cNvSpPr/>
          <p:nvPr/>
        </p:nvSpPr>
        <p:spPr>
          <a:xfrm>
            <a:off x="5547775" y="3096475"/>
            <a:ext cx="956551" cy="651649"/>
          </a:xfrm>
          <a:custGeom>
            <a:avLst/>
            <a:gdLst>
              <a:gd name="connsiteX0" fmla="*/ 956552 w 956551"/>
              <a:gd name="connsiteY0" fmla="*/ 651649 h 651649"/>
              <a:gd name="connsiteX1" fmla="*/ 956552 w 956551"/>
              <a:gd name="connsiteY1" fmla="*/ 0 h 651649"/>
              <a:gd name="connsiteX2" fmla="*/ 240 w 956551"/>
              <a:gd name="connsiteY2" fmla="*/ 0 h 651649"/>
              <a:gd name="connsiteX3" fmla="*/ 240 w 956551"/>
              <a:gd name="connsiteY3" fmla="*/ 181047 h 651649"/>
              <a:gd name="connsiteX4" fmla="*/ 0 w 956551"/>
              <a:gd name="connsiteY4" fmla="*/ 181047 h 651649"/>
              <a:gd name="connsiteX5" fmla="*/ 0 w 956551"/>
              <a:gd name="connsiteY5" fmla="*/ 651649 h 651649"/>
              <a:gd name="connsiteX6" fmla="*/ 956552 w 956551"/>
              <a:gd name="connsiteY6" fmla="*/ 651649 h 6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551" h="651649">
                <a:moveTo>
                  <a:pt x="956552" y="651649"/>
                </a:moveTo>
                <a:lnTo>
                  <a:pt x="956552" y="0"/>
                </a:lnTo>
                <a:lnTo>
                  <a:pt x="240" y="0"/>
                </a:lnTo>
                <a:lnTo>
                  <a:pt x="240" y="181047"/>
                </a:lnTo>
                <a:lnTo>
                  <a:pt x="0" y="181047"/>
                </a:lnTo>
                <a:lnTo>
                  <a:pt x="0" y="651649"/>
                </a:lnTo>
                <a:lnTo>
                  <a:pt x="956552" y="651649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9232C2C3-4A3D-66FC-D4F3-2F57C3C1602A}"/>
              </a:ext>
            </a:extLst>
          </p:cNvPr>
          <p:cNvSpPr/>
          <p:nvPr/>
        </p:nvSpPr>
        <p:spPr>
          <a:xfrm>
            <a:off x="6903349" y="2392790"/>
            <a:ext cx="956431" cy="650090"/>
          </a:xfrm>
          <a:custGeom>
            <a:avLst/>
            <a:gdLst>
              <a:gd name="connsiteX0" fmla="*/ 0 w 956431"/>
              <a:gd name="connsiteY0" fmla="*/ 0 h 650090"/>
              <a:gd name="connsiteX1" fmla="*/ 956432 w 956431"/>
              <a:gd name="connsiteY1" fmla="*/ 0 h 650090"/>
              <a:gd name="connsiteX2" fmla="*/ 956432 w 956431"/>
              <a:gd name="connsiteY2" fmla="*/ 650090 h 650090"/>
              <a:gd name="connsiteX3" fmla="*/ 0 w 956431"/>
              <a:gd name="connsiteY3" fmla="*/ 650090 h 6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31" h="650090">
                <a:moveTo>
                  <a:pt x="0" y="0"/>
                </a:moveTo>
                <a:lnTo>
                  <a:pt x="956432" y="0"/>
                </a:lnTo>
                <a:lnTo>
                  <a:pt x="956432" y="650090"/>
                </a:lnTo>
                <a:lnTo>
                  <a:pt x="0" y="650090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499A7034-5324-6C35-EB82-16EEF039D848}"/>
              </a:ext>
            </a:extLst>
          </p:cNvPr>
          <p:cNvSpPr/>
          <p:nvPr/>
        </p:nvSpPr>
        <p:spPr>
          <a:xfrm>
            <a:off x="5547775" y="2392789"/>
            <a:ext cx="956551" cy="651649"/>
          </a:xfrm>
          <a:custGeom>
            <a:avLst/>
            <a:gdLst>
              <a:gd name="connsiteX0" fmla="*/ 956552 w 956551"/>
              <a:gd name="connsiteY0" fmla="*/ 651649 h 651649"/>
              <a:gd name="connsiteX1" fmla="*/ 956552 w 956551"/>
              <a:gd name="connsiteY1" fmla="*/ 0 h 651649"/>
              <a:gd name="connsiteX2" fmla="*/ 240 w 956551"/>
              <a:gd name="connsiteY2" fmla="*/ 0 h 651649"/>
              <a:gd name="connsiteX3" fmla="*/ 240 w 956551"/>
              <a:gd name="connsiteY3" fmla="*/ 181047 h 651649"/>
              <a:gd name="connsiteX4" fmla="*/ 0 w 956551"/>
              <a:gd name="connsiteY4" fmla="*/ 181047 h 651649"/>
              <a:gd name="connsiteX5" fmla="*/ 0 w 956551"/>
              <a:gd name="connsiteY5" fmla="*/ 651649 h 651649"/>
              <a:gd name="connsiteX6" fmla="*/ 956552 w 956551"/>
              <a:gd name="connsiteY6" fmla="*/ 651649 h 6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551" h="651649">
                <a:moveTo>
                  <a:pt x="956552" y="651649"/>
                </a:moveTo>
                <a:lnTo>
                  <a:pt x="956552" y="0"/>
                </a:lnTo>
                <a:lnTo>
                  <a:pt x="240" y="0"/>
                </a:lnTo>
                <a:lnTo>
                  <a:pt x="240" y="181047"/>
                </a:lnTo>
                <a:lnTo>
                  <a:pt x="0" y="181047"/>
                </a:lnTo>
                <a:lnTo>
                  <a:pt x="0" y="651649"/>
                </a:lnTo>
                <a:lnTo>
                  <a:pt x="956552" y="651649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24DA1EC3-D3F1-1260-680E-805B568F0CEB}"/>
              </a:ext>
            </a:extLst>
          </p:cNvPr>
          <p:cNvSpPr/>
          <p:nvPr/>
        </p:nvSpPr>
        <p:spPr>
          <a:xfrm>
            <a:off x="5547775" y="3800400"/>
            <a:ext cx="956551" cy="650090"/>
          </a:xfrm>
          <a:custGeom>
            <a:avLst/>
            <a:gdLst>
              <a:gd name="connsiteX0" fmla="*/ 956312 w 956551"/>
              <a:gd name="connsiteY0" fmla="*/ 650090 h 650090"/>
              <a:gd name="connsiteX1" fmla="*/ 956312 w 956551"/>
              <a:gd name="connsiteY1" fmla="*/ 300466 h 650090"/>
              <a:gd name="connsiteX2" fmla="*/ 956552 w 956551"/>
              <a:gd name="connsiteY2" fmla="*/ 300466 h 650090"/>
              <a:gd name="connsiteX3" fmla="*/ 956552 w 956551"/>
              <a:gd name="connsiteY3" fmla="*/ 0 h 650090"/>
              <a:gd name="connsiteX4" fmla="*/ 0 w 956551"/>
              <a:gd name="connsiteY4" fmla="*/ 0 h 650090"/>
              <a:gd name="connsiteX5" fmla="*/ 0 w 956551"/>
              <a:gd name="connsiteY5" fmla="*/ 650090 h 650090"/>
              <a:gd name="connsiteX6" fmla="*/ 956312 w 956551"/>
              <a:gd name="connsiteY6" fmla="*/ 650090 h 6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551" h="650090">
                <a:moveTo>
                  <a:pt x="956312" y="650090"/>
                </a:moveTo>
                <a:lnTo>
                  <a:pt x="956312" y="300466"/>
                </a:lnTo>
                <a:lnTo>
                  <a:pt x="956552" y="300466"/>
                </a:lnTo>
                <a:lnTo>
                  <a:pt x="956552" y="0"/>
                </a:lnTo>
                <a:lnTo>
                  <a:pt x="0" y="0"/>
                </a:lnTo>
                <a:lnTo>
                  <a:pt x="0" y="650090"/>
                </a:lnTo>
                <a:lnTo>
                  <a:pt x="956312" y="650090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9EDAE195-F356-3035-7F8C-D69E2F660E02}"/>
              </a:ext>
            </a:extLst>
          </p:cNvPr>
          <p:cNvSpPr/>
          <p:nvPr/>
        </p:nvSpPr>
        <p:spPr>
          <a:xfrm>
            <a:off x="1410639" y="3800400"/>
            <a:ext cx="1085463" cy="650090"/>
          </a:xfrm>
          <a:custGeom>
            <a:avLst/>
            <a:gdLst>
              <a:gd name="connsiteX0" fmla="*/ 0 w 956431"/>
              <a:gd name="connsiteY0" fmla="*/ 0 h 650090"/>
              <a:gd name="connsiteX1" fmla="*/ 956432 w 956431"/>
              <a:gd name="connsiteY1" fmla="*/ 0 h 650090"/>
              <a:gd name="connsiteX2" fmla="*/ 956432 w 956431"/>
              <a:gd name="connsiteY2" fmla="*/ 650090 h 650090"/>
              <a:gd name="connsiteX3" fmla="*/ 0 w 956431"/>
              <a:gd name="connsiteY3" fmla="*/ 650090 h 6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31" h="650090">
                <a:moveTo>
                  <a:pt x="0" y="0"/>
                </a:moveTo>
                <a:lnTo>
                  <a:pt x="956432" y="0"/>
                </a:lnTo>
                <a:lnTo>
                  <a:pt x="956432" y="650090"/>
                </a:lnTo>
                <a:lnTo>
                  <a:pt x="0" y="650090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10A465B-6168-64D8-10A6-7748589F3AFD}"/>
              </a:ext>
            </a:extLst>
          </p:cNvPr>
          <p:cNvSpPr/>
          <p:nvPr/>
        </p:nvSpPr>
        <p:spPr>
          <a:xfrm>
            <a:off x="1410639" y="3095995"/>
            <a:ext cx="1085463" cy="650090"/>
          </a:xfrm>
          <a:custGeom>
            <a:avLst/>
            <a:gdLst>
              <a:gd name="connsiteX0" fmla="*/ 0 w 956431"/>
              <a:gd name="connsiteY0" fmla="*/ 0 h 650090"/>
              <a:gd name="connsiteX1" fmla="*/ 956432 w 956431"/>
              <a:gd name="connsiteY1" fmla="*/ 0 h 650090"/>
              <a:gd name="connsiteX2" fmla="*/ 956432 w 956431"/>
              <a:gd name="connsiteY2" fmla="*/ 650091 h 650090"/>
              <a:gd name="connsiteX3" fmla="*/ 0 w 956431"/>
              <a:gd name="connsiteY3" fmla="*/ 650091 h 6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31" h="650090">
                <a:moveTo>
                  <a:pt x="0" y="0"/>
                </a:moveTo>
                <a:lnTo>
                  <a:pt x="956432" y="0"/>
                </a:lnTo>
                <a:lnTo>
                  <a:pt x="956432" y="650091"/>
                </a:lnTo>
                <a:lnTo>
                  <a:pt x="0" y="650091"/>
                </a:lnTo>
                <a:close/>
              </a:path>
            </a:pathLst>
          </a:custGeom>
          <a:solidFill>
            <a:srgbClr val="702656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CBE20360-64E0-7812-1A9D-0B2F7D8193A7}"/>
              </a:ext>
            </a:extLst>
          </p:cNvPr>
          <p:cNvSpPr/>
          <p:nvPr/>
        </p:nvSpPr>
        <p:spPr>
          <a:xfrm>
            <a:off x="4179971" y="4504445"/>
            <a:ext cx="957630" cy="650210"/>
          </a:xfrm>
          <a:custGeom>
            <a:avLst/>
            <a:gdLst>
              <a:gd name="connsiteX0" fmla="*/ 957631 w 957630"/>
              <a:gd name="connsiteY0" fmla="*/ 414010 h 650210"/>
              <a:gd name="connsiteX1" fmla="*/ 956432 w 957630"/>
              <a:gd name="connsiteY1" fmla="*/ 414010 h 650210"/>
              <a:gd name="connsiteX2" fmla="*/ 956432 w 957630"/>
              <a:gd name="connsiteY2" fmla="*/ 0 h 650210"/>
              <a:gd name="connsiteX3" fmla="*/ 0 w 957630"/>
              <a:gd name="connsiteY3" fmla="*/ 0 h 650210"/>
              <a:gd name="connsiteX4" fmla="*/ 0 w 957630"/>
              <a:gd name="connsiteY4" fmla="*/ 650211 h 650210"/>
              <a:gd name="connsiteX5" fmla="*/ 957631 w 957630"/>
              <a:gd name="connsiteY5" fmla="*/ 650211 h 650210"/>
              <a:gd name="connsiteX6" fmla="*/ 957631 w 957630"/>
              <a:gd name="connsiteY6" fmla="*/ 414010 h 6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630" h="650210">
                <a:moveTo>
                  <a:pt x="957631" y="414010"/>
                </a:moveTo>
                <a:lnTo>
                  <a:pt x="956432" y="414010"/>
                </a:lnTo>
                <a:lnTo>
                  <a:pt x="956432" y="0"/>
                </a:lnTo>
                <a:lnTo>
                  <a:pt x="0" y="0"/>
                </a:lnTo>
                <a:lnTo>
                  <a:pt x="0" y="650211"/>
                </a:lnTo>
                <a:lnTo>
                  <a:pt x="957631" y="650211"/>
                </a:lnTo>
                <a:lnTo>
                  <a:pt x="957631" y="414010"/>
                </a:lnTo>
                <a:close/>
              </a:path>
            </a:pathLst>
          </a:custGeom>
          <a:solidFill>
            <a:srgbClr val="702656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288D3695-E7A2-474C-4377-85F810A74F06}"/>
              </a:ext>
            </a:extLst>
          </p:cNvPr>
          <p:cNvSpPr/>
          <p:nvPr/>
        </p:nvSpPr>
        <p:spPr>
          <a:xfrm>
            <a:off x="2825116" y="3876744"/>
            <a:ext cx="956551" cy="1259639"/>
          </a:xfrm>
          <a:custGeom>
            <a:avLst/>
            <a:gdLst>
              <a:gd name="connsiteX0" fmla="*/ 956312 w 956551"/>
              <a:gd name="connsiteY0" fmla="*/ 650211 h 650210"/>
              <a:gd name="connsiteX1" fmla="*/ 956312 w 956551"/>
              <a:gd name="connsiteY1" fmla="*/ 281163 h 650210"/>
              <a:gd name="connsiteX2" fmla="*/ 956552 w 956551"/>
              <a:gd name="connsiteY2" fmla="*/ 281163 h 650210"/>
              <a:gd name="connsiteX3" fmla="*/ 956552 w 956551"/>
              <a:gd name="connsiteY3" fmla="*/ 0 h 650210"/>
              <a:gd name="connsiteX4" fmla="*/ 0 w 956551"/>
              <a:gd name="connsiteY4" fmla="*/ 0 h 650210"/>
              <a:gd name="connsiteX5" fmla="*/ 0 w 956551"/>
              <a:gd name="connsiteY5" fmla="*/ 650211 h 650210"/>
              <a:gd name="connsiteX6" fmla="*/ 956312 w 956551"/>
              <a:gd name="connsiteY6" fmla="*/ 650211 h 6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551" h="650210">
                <a:moveTo>
                  <a:pt x="956312" y="650211"/>
                </a:moveTo>
                <a:lnTo>
                  <a:pt x="956312" y="281163"/>
                </a:lnTo>
                <a:lnTo>
                  <a:pt x="956552" y="281163"/>
                </a:lnTo>
                <a:lnTo>
                  <a:pt x="956552" y="0"/>
                </a:lnTo>
                <a:lnTo>
                  <a:pt x="0" y="0"/>
                </a:lnTo>
                <a:lnTo>
                  <a:pt x="0" y="650211"/>
                </a:lnTo>
                <a:lnTo>
                  <a:pt x="956312" y="650211"/>
                </a:lnTo>
                <a:close/>
              </a:path>
            </a:pathLst>
          </a:custGeom>
          <a:solidFill>
            <a:srgbClr val="702656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3487C1D8-9FB4-C14F-723A-240A989A4847}"/>
              </a:ext>
            </a:extLst>
          </p:cNvPr>
          <p:cNvSpPr/>
          <p:nvPr/>
        </p:nvSpPr>
        <p:spPr>
          <a:xfrm>
            <a:off x="5547775" y="4504445"/>
            <a:ext cx="956551" cy="650210"/>
          </a:xfrm>
          <a:custGeom>
            <a:avLst/>
            <a:gdLst>
              <a:gd name="connsiteX0" fmla="*/ 956312 w 956551"/>
              <a:gd name="connsiteY0" fmla="*/ 650211 h 650210"/>
              <a:gd name="connsiteX1" fmla="*/ 956312 w 956551"/>
              <a:gd name="connsiteY1" fmla="*/ 300586 h 650210"/>
              <a:gd name="connsiteX2" fmla="*/ 956552 w 956551"/>
              <a:gd name="connsiteY2" fmla="*/ 300586 h 650210"/>
              <a:gd name="connsiteX3" fmla="*/ 956552 w 956551"/>
              <a:gd name="connsiteY3" fmla="*/ 0 h 650210"/>
              <a:gd name="connsiteX4" fmla="*/ 0 w 956551"/>
              <a:gd name="connsiteY4" fmla="*/ 0 h 650210"/>
              <a:gd name="connsiteX5" fmla="*/ 0 w 956551"/>
              <a:gd name="connsiteY5" fmla="*/ 650211 h 650210"/>
              <a:gd name="connsiteX6" fmla="*/ 956312 w 956551"/>
              <a:gd name="connsiteY6" fmla="*/ 650211 h 6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551" h="650210">
                <a:moveTo>
                  <a:pt x="956312" y="650211"/>
                </a:moveTo>
                <a:lnTo>
                  <a:pt x="956312" y="300586"/>
                </a:lnTo>
                <a:lnTo>
                  <a:pt x="956552" y="300586"/>
                </a:lnTo>
                <a:lnTo>
                  <a:pt x="956552" y="0"/>
                </a:lnTo>
                <a:lnTo>
                  <a:pt x="0" y="0"/>
                </a:lnTo>
                <a:lnTo>
                  <a:pt x="0" y="650211"/>
                </a:lnTo>
                <a:lnTo>
                  <a:pt x="956312" y="650211"/>
                </a:lnTo>
                <a:close/>
              </a:path>
            </a:pathLst>
          </a:custGeom>
          <a:solidFill>
            <a:srgbClr val="702656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F3568644-2FCA-18B3-CACC-5D604CC33AA3}"/>
              </a:ext>
            </a:extLst>
          </p:cNvPr>
          <p:cNvSpPr/>
          <p:nvPr/>
        </p:nvSpPr>
        <p:spPr>
          <a:xfrm>
            <a:off x="1410639" y="4504445"/>
            <a:ext cx="1085463" cy="731594"/>
          </a:xfrm>
          <a:custGeom>
            <a:avLst/>
            <a:gdLst>
              <a:gd name="connsiteX0" fmla="*/ 0 w 956431"/>
              <a:gd name="connsiteY0" fmla="*/ 0 h 650090"/>
              <a:gd name="connsiteX1" fmla="*/ 956432 w 956431"/>
              <a:gd name="connsiteY1" fmla="*/ 0 h 650090"/>
              <a:gd name="connsiteX2" fmla="*/ 956432 w 956431"/>
              <a:gd name="connsiteY2" fmla="*/ 650090 h 650090"/>
              <a:gd name="connsiteX3" fmla="*/ 0 w 956431"/>
              <a:gd name="connsiteY3" fmla="*/ 650090 h 65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31" h="650090">
                <a:moveTo>
                  <a:pt x="0" y="0"/>
                </a:moveTo>
                <a:lnTo>
                  <a:pt x="956432" y="0"/>
                </a:lnTo>
                <a:lnTo>
                  <a:pt x="956432" y="650090"/>
                </a:lnTo>
                <a:lnTo>
                  <a:pt x="0" y="650090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554B7EDD-E2BF-21EF-762F-FDBDBFE96221}"/>
              </a:ext>
            </a:extLst>
          </p:cNvPr>
          <p:cNvSpPr txBox="1">
            <a:spLocks/>
          </p:cNvSpPr>
          <p:nvPr/>
        </p:nvSpPr>
        <p:spPr>
          <a:xfrm>
            <a:off x="124089" y="159311"/>
            <a:ext cx="9119606" cy="6441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spc="100" dirty="0">
                <a:effectLst/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Art at Dean Gibson Catholic Primary School</a:t>
            </a:r>
            <a:endParaRPr lang="en-GB" sz="1200" dirty="0">
              <a:effectLst/>
              <a:latin typeface="United Curricul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6B9B7142-C494-78C7-0CFC-B85C6BFD8DED}"/>
              </a:ext>
            </a:extLst>
          </p:cNvPr>
          <p:cNvSpPr txBox="1">
            <a:spLocks/>
          </p:cNvSpPr>
          <p:nvPr/>
        </p:nvSpPr>
        <p:spPr>
          <a:xfrm>
            <a:off x="5026024" y="6576695"/>
            <a:ext cx="4872990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GB" sz="1000" kern="1200">
                <a:solidFill>
                  <a:schemeClr val="tx2"/>
                </a:solidFill>
                <a:effectLst/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United Curriculum</a:t>
            </a:r>
            <a:endParaRPr lang="en-GB" sz="1100">
              <a:solidFill>
                <a:schemeClr val="tx2"/>
              </a:solidFill>
              <a:effectLst/>
              <a:latin typeface="United Curricul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kern="1200">
                <a:solidFill>
                  <a:schemeClr val="tx2"/>
                </a:solidFill>
                <a:effectLst/>
                <a:latin typeface="United Curricul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solidFill>
                <a:schemeClr val="tx2"/>
              </a:solidFill>
              <a:effectLst/>
              <a:latin typeface="United Curricul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urple paintbrushes in a bucket&#10;&#10;Description automatically generated with low confidence">
            <a:extLst>
              <a:ext uri="{FF2B5EF4-FFF2-40B4-BE49-F238E27FC236}">
                <a16:creationId xmlns:a16="http://schemas.microsoft.com/office/drawing/2014/main" id="{6084A00B-252F-F964-17CC-CBBF2468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66" y="159046"/>
            <a:ext cx="400629" cy="5695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9792FF1-B5BC-F308-BB8A-E67B4F7F9F88}"/>
              </a:ext>
            </a:extLst>
          </p:cNvPr>
          <p:cNvSpPr txBox="1"/>
          <p:nvPr/>
        </p:nvSpPr>
        <p:spPr>
          <a:xfrm>
            <a:off x="6931487" y="3184651"/>
            <a:ext cx="94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pc="0" baseline="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  <a:t>Key Stage 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09F565-CF01-8729-6776-832A3F2D16B3}"/>
              </a:ext>
            </a:extLst>
          </p:cNvPr>
          <p:cNvSpPr txBox="1"/>
          <p:nvPr/>
        </p:nvSpPr>
        <p:spPr>
          <a:xfrm>
            <a:off x="1415545" y="3121466"/>
            <a:ext cx="104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  <a:t>Robins</a:t>
            </a:r>
            <a:br>
              <a:rPr lang="en-GB" sz="160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</a:br>
            <a:r>
              <a:rPr lang="en-GB" sz="160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  <a:t>EYFS</a:t>
            </a:r>
            <a:br>
              <a:rPr lang="en-GB" sz="160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</a:br>
            <a:endParaRPr lang="en-GB" sz="1600" spc="0" baseline="0" dirty="0">
              <a:ln/>
              <a:solidFill>
                <a:schemeClr val="bg1"/>
              </a:solidFill>
              <a:latin typeface="+mj-lt"/>
              <a:sym typeface="United Curriculum"/>
              <a:rtl val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431B762-AB63-B6EE-E62D-C614FE37A180}"/>
              </a:ext>
            </a:extLst>
          </p:cNvPr>
          <p:cNvSpPr txBox="1"/>
          <p:nvPr/>
        </p:nvSpPr>
        <p:spPr>
          <a:xfrm>
            <a:off x="5594273" y="1737165"/>
            <a:ext cx="86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pc="0" baseline="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  <a:t>Eagles </a:t>
            </a:r>
            <a:br>
              <a:rPr lang="en-GB" sz="1600" spc="0" baseline="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</a:br>
            <a:r>
              <a:rPr lang="en-GB" sz="1600" spc="0" baseline="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  <a:t>Year 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21E3FCD-1C86-0922-6E7C-3DCE25007FEF}"/>
              </a:ext>
            </a:extLst>
          </p:cNvPr>
          <p:cNvSpPr txBox="1"/>
          <p:nvPr/>
        </p:nvSpPr>
        <p:spPr>
          <a:xfrm>
            <a:off x="4142749" y="4504504"/>
            <a:ext cx="102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pc="0" baseline="0" dirty="0">
                <a:ln w="1655" cap="flat">
                  <a:noFill/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Swifts</a:t>
            </a:r>
            <a:br>
              <a:rPr lang="en-GB" sz="1600" spc="0" baseline="0" dirty="0">
                <a:ln w="1655" cap="flat">
                  <a:noFill/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</a:br>
            <a:r>
              <a:rPr lang="en-GB" sz="1600" spc="0" baseline="0" dirty="0">
                <a:ln w="1655" cap="flat">
                  <a:noFill/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 3/4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BDC1428-D7BC-1289-7681-227EDD9067B1}"/>
              </a:ext>
            </a:extLst>
          </p:cNvPr>
          <p:cNvSpPr txBox="1"/>
          <p:nvPr/>
        </p:nvSpPr>
        <p:spPr>
          <a:xfrm>
            <a:off x="5487386" y="4559263"/>
            <a:ext cx="1057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pc="0" baseline="0" dirty="0">
                <a:ln w="1655" cap="flat">
                  <a:noFill/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Kingfishers</a:t>
            </a:r>
            <a:br>
              <a:rPr lang="en-GB" sz="1400" spc="0" baseline="0" dirty="0">
                <a:ln w="1655" cap="flat">
                  <a:noFill/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</a:br>
            <a:r>
              <a:rPr lang="en-GB" sz="1400" spc="0" baseline="0" dirty="0">
                <a:ln w="1655" cap="flat">
                  <a:noFill/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46EDA8-3456-471F-B047-5A81DA3D0269}"/>
              </a:ext>
            </a:extLst>
          </p:cNvPr>
          <p:cNvSpPr txBox="1"/>
          <p:nvPr/>
        </p:nvSpPr>
        <p:spPr>
          <a:xfrm>
            <a:off x="1349207" y="3842982"/>
            <a:ext cx="1207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Marvellous Me</a:t>
            </a:r>
            <a:r>
              <a:rPr lang="en-GB" sz="100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/</a:t>
            </a:r>
          </a:p>
          <a:p>
            <a:pPr algn="ctr"/>
            <a:r>
              <a:rPr lang="en-GB" sz="100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Me and my World</a:t>
            </a:r>
            <a:endParaRPr lang="en-GB" sz="1000" spc="0" baseline="0" dirty="0">
              <a:ln/>
              <a:solidFill>
                <a:srgbClr val="1D1D1B"/>
              </a:solidFill>
              <a:latin typeface="+mj-lt"/>
              <a:sym typeface="United Curriculum"/>
              <a:rtl val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16C6A48-EF9C-3D32-681D-DE987732FB0E}"/>
              </a:ext>
            </a:extLst>
          </p:cNvPr>
          <p:cNvSpPr txBox="1"/>
          <p:nvPr/>
        </p:nvSpPr>
        <p:spPr>
          <a:xfrm>
            <a:off x="1327949" y="4624004"/>
            <a:ext cx="1231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Castles Knights and Dragons/ Spring in </a:t>
            </a:r>
            <a:r>
              <a:rPr lang="en-GB" sz="100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our Step/ On the Farm</a:t>
            </a:r>
            <a:endParaRPr lang="en-GB" sz="1000" spc="0" baseline="0" dirty="0">
              <a:ln/>
              <a:solidFill>
                <a:srgbClr val="1D1D1B"/>
              </a:solidFill>
              <a:latin typeface="+mj-lt"/>
              <a:sym typeface="United Curriculum"/>
              <a:rtl val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C2A4F18-A5CB-C204-1101-DCC8C3293751}"/>
              </a:ext>
            </a:extLst>
          </p:cNvPr>
          <p:cNvSpPr txBox="1"/>
          <p:nvPr/>
        </p:nvSpPr>
        <p:spPr>
          <a:xfrm>
            <a:off x="2294315" y="5366219"/>
            <a:ext cx="1321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Once upon a time/ All creatures great and small</a:t>
            </a:r>
            <a:endParaRPr lang="en-GB" sz="1000" spc="0" baseline="0" dirty="0">
              <a:ln/>
              <a:solidFill>
                <a:srgbClr val="1D1D1B"/>
              </a:solidFill>
              <a:latin typeface="+mj-lt"/>
              <a:sym typeface="United Curriculum"/>
              <a:rtl val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307821F-EC16-6F54-6DA2-944D12EB1AE0}"/>
              </a:ext>
            </a:extLst>
          </p:cNvPr>
          <p:cNvSpPr txBox="1"/>
          <p:nvPr/>
        </p:nvSpPr>
        <p:spPr>
          <a:xfrm>
            <a:off x="2955030" y="3232636"/>
            <a:ext cx="66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 b="0" i="0" dirty="0">
                <a:solidFill>
                  <a:schemeClr val="tx1"/>
                </a:solidFill>
                <a:effectLst/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I </a:t>
            </a:r>
            <a:r>
              <a:rPr lang="en-GB" sz="1000" dirty="0"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GB" sz="1000" b="0" i="0" dirty="0">
                <a:solidFill>
                  <a:schemeClr val="tx1"/>
                </a:solidFill>
                <a:effectLst/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m </a:t>
            </a:r>
            <a:r>
              <a:rPr lang="en-GB" sz="1000" dirty="0"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GB" sz="1000" b="0" i="0" dirty="0">
                <a:solidFill>
                  <a:schemeClr val="tx1"/>
                </a:solidFill>
                <a:effectLst/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n Artist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857E1D-8B4A-5129-A210-7B10E2084767}"/>
              </a:ext>
            </a:extLst>
          </p:cNvPr>
          <p:cNvSpPr txBox="1"/>
          <p:nvPr/>
        </p:nvSpPr>
        <p:spPr>
          <a:xfrm>
            <a:off x="2825116" y="2537703"/>
            <a:ext cx="87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Paper Sculpture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3E7AE4B-CB9A-DF42-6D83-0970D89883B7}"/>
              </a:ext>
            </a:extLst>
          </p:cNvPr>
          <p:cNvSpPr txBox="1"/>
          <p:nvPr/>
        </p:nvSpPr>
        <p:spPr>
          <a:xfrm>
            <a:off x="3213534" y="1556765"/>
            <a:ext cx="95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The Natural World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564E012-FE67-CDF3-AC77-8AF7C62396B6}"/>
              </a:ext>
            </a:extLst>
          </p:cNvPr>
          <p:cNvSpPr txBox="1"/>
          <p:nvPr/>
        </p:nvSpPr>
        <p:spPr>
          <a:xfrm>
            <a:off x="4316783" y="3312920"/>
            <a:ext cx="67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Colour</a:t>
            </a:r>
          </a:p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&amp; Tone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BC3B6D2-0339-703C-03A2-915B2BD4AEE6}"/>
              </a:ext>
            </a:extLst>
          </p:cNvPr>
          <p:cNvSpPr txBox="1"/>
          <p:nvPr/>
        </p:nvSpPr>
        <p:spPr>
          <a:xfrm>
            <a:off x="4300643" y="3911374"/>
            <a:ext cx="67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Painting Water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900B799-B911-01FA-0F3A-061B7E755AC1}"/>
              </a:ext>
            </a:extLst>
          </p:cNvPr>
          <p:cNvSpPr txBox="1"/>
          <p:nvPr/>
        </p:nvSpPr>
        <p:spPr>
          <a:xfrm>
            <a:off x="4209094" y="5278434"/>
            <a:ext cx="80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Pattern &amp; Pumpkins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9EAAE5A-1FD9-7433-3AE4-1009137DB71B}"/>
              </a:ext>
            </a:extLst>
          </p:cNvPr>
          <p:cNvSpPr txBox="1"/>
          <p:nvPr/>
        </p:nvSpPr>
        <p:spPr>
          <a:xfrm>
            <a:off x="4821890" y="5670519"/>
            <a:ext cx="1043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Watercolour Tropical Rainforest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972C836-544B-FBBC-3D0F-BC072464AC7A}"/>
              </a:ext>
            </a:extLst>
          </p:cNvPr>
          <p:cNvSpPr txBox="1"/>
          <p:nvPr/>
        </p:nvSpPr>
        <p:spPr>
          <a:xfrm>
            <a:off x="5610000" y="5236442"/>
            <a:ext cx="884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Drawing My Favourite </a:t>
            </a:r>
            <a:r>
              <a:rPr lang="en-GB" sz="100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T</a:t>
            </a:r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hings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81E8A1-2959-C405-BBBF-29E4B1E12C8F}"/>
              </a:ext>
            </a:extLst>
          </p:cNvPr>
          <p:cNvSpPr txBox="1"/>
          <p:nvPr/>
        </p:nvSpPr>
        <p:spPr>
          <a:xfrm>
            <a:off x="5516002" y="3835519"/>
            <a:ext cx="999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Illustrations &amp; Narrative Art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F8E535A-C7F3-3C7B-1924-124167C9C7CB}"/>
              </a:ext>
            </a:extLst>
          </p:cNvPr>
          <p:cNvSpPr txBox="1"/>
          <p:nvPr/>
        </p:nvSpPr>
        <p:spPr>
          <a:xfrm>
            <a:off x="5544114" y="3309580"/>
            <a:ext cx="865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Journeys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D9F555D-4CC6-A4DA-84AE-41F78CA3C02B}"/>
              </a:ext>
            </a:extLst>
          </p:cNvPr>
          <p:cNvSpPr txBox="1"/>
          <p:nvPr/>
        </p:nvSpPr>
        <p:spPr>
          <a:xfrm>
            <a:off x="5607302" y="2519610"/>
            <a:ext cx="80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Pattern &amp; Sculpture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B3B0A0C-F702-1485-47B7-35CB9155995D}"/>
              </a:ext>
            </a:extLst>
          </p:cNvPr>
          <p:cNvSpPr txBox="1"/>
          <p:nvPr/>
        </p:nvSpPr>
        <p:spPr>
          <a:xfrm>
            <a:off x="6214686" y="1279766"/>
            <a:ext cx="904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Recycled Materials Installation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D1A0A8B-B948-03A6-A5E3-08F63FCAB599}"/>
              </a:ext>
            </a:extLst>
          </p:cNvPr>
          <p:cNvSpPr txBox="1"/>
          <p:nvPr/>
        </p:nvSpPr>
        <p:spPr>
          <a:xfrm>
            <a:off x="6877098" y="1882427"/>
            <a:ext cx="104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Displacement / Challenges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81EE74F-B80E-3E5D-06F2-EDF4569EC948}"/>
              </a:ext>
            </a:extLst>
          </p:cNvPr>
          <p:cNvSpPr txBox="1"/>
          <p:nvPr/>
        </p:nvSpPr>
        <p:spPr>
          <a:xfrm>
            <a:off x="7020004" y="2519610"/>
            <a:ext cx="674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Art &amp; Identity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15F72-0C17-E9B8-6519-6B22F759D626}"/>
              </a:ext>
            </a:extLst>
          </p:cNvPr>
          <p:cNvSpPr txBox="1"/>
          <p:nvPr/>
        </p:nvSpPr>
        <p:spPr>
          <a:xfrm>
            <a:off x="2741469" y="3964630"/>
            <a:ext cx="1129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  <a:t>Sparrows</a:t>
            </a:r>
            <a:br>
              <a:rPr lang="en-GB" sz="160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</a:br>
            <a:br>
              <a:rPr lang="en-GB" sz="160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</a:br>
            <a:r>
              <a:rPr lang="en-GB" sz="160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  <a:t>Year 1</a:t>
            </a:r>
            <a:br>
              <a:rPr lang="en-GB" sz="160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</a:br>
            <a:endParaRPr lang="en-GB" sz="1600" spc="0" baseline="0" dirty="0">
              <a:ln/>
              <a:solidFill>
                <a:schemeClr val="bg1"/>
              </a:solidFill>
              <a:latin typeface="+mj-lt"/>
              <a:sym typeface="United Curriculum"/>
              <a:rtl val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493A32-6051-5E52-4B5D-CEEECBADCF71}"/>
              </a:ext>
            </a:extLst>
          </p:cNvPr>
          <p:cNvSpPr/>
          <p:nvPr/>
        </p:nvSpPr>
        <p:spPr>
          <a:xfrm>
            <a:off x="4177509" y="2311853"/>
            <a:ext cx="956551" cy="325258"/>
          </a:xfrm>
          <a:custGeom>
            <a:avLst/>
            <a:gdLst>
              <a:gd name="connsiteX0" fmla="*/ 956312 w 956551"/>
              <a:gd name="connsiteY0" fmla="*/ 650211 h 650210"/>
              <a:gd name="connsiteX1" fmla="*/ 956312 w 956551"/>
              <a:gd name="connsiteY1" fmla="*/ 281163 h 650210"/>
              <a:gd name="connsiteX2" fmla="*/ 956552 w 956551"/>
              <a:gd name="connsiteY2" fmla="*/ 281163 h 650210"/>
              <a:gd name="connsiteX3" fmla="*/ 956552 w 956551"/>
              <a:gd name="connsiteY3" fmla="*/ 0 h 650210"/>
              <a:gd name="connsiteX4" fmla="*/ 0 w 956551"/>
              <a:gd name="connsiteY4" fmla="*/ 0 h 650210"/>
              <a:gd name="connsiteX5" fmla="*/ 0 w 956551"/>
              <a:gd name="connsiteY5" fmla="*/ 650211 h 650210"/>
              <a:gd name="connsiteX6" fmla="*/ 956312 w 956551"/>
              <a:gd name="connsiteY6" fmla="*/ 650211 h 6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551" h="650210">
                <a:moveTo>
                  <a:pt x="956312" y="650211"/>
                </a:moveTo>
                <a:lnTo>
                  <a:pt x="956312" y="281163"/>
                </a:lnTo>
                <a:lnTo>
                  <a:pt x="956552" y="281163"/>
                </a:lnTo>
                <a:lnTo>
                  <a:pt x="956552" y="0"/>
                </a:lnTo>
                <a:lnTo>
                  <a:pt x="0" y="0"/>
                </a:lnTo>
                <a:lnTo>
                  <a:pt x="0" y="650211"/>
                </a:lnTo>
                <a:lnTo>
                  <a:pt x="956312" y="650211"/>
                </a:lnTo>
                <a:close/>
              </a:path>
            </a:pathLst>
          </a:custGeom>
          <a:solidFill>
            <a:srgbClr val="702656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4AE9E1-13EF-ED54-54CE-06B7511506CD}"/>
              </a:ext>
            </a:extLst>
          </p:cNvPr>
          <p:cNvSpPr txBox="1"/>
          <p:nvPr/>
        </p:nvSpPr>
        <p:spPr>
          <a:xfrm>
            <a:off x="4215170" y="1528253"/>
            <a:ext cx="935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sz="1600" spc="0" baseline="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</a:br>
            <a:r>
              <a:rPr lang="en-GB" sz="1600" spc="0" baseline="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  <a:t>Finches</a:t>
            </a:r>
            <a:br>
              <a:rPr lang="en-GB" sz="1600" spc="0" baseline="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</a:br>
            <a:r>
              <a:rPr lang="en-GB" sz="1600" spc="0" baseline="0" dirty="0">
                <a:ln/>
                <a:solidFill>
                  <a:schemeClr val="bg1"/>
                </a:solidFill>
                <a:latin typeface="+mj-lt"/>
                <a:sym typeface="United Curriculum"/>
                <a:rtl val="0"/>
              </a:rPr>
              <a:t>Year 2/3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248919-3AF0-6650-7F1F-CFDB0B48424A}"/>
              </a:ext>
            </a:extLst>
          </p:cNvPr>
          <p:cNvSpPr/>
          <p:nvPr/>
        </p:nvSpPr>
        <p:spPr>
          <a:xfrm>
            <a:off x="4180690" y="2709783"/>
            <a:ext cx="956431" cy="474868"/>
          </a:xfrm>
          <a:custGeom>
            <a:avLst/>
            <a:gdLst>
              <a:gd name="connsiteX0" fmla="*/ 0 w 956431"/>
              <a:gd name="connsiteY0" fmla="*/ 0 h 651649"/>
              <a:gd name="connsiteX1" fmla="*/ 956432 w 956431"/>
              <a:gd name="connsiteY1" fmla="*/ 0 h 651649"/>
              <a:gd name="connsiteX2" fmla="*/ 956432 w 956431"/>
              <a:gd name="connsiteY2" fmla="*/ 651649 h 651649"/>
              <a:gd name="connsiteX3" fmla="*/ 0 w 956431"/>
              <a:gd name="connsiteY3" fmla="*/ 651649 h 6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31" h="651649">
                <a:moveTo>
                  <a:pt x="0" y="0"/>
                </a:moveTo>
                <a:lnTo>
                  <a:pt x="956432" y="0"/>
                </a:lnTo>
                <a:lnTo>
                  <a:pt x="956432" y="651649"/>
                </a:lnTo>
                <a:lnTo>
                  <a:pt x="0" y="651649"/>
                </a:lnTo>
                <a:close/>
              </a:path>
            </a:pathLst>
          </a:custGeom>
          <a:solidFill>
            <a:srgbClr val="EEBFCF"/>
          </a:solidFill>
          <a:ln w="119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4EB808-8079-389D-E6B5-158E4573138A}"/>
              </a:ext>
            </a:extLst>
          </p:cNvPr>
          <p:cNvSpPr txBox="1"/>
          <p:nvPr/>
        </p:nvSpPr>
        <p:spPr>
          <a:xfrm>
            <a:off x="4366046" y="2733441"/>
            <a:ext cx="594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spc="0" baseline="0" dirty="0">
                <a:ln/>
                <a:solidFill>
                  <a:srgbClr val="1D1D1B"/>
                </a:solidFill>
                <a:latin typeface="+mj-lt"/>
                <a:sym typeface="United Curriculum"/>
                <a:rtl val="0"/>
              </a:rPr>
              <a:t>Our School</a:t>
            </a:r>
          </a:p>
        </p:txBody>
      </p:sp>
    </p:spTree>
    <p:extLst>
      <p:ext uri="{BB962C8B-B14F-4D97-AF65-F5344CB8AC3E}">
        <p14:creationId xmlns:p14="http://schemas.microsoft.com/office/powerpoint/2010/main" val="14631325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ted Curriculum Palette">
      <a:dk1>
        <a:sysClr val="windowText" lastClr="000000"/>
      </a:dk1>
      <a:lt1>
        <a:srgbClr val="FFFFFF"/>
      </a:lt1>
      <a:dk2>
        <a:srgbClr val="808080"/>
      </a:dk2>
      <a:lt2>
        <a:srgbClr val="E6E6E6"/>
      </a:lt2>
      <a:accent1>
        <a:srgbClr val="FFFFEF"/>
      </a:accent1>
      <a:accent2>
        <a:srgbClr val="4E83BE"/>
      </a:accent2>
      <a:accent3>
        <a:srgbClr val="D17E3F"/>
      </a:accent3>
      <a:accent4>
        <a:srgbClr val="8262A6"/>
      </a:accent4>
      <a:accent5>
        <a:srgbClr val="C35993"/>
      </a:accent5>
      <a:accent6>
        <a:srgbClr val="D55D5D"/>
      </a:accent6>
      <a:hlink>
        <a:srgbClr val="3E9C64"/>
      </a:hlink>
      <a:folHlink>
        <a:srgbClr val="C2AD30"/>
      </a:folHlink>
    </a:clrScheme>
    <a:fontScheme name="Custom 1">
      <a:majorFont>
        <a:latin typeface="United Curriculum"/>
        <a:ea typeface=""/>
        <a:cs typeface=""/>
      </a:majorFont>
      <a:minorFont>
        <a:latin typeface="United Curricul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18" ma:contentTypeDescription="Create a new document." ma:contentTypeScope="" ma:versionID="4abea44ec08a478498d93322caae34ab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b710299f874f85c6ec5b6947f2bb48cf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283a62-dbf0-4bf3-9286-04d2ea05a3ac">
      <UserInfo>
        <DisplayName>Mark Stephenson</DisplayName>
        <AccountId>31</AccountId>
        <AccountType/>
      </UserInfo>
      <UserInfo>
        <DisplayName>Jessica Quinn</DisplayName>
        <AccountId>345</AccountId>
        <AccountType/>
      </UserInfo>
      <UserInfo>
        <DisplayName>Jennie Murray</DisplayName>
        <AccountId>1246</AccountId>
        <AccountType/>
      </UserInfo>
      <UserInfo>
        <DisplayName>Charlie Cutler</DisplayName>
        <AccountId>30</AccountId>
        <AccountType/>
      </UserInfo>
    </SharedWithUsers>
    <TaxCatchAll xmlns="84283a62-dbf0-4bf3-9286-04d2ea05a3ac" xsi:nil="true"/>
    <lcf76f155ced4ddcb4097134ff3c332f xmlns="7cdbce52-7c58-4c49-97cb-d953267058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5882A2-71CF-4CA5-B7F9-581CAF4CDF09}">
  <ds:schemaRefs>
    <ds:schemaRef ds:uri="7cdbce52-7c58-4c49-97cb-d953267058b2"/>
    <ds:schemaRef ds:uri="84283a62-dbf0-4bf3-9286-04d2ea05a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20F8DA-C4FB-4450-BACC-F5A742E79B9F}">
  <ds:schemaRefs>
    <ds:schemaRef ds:uri="7cdbce52-7c58-4c49-97cb-d953267058b2"/>
    <ds:schemaRef ds:uri="84283a62-dbf0-4bf3-9286-04d2ea05a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114</Words>
  <Application>Microsoft Office PowerPoint</Application>
  <PresentationFormat>A4 Paper (210x297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United Curriculum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Stacey Gray-Hodgson</cp:lastModifiedBy>
  <cp:revision>3</cp:revision>
  <dcterms:created xsi:type="dcterms:W3CDTF">2021-04-22T13:12:58Z</dcterms:created>
  <dcterms:modified xsi:type="dcterms:W3CDTF">2024-01-08T21:11:23Z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</Properties>
</file>